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160" d="100"/>
          <a:sy n="160" d="100"/>
        </p:scale>
        <p:origin x="402"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02T07:23:51.918" idx="1">
    <p:pos x="4250" y="952"/>
    <p:text/>
    <p:extLst>
      <p:ext uri="{C676402C-5697-4E1C-873F-D02D1690AC5C}">
        <p15:threadingInfo xmlns:p15="http://schemas.microsoft.com/office/powerpoint/2012/main" timeZoneBias="3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3-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4-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2-00bh-cr-for-sta-generated-id.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3-00bh-cr-for-device-id-generated-by-network.docx" TargetMode="External"/><Relationship Id="rId12" Type="http://schemas.openxmlformats.org/officeDocument/2006/relationships/hyperlink" Target="https://mentor.ieee.org/802.11/dcn/22/11-22-1230-00-00bh-background-use-cases-par-privacy-etc.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0832-05-00bh-opt-in-verbiage.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84-01-00bh-sta-id-opt-i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 Aug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11-22/0973r4</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 - deferred</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 deferred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11-22/1082r3</a:t>
            </a:r>
            <a:r>
              <a:rPr lang="en-US" altLang="en-US" dirty="0">
                <a:solidFill>
                  <a:schemeClr val="tx1"/>
                </a:solidFill>
              </a:rPr>
              <a:t> – CR for Device ID generated by network (Jay Yang)</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11-22/1082r3</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11-22/0832r5</a:t>
            </a:r>
            <a:r>
              <a:rPr lang="en-US" altLang="en-US"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11-22/1230r0</a:t>
            </a:r>
            <a:r>
              <a:rPr lang="en-US" altLang="en-US" dirty="0">
                <a:solidFill>
                  <a:schemeClr val="tx1"/>
                </a:solidFill>
              </a:rPr>
              <a:t> – Background use cases, PAR, privacy, etc.</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14807</TotalTime>
  <Words>2456</Words>
  <Application>Microsoft Office PowerPoint</Application>
  <PresentationFormat>Widescreen</PresentationFormat>
  <Paragraphs>238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212</cp:revision>
  <cp:lastPrinted>1601-01-01T00:00:00Z</cp:lastPrinted>
  <dcterms:created xsi:type="dcterms:W3CDTF">2021-01-26T19:12:38Z</dcterms:created>
  <dcterms:modified xsi:type="dcterms:W3CDTF">2022-08-02T13:36:54Z</dcterms:modified>
</cp:coreProperties>
</file>