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1031" r:id="rId6"/>
    <p:sldId id="1032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7EF04-E926-4BBE-96C0-B6D592501ABB}" v="15" dt="2022-07-29T20:13:06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56" autoAdjust="0"/>
  </p:normalViewPr>
  <p:slideViewPr>
    <p:cSldViewPr>
      <p:cViewPr varScale="1">
        <p:scale>
          <a:sx n="79" d="100"/>
          <a:sy n="79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D737EF04-E926-4BBE-96C0-B6D592501ABB}"/>
    <pc:docChg chg="undo custSel addSld delSld modSld modMainMaster">
      <pc:chgData name="Huang, Po-kai" userId="be743c7d-0ad3-4a01-a6bb-e19e76bd5877" providerId="ADAL" clId="{D737EF04-E926-4BBE-96C0-B6D592501ABB}" dt="2022-08-03T17:27:30.504" v="1374" actId="20577"/>
      <pc:docMkLst>
        <pc:docMk/>
      </pc:docMkLst>
      <pc:sldChg chg="modSp mod">
        <pc:chgData name="Huang, Po-kai" userId="be743c7d-0ad3-4a01-a6bb-e19e76bd5877" providerId="ADAL" clId="{D737EF04-E926-4BBE-96C0-B6D592501ABB}" dt="2022-08-03T17:27:30.504" v="1374" actId="20577"/>
        <pc:sldMkLst>
          <pc:docMk/>
          <pc:sldMk cId="0" sldId="331"/>
        </pc:sldMkLst>
        <pc:spChg chg="mod">
          <ac:chgData name="Huang, Po-kai" userId="be743c7d-0ad3-4a01-a6bb-e19e76bd5877" providerId="ADAL" clId="{D737EF04-E926-4BBE-96C0-B6D592501ABB}" dt="2022-07-29T19:58:37.030" v="5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D737EF04-E926-4BBE-96C0-B6D592501ABB}" dt="2022-07-29T19:58:42.210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D737EF04-E926-4BBE-96C0-B6D592501ABB}" dt="2022-08-03T17:27:30.504" v="137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045496877" sldId="1017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912253308" sldId="1018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843517436" sldId="1019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964243044" sldId="1020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352680087" sldId="1021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894122084" sldId="1022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642474447" sldId="1030"/>
        </pc:sldMkLst>
      </pc:sldChg>
      <pc:sldChg chg="addSp delSp modSp new mod">
        <pc:chgData name="Huang, Po-kai" userId="be743c7d-0ad3-4a01-a6bb-e19e76bd5877" providerId="ADAL" clId="{D737EF04-E926-4BBE-96C0-B6D592501ABB}" dt="2022-07-29T20:13:19.354" v="1267" actId="20577"/>
        <pc:sldMkLst>
          <pc:docMk/>
          <pc:sldMk cId="3817967851" sldId="1031"/>
        </pc:sldMkLst>
        <pc:spChg chg="mod">
          <ac:chgData name="Huang, Po-kai" userId="be743c7d-0ad3-4a01-a6bb-e19e76bd5877" providerId="ADAL" clId="{D737EF04-E926-4BBE-96C0-B6D592501ABB}" dt="2022-07-29T19:59:16.008" v="93" actId="20577"/>
          <ac:spMkLst>
            <pc:docMk/>
            <pc:sldMk cId="3817967851" sldId="1031"/>
            <ac:spMk id="2" creationId="{5D9B21D7-4367-4236-9A55-D76AB5EB8719}"/>
          </ac:spMkLst>
        </pc:spChg>
        <pc:spChg chg="mod">
          <ac:chgData name="Huang, Po-kai" userId="be743c7d-0ad3-4a01-a6bb-e19e76bd5877" providerId="ADAL" clId="{D737EF04-E926-4BBE-96C0-B6D592501ABB}" dt="2022-07-29T20:06:42.478" v="537" actId="20577"/>
          <ac:spMkLst>
            <pc:docMk/>
            <pc:sldMk cId="3817967851" sldId="1031"/>
            <ac:spMk id="3" creationId="{658F1FD8-4D7B-4EFB-B8C6-66738AF9AE0A}"/>
          </ac:spMkLst>
        </pc:spChg>
        <pc:graphicFrameChg chg="add mod modGraphic">
          <ac:chgData name="Huang, Po-kai" userId="be743c7d-0ad3-4a01-a6bb-e19e76bd5877" providerId="ADAL" clId="{D737EF04-E926-4BBE-96C0-B6D592501ABB}" dt="2022-07-29T20:13:06.355" v="1248"/>
          <ac:graphicFrameMkLst>
            <pc:docMk/>
            <pc:sldMk cId="3817967851" sldId="1031"/>
            <ac:graphicFrameMk id="6" creationId="{0E8A6D6A-755C-4691-A979-BE694DF015B9}"/>
          </ac:graphicFrameMkLst>
        </pc:graphicFrameChg>
        <pc:graphicFrameChg chg="add del">
          <ac:chgData name="Huang, Po-kai" userId="be743c7d-0ad3-4a01-a6bb-e19e76bd5877" providerId="ADAL" clId="{D737EF04-E926-4BBE-96C0-B6D592501ABB}" dt="2022-07-29T20:04:48.427" v="456"/>
          <ac:graphicFrameMkLst>
            <pc:docMk/>
            <pc:sldMk cId="3817967851" sldId="1031"/>
            <ac:graphicFrameMk id="7" creationId="{3E627194-15D7-4668-B266-53F24DCB4DA2}"/>
          </ac:graphicFrameMkLst>
        </pc:graphicFrameChg>
        <pc:graphicFrameChg chg="add mod modGraphic">
          <ac:chgData name="Huang, Po-kai" userId="be743c7d-0ad3-4a01-a6bb-e19e76bd5877" providerId="ADAL" clId="{D737EF04-E926-4BBE-96C0-B6D592501ABB}" dt="2022-07-29T20:13:19.354" v="1267" actId="20577"/>
          <ac:graphicFrameMkLst>
            <pc:docMk/>
            <pc:sldMk cId="3817967851" sldId="1031"/>
            <ac:graphicFrameMk id="8" creationId="{0015F100-9DAB-4935-B2D8-3AAB72157DC2}"/>
          </ac:graphicFrameMkLst>
        </pc:graphicFrameChg>
      </pc:sldChg>
      <pc:sldChg chg="addSp modSp new mod">
        <pc:chgData name="Huang, Po-kai" userId="be743c7d-0ad3-4a01-a6bb-e19e76bd5877" providerId="ADAL" clId="{D737EF04-E926-4BBE-96C0-B6D592501ABB}" dt="2022-07-29T20:16:42.180" v="1306" actId="12"/>
        <pc:sldMkLst>
          <pc:docMk/>
          <pc:sldMk cId="57659421" sldId="1032"/>
        </pc:sldMkLst>
        <pc:spChg chg="mod">
          <ac:chgData name="Huang, Po-kai" userId="be743c7d-0ad3-4a01-a6bb-e19e76bd5877" providerId="ADAL" clId="{D737EF04-E926-4BBE-96C0-B6D592501ABB}" dt="2022-07-29T20:06:58.927" v="542" actId="20577"/>
          <ac:spMkLst>
            <pc:docMk/>
            <pc:sldMk cId="57659421" sldId="1032"/>
            <ac:spMk id="2" creationId="{A5866E11-C858-4D13-AC34-224FA3310463}"/>
          </ac:spMkLst>
        </pc:spChg>
        <pc:spChg chg="mod">
          <ac:chgData name="Huang, Po-kai" userId="be743c7d-0ad3-4a01-a6bb-e19e76bd5877" providerId="ADAL" clId="{D737EF04-E926-4BBE-96C0-B6D592501ABB}" dt="2022-07-29T20:16:42.180" v="1306" actId="12"/>
          <ac:spMkLst>
            <pc:docMk/>
            <pc:sldMk cId="57659421" sldId="1032"/>
            <ac:spMk id="3" creationId="{BC6DE5D7-8F9E-4863-9FC0-3DC3A4D8422B}"/>
          </ac:spMkLst>
        </pc:spChg>
        <pc:graphicFrameChg chg="add mod modGraphic">
          <ac:chgData name="Huang, Po-kai" userId="be743c7d-0ad3-4a01-a6bb-e19e76bd5877" providerId="ADAL" clId="{D737EF04-E926-4BBE-96C0-B6D592501ABB}" dt="2022-07-29T20:14:20.402" v="1290" actId="1076"/>
          <ac:graphicFrameMkLst>
            <pc:docMk/>
            <pc:sldMk cId="57659421" sldId="1032"/>
            <ac:graphicFrameMk id="6" creationId="{44E4041C-DB19-4FFE-8A58-DF0971CB81B0}"/>
          </ac:graphicFrameMkLst>
        </pc:graphicFrameChg>
      </pc:sldChg>
      <pc:sldMasterChg chg="modSp mod">
        <pc:chgData name="Huang, Po-kai" userId="be743c7d-0ad3-4a01-a6bb-e19e76bd5877" providerId="ADAL" clId="{D737EF04-E926-4BBE-96C0-B6D592501ABB}" dt="2022-07-29T20:15:26.421" v="13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737EF04-E926-4BBE-96C0-B6D592501ABB}" dt="2022-07-29T20:15:26.421" v="13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8/3/2022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802.11-22/1221r0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justia.com/inventor/daniel-f-brav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Additional 11bi Requirements for Issue 2 and Issue 7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2022-07-29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7865"/>
              </p:ext>
            </p:extLst>
          </p:nvPr>
        </p:nvGraphicFramePr>
        <p:xfrm>
          <a:off x="1152525" y="2748996"/>
          <a:ext cx="7391400" cy="3585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084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17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398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700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723942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21D7-4367-4236-9A55-D76AB5EB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Requirement for Issue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1FD8-4D7B-4EFB-B8C6-66738AF9A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11 bi has approved the following requirement for Issue 2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R="0"/>
            <a:r>
              <a:rPr lang="en-US" sz="2000" dirty="0"/>
              <a:t>802.1X authentication is currently done using data frame after association. To achieve above requirement, we propose the following requirement to handle 802.1X authentication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BC87B-C40D-4C06-9476-9FFF958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1E06E-B6E8-4340-AB36-77DCEC03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E8A6D6A-755C-4691-A979-BE694DF01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939817"/>
              </p:ext>
            </p:extLst>
          </p:nvPr>
        </p:nvGraphicFramePr>
        <p:xfrm>
          <a:off x="827584" y="2492896"/>
          <a:ext cx="7159625" cy="13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826265212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173086328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00021642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488326851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280352963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76959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11bi shall define a mechanism for a CPE Client and CPE AP 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establish keys from an Authentication exchange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which can then be used to protect the (Re)Association Request/Response.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effectLst/>
                        </a:rPr>
                        <a:t>Approved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 - 22/107r2 (9 March 2022)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be motioned –agreed by unanimous consent 4/21/2022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GB" sz="800" b="1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Approved</a:t>
                      </a:r>
                      <a:r>
                        <a:rPr lang="en-GB" sz="8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(Motion #13, 13 May 2022)</a:t>
                      </a: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975726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015F100-9DAB-4935-B2D8-3AAB72157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53625"/>
              </p:ext>
            </p:extLst>
          </p:nvPr>
        </p:nvGraphicFramePr>
        <p:xfrm>
          <a:off x="827584" y="5053123"/>
          <a:ext cx="7159625" cy="13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567222098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231239705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73356425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1043092152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172912268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048288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57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+mn-cs"/>
                        </a:rPr>
                        <a:t>11bi shall define a mechanism for a CPE Client and CPE AP to tunnel 802.1X EAPOL PDUs in Authentication frames to perform IEEE 802.1X authentication.</a:t>
                      </a:r>
                    </a:p>
                    <a:p>
                      <a:pPr marL="40005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</a:t>
                      </a:r>
                      <a:endParaRPr lang="en-US" sz="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95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9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6E11-C858-4D13-AC34-224FA331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Requirement for Issue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DE5D7-8F9E-4863-9FC0-3DC3A4D84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11bi has agreed on the following for Issue 7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Different client device implementations have identifiable characteristics during association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These characteristics are externally visible in unprotected signaling, and hence can be used to fingerprint and track the device, e.g.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100" dirty="0"/>
              <a:t>non-robust action frames</a:t>
            </a:r>
          </a:p>
          <a:p>
            <a:r>
              <a:rPr lang="en-US" sz="1400"/>
              <a:t>To </a:t>
            </a:r>
            <a:r>
              <a:rPr lang="en-US" sz="1400" dirty="0"/>
              <a:t>obtain specific parameters after association, the current mechanism of using probe request/response and multi-link probe request/response can not be protected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What you request in the request frame is very specific and has privacy issues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What you get as response is specific to the request and has privacy issues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Probe Response frame needs to be sent by transmitted BSSID under multiple BSSID mechanism, which makes encryption of individually addressed frame difficult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We propose the following additional requirement for Issue 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41086-F9AB-4CF8-9453-D551BBFD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BF5B-97B0-4615-976E-5C07535C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E4041C-DB19-4FFE-8A58-DF0971CB8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228"/>
              </p:ext>
            </p:extLst>
          </p:nvPr>
        </p:nvGraphicFramePr>
        <p:xfrm>
          <a:off x="990600" y="4781831"/>
          <a:ext cx="7159625" cy="142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567222098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231239705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73356425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1043092152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172912268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048288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11bi shall define a mechanism for a 11bi non-AP STA to request capabilities and operation parameters of the associated 11bi AP or a 11bi non-AP MLD to request capabilities and operation parameters of APs affiliated with the associated 11bi AP MLD using an individually addressed protected request/response action frame.</a:t>
                      </a:r>
                    </a:p>
                    <a:p>
                      <a:pPr marL="40005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</a:t>
                      </a:r>
                      <a:endParaRPr lang="en-US" sz="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95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94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59625</TotalTime>
  <Words>409</Words>
  <Application>Microsoft Office PowerPoint</Application>
  <PresentationFormat>On-screen Show (4:3)</PresentationFormat>
  <Paragraphs>80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Additional 11bi Requirements for Issue 2 and Issue 7</vt:lpstr>
      <vt:lpstr>Additional Requirement for Issue 2</vt:lpstr>
      <vt:lpstr>Additional Requirement for Issue 7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2022-08-03T17:27:33Z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