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2"/>
  </p:notesMasterIdLst>
  <p:handoutMasterIdLst>
    <p:handoutMasterId r:id="rId23"/>
  </p:handoutMasterIdLst>
  <p:sldIdLst>
    <p:sldId id="256" r:id="rId2"/>
    <p:sldId id="332" r:id="rId3"/>
    <p:sldId id="395" r:id="rId4"/>
    <p:sldId id="2375" r:id="rId5"/>
    <p:sldId id="2366" r:id="rId6"/>
    <p:sldId id="260" r:id="rId7"/>
    <p:sldId id="261" r:id="rId8"/>
    <p:sldId id="262" r:id="rId9"/>
    <p:sldId id="263" r:id="rId10"/>
    <p:sldId id="283" r:id="rId11"/>
    <p:sldId id="284" r:id="rId12"/>
    <p:sldId id="287" r:id="rId13"/>
    <p:sldId id="288" r:id="rId14"/>
    <p:sldId id="289" r:id="rId15"/>
    <p:sldId id="2377" r:id="rId16"/>
    <p:sldId id="2378" r:id="rId17"/>
    <p:sldId id="2384" r:id="rId18"/>
    <p:sldId id="2385" r:id="rId19"/>
    <p:sldId id="2386" r:id="rId20"/>
    <p:sldId id="279" r:id="rId21"/>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52275CB-9A86-4F26-841B-C98C0EEFC72E}" v="2" dt="2022-09-11T19:42:16.27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4" autoAdjust="0"/>
    <p:restoredTop sz="94660"/>
  </p:normalViewPr>
  <p:slideViewPr>
    <p:cSldViewPr>
      <p:cViewPr varScale="1">
        <p:scale>
          <a:sx n="63" d="100"/>
          <a:sy n="63" d="100"/>
        </p:scale>
        <p:origin x="612" y="56"/>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28"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Xiaofei Wang" userId="6e1836d3-2ed9-4ae5-8700-9029b71c19c7" providerId="ADAL" clId="{AAC5CBE4-179B-4B7D-9CB1-2DB4E28B16F2}"/>
    <pc:docChg chg="undo custSel delSld modSld modMainMaster">
      <pc:chgData name="Xiaofei Wang" userId="6e1836d3-2ed9-4ae5-8700-9029b71c19c7" providerId="ADAL" clId="{AAC5CBE4-179B-4B7D-9CB1-2DB4E28B16F2}" dt="2022-07-19T20:09:41.286" v="97" actId="20577"/>
      <pc:docMkLst>
        <pc:docMk/>
      </pc:docMkLst>
      <pc:sldChg chg="modSp mod">
        <pc:chgData name="Xiaofei Wang" userId="6e1836d3-2ed9-4ae5-8700-9029b71c19c7" providerId="ADAL" clId="{AAC5CBE4-179B-4B7D-9CB1-2DB4E28B16F2}" dt="2022-07-19T20:08:42.180" v="70"/>
        <pc:sldMkLst>
          <pc:docMk/>
          <pc:sldMk cId="0" sldId="256"/>
        </pc:sldMkLst>
        <pc:spChg chg="mod">
          <ac:chgData name="Xiaofei Wang" userId="6e1836d3-2ed9-4ae5-8700-9029b71c19c7" providerId="ADAL" clId="{AAC5CBE4-179B-4B7D-9CB1-2DB4E28B16F2}" dt="2022-07-19T20:08:42.180" v="70"/>
          <ac:spMkLst>
            <pc:docMk/>
            <pc:sldMk cId="0" sldId="256"/>
            <ac:spMk id="6" creationId="{00000000-0000-0000-0000-000000000000}"/>
          </ac:spMkLst>
        </pc:spChg>
        <pc:spChg chg="mod">
          <ac:chgData name="Xiaofei Wang" userId="6e1836d3-2ed9-4ae5-8700-9029b71c19c7" providerId="ADAL" clId="{AAC5CBE4-179B-4B7D-9CB1-2DB4E28B16F2}" dt="2022-07-19T20:05:27.430" v="16" actId="20577"/>
          <ac:spMkLst>
            <pc:docMk/>
            <pc:sldMk cId="0" sldId="256"/>
            <ac:spMk id="3073" creationId="{00000000-0000-0000-0000-000000000000}"/>
          </ac:spMkLst>
        </pc:spChg>
        <pc:spChg chg="mod">
          <ac:chgData name="Xiaofei Wang" userId="6e1836d3-2ed9-4ae5-8700-9029b71c19c7" providerId="ADAL" clId="{AAC5CBE4-179B-4B7D-9CB1-2DB4E28B16F2}" dt="2022-07-19T20:05:33.803" v="22" actId="20577"/>
          <ac:spMkLst>
            <pc:docMk/>
            <pc:sldMk cId="0" sldId="256"/>
            <ac:spMk id="3074" creationId="{00000000-0000-0000-0000-000000000000}"/>
          </ac:spMkLst>
        </pc:spChg>
        <pc:graphicFrameChg chg="mod">
          <ac:chgData name="Xiaofei Wang" userId="6e1836d3-2ed9-4ae5-8700-9029b71c19c7" providerId="ADAL" clId="{AAC5CBE4-179B-4B7D-9CB1-2DB4E28B16F2}" dt="2022-07-19T20:05:48.708" v="23"/>
          <ac:graphicFrameMkLst>
            <pc:docMk/>
            <pc:sldMk cId="0" sldId="256"/>
            <ac:graphicFrameMk id="3075" creationId="{00000000-0000-0000-0000-000000000000}"/>
          </ac:graphicFrameMkLst>
        </pc:graphicFrameChg>
      </pc:sldChg>
      <pc:sldChg chg="modSp">
        <pc:chgData name="Xiaofei Wang" userId="6e1836d3-2ed9-4ae5-8700-9029b71c19c7" providerId="ADAL" clId="{AAC5CBE4-179B-4B7D-9CB1-2DB4E28B16F2}" dt="2022-07-19T20:08:42.180" v="70"/>
        <pc:sldMkLst>
          <pc:docMk/>
          <pc:sldMk cId="1393596806" sldId="260"/>
        </pc:sldMkLst>
        <pc:spChg chg="mod">
          <ac:chgData name="Xiaofei Wang" userId="6e1836d3-2ed9-4ae5-8700-9029b71c19c7" providerId="ADAL" clId="{AAC5CBE4-179B-4B7D-9CB1-2DB4E28B16F2}" dt="2022-07-19T20:08:42.180" v="70"/>
          <ac:spMkLst>
            <pc:docMk/>
            <pc:sldMk cId="1393596806" sldId="260"/>
            <ac:spMk id="2" creationId="{00000000-0000-0000-0000-000000000000}"/>
          </ac:spMkLst>
        </pc:spChg>
      </pc:sldChg>
      <pc:sldChg chg="modSp">
        <pc:chgData name="Xiaofei Wang" userId="6e1836d3-2ed9-4ae5-8700-9029b71c19c7" providerId="ADAL" clId="{AAC5CBE4-179B-4B7D-9CB1-2DB4E28B16F2}" dt="2022-07-19T20:08:42.180" v="70"/>
        <pc:sldMkLst>
          <pc:docMk/>
          <pc:sldMk cId="2280172366" sldId="261"/>
        </pc:sldMkLst>
        <pc:spChg chg="mod">
          <ac:chgData name="Xiaofei Wang" userId="6e1836d3-2ed9-4ae5-8700-9029b71c19c7" providerId="ADAL" clId="{AAC5CBE4-179B-4B7D-9CB1-2DB4E28B16F2}" dt="2022-07-19T20:08:42.180" v="70"/>
          <ac:spMkLst>
            <pc:docMk/>
            <pc:sldMk cId="2280172366" sldId="261"/>
            <ac:spMk id="2" creationId="{00000000-0000-0000-0000-000000000000}"/>
          </ac:spMkLst>
        </pc:spChg>
      </pc:sldChg>
      <pc:sldChg chg="modSp">
        <pc:chgData name="Xiaofei Wang" userId="6e1836d3-2ed9-4ae5-8700-9029b71c19c7" providerId="ADAL" clId="{AAC5CBE4-179B-4B7D-9CB1-2DB4E28B16F2}" dt="2022-07-19T20:08:42.180" v="70"/>
        <pc:sldMkLst>
          <pc:docMk/>
          <pc:sldMk cId="1295285405" sldId="262"/>
        </pc:sldMkLst>
        <pc:spChg chg="mod">
          <ac:chgData name="Xiaofei Wang" userId="6e1836d3-2ed9-4ae5-8700-9029b71c19c7" providerId="ADAL" clId="{AAC5CBE4-179B-4B7D-9CB1-2DB4E28B16F2}" dt="2022-07-19T20:08:42.180" v="70"/>
          <ac:spMkLst>
            <pc:docMk/>
            <pc:sldMk cId="1295285405" sldId="262"/>
            <ac:spMk id="2" creationId="{00000000-0000-0000-0000-000000000000}"/>
          </ac:spMkLst>
        </pc:spChg>
      </pc:sldChg>
      <pc:sldChg chg="modSp">
        <pc:chgData name="Xiaofei Wang" userId="6e1836d3-2ed9-4ae5-8700-9029b71c19c7" providerId="ADAL" clId="{AAC5CBE4-179B-4B7D-9CB1-2DB4E28B16F2}" dt="2022-07-19T20:08:42.180" v="70"/>
        <pc:sldMkLst>
          <pc:docMk/>
          <pc:sldMk cId="2090664063" sldId="263"/>
        </pc:sldMkLst>
        <pc:spChg chg="mod">
          <ac:chgData name="Xiaofei Wang" userId="6e1836d3-2ed9-4ae5-8700-9029b71c19c7" providerId="ADAL" clId="{AAC5CBE4-179B-4B7D-9CB1-2DB4E28B16F2}" dt="2022-07-19T20:08:42.180" v="70"/>
          <ac:spMkLst>
            <pc:docMk/>
            <pc:sldMk cId="2090664063" sldId="263"/>
            <ac:spMk id="2" creationId="{00000000-0000-0000-0000-000000000000}"/>
          </ac:spMkLst>
        </pc:spChg>
      </pc:sldChg>
      <pc:sldChg chg="modSp">
        <pc:chgData name="Xiaofei Wang" userId="6e1836d3-2ed9-4ae5-8700-9029b71c19c7" providerId="ADAL" clId="{AAC5CBE4-179B-4B7D-9CB1-2DB4E28B16F2}" dt="2022-07-19T20:08:42.180" v="70"/>
        <pc:sldMkLst>
          <pc:docMk/>
          <pc:sldMk cId="3900562944" sldId="279"/>
        </pc:sldMkLst>
        <pc:spChg chg="mod">
          <ac:chgData name="Xiaofei Wang" userId="6e1836d3-2ed9-4ae5-8700-9029b71c19c7" providerId="ADAL" clId="{AAC5CBE4-179B-4B7D-9CB1-2DB4E28B16F2}" dt="2022-07-19T20:08:42.180" v="70"/>
          <ac:spMkLst>
            <pc:docMk/>
            <pc:sldMk cId="3900562944" sldId="279"/>
            <ac:spMk id="3" creationId="{00000000-0000-0000-0000-000000000000}"/>
          </ac:spMkLst>
        </pc:spChg>
        <pc:spChg chg="mod">
          <ac:chgData name="Xiaofei Wang" userId="6e1836d3-2ed9-4ae5-8700-9029b71c19c7" providerId="ADAL" clId="{AAC5CBE4-179B-4B7D-9CB1-2DB4E28B16F2}" dt="2022-07-19T20:08:42.180" v="70"/>
          <ac:spMkLst>
            <pc:docMk/>
            <pc:sldMk cId="3900562944" sldId="279"/>
            <ac:spMk id="4" creationId="{00000000-0000-0000-0000-000000000000}"/>
          </ac:spMkLst>
        </pc:spChg>
      </pc:sldChg>
      <pc:sldChg chg="modSp">
        <pc:chgData name="Xiaofei Wang" userId="6e1836d3-2ed9-4ae5-8700-9029b71c19c7" providerId="ADAL" clId="{AAC5CBE4-179B-4B7D-9CB1-2DB4E28B16F2}" dt="2022-07-19T20:08:42.180" v="70"/>
        <pc:sldMkLst>
          <pc:docMk/>
          <pc:sldMk cId="3464650041" sldId="283"/>
        </pc:sldMkLst>
        <pc:spChg chg="mod">
          <ac:chgData name="Xiaofei Wang" userId="6e1836d3-2ed9-4ae5-8700-9029b71c19c7" providerId="ADAL" clId="{AAC5CBE4-179B-4B7D-9CB1-2DB4E28B16F2}" dt="2022-07-19T20:08:42.180" v="70"/>
          <ac:spMkLst>
            <pc:docMk/>
            <pc:sldMk cId="3464650041" sldId="283"/>
            <ac:spMk id="5" creationId="{00000000-0000-0000-0000-000000000000}"/>
          </ac:spMkLst>
        </pc:spChg>
      </pc:sldChg>
      <pc:sldChg chg="modSp">
        <pc:chgData name="Xiaofei Wang" userId="6e1836d3-2ed9-4ae5-8700-9029b71c19c7" providerId="ADAL" clId="{AAC5CBE4-179B-4B7D-9CB1-2DB4E28B16F2}" dt="2022-07-19T20:08:42.180" v="70"/>
        <pc:sldMkLst>
          <pc:docMk/>
          <pc:sldMk cId="13117183" sldId="284"/>
        </pc:sldMkLst>
        <pc:spChg chg="mod">
          <ac:chgData name="Xiaofei Wang" userId="6e1836d3-2ed9-4ae5-8700-9029b71c19c7" providerId="ADAL" clId="{AAC5CBE4-179B-4B7D-9CB1-2DB4E28B16F2}" dt="2022-07-19T20:08:42.180" v="70"/>
          <ac:spMkLst>
            <pc:docMk/>
            <pc:sldMk cId="13117183" sldId="284"/>
            <ac:spMk id="5" creationId="{00000000-0000-0000-0000-000000000000}"/>
          </ac:spMkLst>
        </pc:spChg>
      </pc:sldChg>
      <pc:sldChg chg="modSp">
        <pc:chgData name="Xiaofei Wang" userId="6e1836d3-2ed9-4ae5-8700-9029b71c19c7" providerId="ADAL" clId="{AAC5CBE4-179B-4B7D-9CB1-2DB4E28B16F2}" dt="2022-07-19T20:08:42.180" v="70"/>
        <pc:sldMkLst>
          <pc:docMk/>
          <pc:sldMk cId="193308393" sldId="287"/>
        </pc:sldMkLst>
        <pc:spChg chg="mod">
          <ac:chgData name="Xiaofei Wang" userId="6e1836d3-2ed9-4ae5-8700-9029b71c19c7" providerId="ADAL" clId="{AAC5CBE4-179B-4B7D-9CB1-2DB4E28B16F2}" dt="2022-07-19T20:08:42.180" v="70"/>
          <ac:spMkLst>
            <pc:docMk/>
            <pc:sldMk cId="193308393" sldId="287"/>
            <ac:spMk id="6" creationId="{00000000-0000-0000-0000-000000000000}"/>
          </ac:spMkLst>
        </pc:spChg>
      </pc:sldChg>
      <pc:sldChg chg="modSp">
        <pc:chgData name="Xiaofei Wang" userId="6e1836d3-2ed9-4ae5-8700-9029b71c19c7" providerId="ADAL" clId="{AAC5CBE4-179B-4B7D-9CB1-2DB4E28B16F2}" dt="2022-07-19T20:08:42.180" v="70"/>
        <pc:sldMkLst>
          <pc:docMk/>
          <pc:sldMk cId="1343705863" sldId="288"/>
        </pc:sldMkLst>
        <pc:spChg chg="mod">
          <ac:chgData name="Xiaofei Wang" userId="6e1836d3-2ed9-4ae5-8700-9029b71c19c7" providerId="ADAL" clId="{AAC5CBE4-179B-4B7D-9CB1-2DB4E28B16F2}" dt="2022-07-19T20:08:42.180" v="70"/>
          <ac:spMkLst>
            <pc:docMk/>
            <pc:sldMk cId="1343705863" sldId="288"/>
            <ac:spMk id="6" creationId="{00000000-0000-0000-0000-000000000000}"/>
          </ac:spMkLst>
        </pc:spChg>
      </pc:sldChg>
      <pc:sldChg chg="modSp">
        <pc:chgData name="Xiaofei Wang" userId="6e1836d3-2ed9-4ae5-8700-9029b71c19c7" providerId="ADAL" clId="{AAC5CBE4-179B-4B7D-9CB1-2DB4E28B16F2}" dt="2022-07-19T20:08:42.180" v="70"/>
        <pc:sldMkLst>
          <pc:docMk/>
          <pc:sldMk cId="969542746" sldId="289"/>
        </pc:sldMkLst>
        <pc:spChg chg="mod">
          <ac:chgData name="Xiaofei Wang" userId="6e1836d3-2ed9-4ae5-8700-9029b71c19c7" providerId="ADAL" clId="{AAC5CBE4-179B-4B7D-9CB1-2DB4E28B16F2}" dt="2022-07-19T20:08:42.180" v="70"/>
          <ac:spMkLst>
            <pc:docMk/>
            <pc:sldMk cId="969542746" sldId="289"/>
            <ac:spMk id="6" creationId="{00000000-0000-0000-0000-000000000000}"/>
          </ac:spMkLst>
        </pc:spChg>
      </pc:sldChg>
      <pc:sldChg chg="modSp mod">
        <pc:chgData name="Xiaofei Wang" userId="6e1836d3-2ed9-4ae5-8700-9029b71c19c7" providerId="ADAL" clId="{AAC5CBE4-179B-4B7D-9CB1-2DB4E28B16F2}" dt="2022-07-19T20:08:56.230" v="84" actId="20577"/>
        <pc:sldMkLst>
          <pc:docMk/>
          <pc:sldMk cId="0" sldId="332"/>
        </pc:sldMkLst>
        <pc:spChg chg="mod">
          <ac:chgData name="Xiaofei Wang" userId="6e1836d3-2ed9-4ae5-8700-9029b71c19c7" providerId="ADAL" clId="{AAC5CBE4-179B-4B7D-9CB1-2DB4E28B16F2}" dt="2022-07-19T20:08:56.230" v="84" actId="20577"/>
          <ac:spMkLst>
            <pc:docMk/>
            <pc:sldMk cId="0" sldId="332"/>
            <ac:spMk id="17409" creationId="{481163E3-3235-B93B-D977-4040786F5097}"/>
          </ac:spMkLst>
        </pc:spChg>
        <pc:spChg chg="mod">
          <ac:chgData name="Xiaofei Wang" userId="6e1836d3-2ed9-4ae5-8700-9029b71c19c7" providerId="ADAL" clId="{AAC5CBE4-179B-4B7D-9CB1-2DB4E28B16F2}" dt="2022-07-19T20:06:01.896" v="38" actId="20577"/>
          <ac:spMkLst>
            <pc:docMk/>
            <pc:sldMk cId="0" sldId="332"/>
            <ac:spMk id="17413" creationId="{C2334348-7D14-5567-9887-24899B21D490}"/>
          </ac:spMkLst>
        </pc:spChg>
      </pc:sldChg>
      <pc:sldChg chg="modSp mod">
        <pc:chgData name="Xiaofei Wang" userId="6e1836d3-2ed9-4ae5-8700-9029b71c19c7" providerId="ADAL" clId="{AAC5CBE4-179B-4B7D-9CB1-2DB4E28B16F2}" dt="2022-07-19T20:08:42.180" v="70"/>
        <pc:sldMkLst>
          <pc:docMk/>
          <pc:sldMk cId="0" sldId="395"/>
        </pc:sldMkLst>
        <pc:spChg chg="mod">
          <ac:chgData name="Xiaofei Wang" userId="6e1836d3-2ed9-4ae5-8700-9029b71c19c7" providerId="ADAL" clId="{AAC5CBE4-179B-4B7D-9CB1-2DB4E28B16F2}" dt="2022-07-19T20:08:42.180" v="70"/>
          <ac:spMkLst>
            <pc:docMk/>
            <pc:sldMk cId="0" sldId="395"/>
            <ac:spMk id="19462" creationId="{B8004815-DEEF-4991-9863-C4D400CADE6E}"/>
          </ac:spMkLst>
        </pc:spChg>
        <pc:spChg chg="mod">
          <ac:chgData name="Xiaofei Wang" userId="6e1836d3-2ed9-4ae5-8700-9029b71c19c7" providerId="ADAL" clId="{AAC5CBE4-179B-4B7D-9CB1-2DB4E28B16F2}" dt="2022-07-19T20:06:11.924" v="40" actId="20577"/>
          <ac:spMkLst>
            <pc:docMk/>
            <pc:sldMk cId="0" sldId="395"/>
            <ac:spMk id="19463" creationId="{014A845C-CDC6-4811-8948-EAB07A9434A5}"/>
          </ac:spMkLst>
        </pc:spChg>
      </pc:sldChg>
      <pc:sldChg chg="modSp">
        <pc:chgData name="Xiaofei Wang" userId="6e1836d3-2ed9-4ae5-8700-9029b71c19c7" providerId="ADAL" clId="{AAC5CBE4-179B-4B7D-9CB1-2DB4E28B16F2}" dt="2022-07-19T20:08:42.180" v="70"/>
        <pc:sldMkLst>
          <pc:docMk/>
          <pc:sldMk cId="1968720319" sldId="2366"/>
        </pc:sldMkLst>
        <pc:spChg chg="mod">
          <ac:chgData name="Xiaofei Wang" userId="6e1836d3-2ed9-4ae5-8700-9029b71c19c7" providerId="ADAL" clId="{AAC5CBE4-179B-4B7D-9CB1-2DB4E28B16F2}" dt="2022-07-19T20:08:42.180" v="70"/>
          <ac:spMkLst>
            <pc:docMk/>
            <pc:sldMk cId="1968720319" sldId="2366"/>
            <ac:spMk id="6" creationId="{00000000-0000-0000-0000-000000000000}"/>
          </ac:spMkLst>
        </pc:spChg>
      </pc:sldChg>
      <pc:sldChg chg="modSp">
        <pc:chgData name="Xiaofei Wang" userId="6e1836d3-2ed9-4ae5-8700-9029b71c19c7" providerId="ADAL" clId="{AAC5CBE4-179B-4B7D-9CB1-2DB4E28B16F2}" dt="2022-07-19T20:08:42.180" v="70"/>
        <pc:sldMkLst>
          <pc:docMk/>
          <pc:sldMk cId="412227131" sldId="2375"/>
        </pc:sldMkLst>
        <pc:spChg chg="mod">
          <ac:chgData name="Xiaofei Wang" userId="6e1836d3-2ed9-4ae5-8700-9029b71c19c7" providerId="ADAL" clId="{AAC5CBE4-179B-4B7D-9CB1-2DB4E28B16F2}" dt="2022-07-19T20:08:42.180" v="70"/>
          <ac:spMkLst>
            <pc:docMk/>
            <pc:sldMk cId="412227131" sldId="2375"/>
            <ac:spMk id="19462" creationId="{B8004815-DEEF-4991-9863-C4D400CADE6E}"/>
          </ac:spMkLst>
        </pc:spChg>
      </pc:sldChg>
      <pc:sldChg chg="modSp">
        <pc:chgData name="Xiaofei Wang" userId="6e1836d3-2ed9-4ae5-8700-9029b71c19c7" providerId="ADAL" clId="{AAC5CBE4-179B-4B7D-9CB1-2DB4E28B16F2}" dt="2022-07-19T20:08:42.180" v="70"/>
        <pc:sldMkLst>
          <pc:docMk/>
          <pc:sldMk cId="2947319002" sldId="2377"/>
        </pc:sldMkLst>
        <pc:spChg chg="mod">
          <ac:chgData name="Xiaofei Wang" userId="6e1836d3-2ed9-4ae5-8700-9029b71c19c7" providerId="ADAL" clId="{AAC5CBE4-179B-4B7D-9CB1-2DB4E28B16F2}" dt="2022-07-19T20:08:42.180" v="70"/>
          <ac:spMkLst>
            <pc:docMk/>
            <pc:sldMk cId="2947319002" sldId="2377"/>
            <ac:spMk id="6" creationId="{00000000-0000-0000-0000-000000000000}"/>
          </ac:spMkLst>
        </pc:spChg>
      </pc:sldChg>
      <pc:sldChg chg="modSp mod">
        <pc:chgData name="Xiaofei Wang" userId="6e1836d3-2ed9-4ae5-8700-9029b71c19c7" providerId="ADAL" clId="{AAC5CBE4-179B-4B7D-9CB1-2DB4E28B16F2}" dt="2022-07-19T20:08:42.180" v="70"/>
        <pc:sldMkLst>
          <pc:docMk/>
          <pc:sldMk cId="1855693234" sldId="2378"/>
        </pc:sldMkLst>
        <pc:spChg chg="mod">
          <ac:chgData name="Xiaofei Wang" userId="6e1836d3-2ed9-4ae5-8700-9029b71c19c7" providerId="ADAL" clId="{AAC5CBE4-179B-4B7D-9CB1-2DB4E28B16F2}" dt="2022-07-19T20:07:16.712" v="52" actId="20577"/>
          <ac:spMkLst>
            <pc:docMk/>
            <pc:sldMk cId="1855693234" sldId="2378"/>
            <ac:spMk id="2" creationId="{00000000-0000-0000-0000-000000000000}"/>
          </ac:spMkLst>
        </pc:spChg>
        <pc:spChg chg="mod">
          <ac:chgData name="Xiaofei Wang" userId="6e1836d3-2ed9-4ae5-8700-9029b71c19c7" providerId="ADAL" clId="{AAC5CBE4-179B-4B7D-9CB1-2DB4E28B16F2}" dt="2022-07-19T20:08:42.180" v="70"/>
          <ac:spMkLst>
            <pc:docMk/>
            <pc:sldMk cId="1855693234" sldId="2378"/>
            <ac:spMk id="6" creationId="{00000000-0000-0000-0000-000000000000}"/>
          </ac:spMkLst>
        </pc:spChg>
      </pc:sldChg>
      <pc:sldChg chg="del">
        <pc:chgData name="Xiaofei Wang" userId="6e1836d3-2ed9-4ae5-8700-9029b71c19c7" providerId="ADAL" clId="{AAC5CBE4-179B-4B7D-9CB1-2DB4E28B16F2}" dt="2022-07-19T20:07:36.953" v="53" actId="47"/>
        <pc:sldMkLst>
          <pc:docMk/>
          <pc:sldMk cId="2815234036" sldId="2379"/>
        </pc:sldMkLst>
      </pc:sldChg>
      <pc:sldChg chg="modSp mod">
        <pc:chgData name="Xiaofei Wang" userId="6e1836d3-2ed9-4ae5-8700-9029b71c19c7" providerId="ADAL" clId="{AAC5CBE4-179B-4B7D-9CB1-2DB4E28B16F2}" dt="2022-07-19T20:08:42.180" v="70"/>
        <pc:sldMkLst>
          <pc:docMk/>
          <pc:sldMk cId="2561638873" sldId="2380"/>
        </pc:sldMkLst>
        <pc:spChg chg="mod">
          <ac:chgData name="Xiaofei Wang" userId="6e1836d3-2ed9-4ae5-8700-9029b71c19c7" providerId="ADAL" clId="{AAC5CBE4-179B-4B7D-9CB1-2DB4E28B16F2}" dt="2022-07-19T20:07:41.270" v="55" actId="20577"/>
          <ac:spMkLst>
            <pc:docMk/>
            <pc:sldMk cId="2561638873" sldId="2380"/>
            <ac:spMk id="2" creationId="{00000000-0000-0000-0000-000000000000}"/>
          </ac:spMkLst>
        </pc:spChg>
        <pc:spChg chg="mod">
          <ac:chgData name="Xiaofei Wang" userId="6e1836d3-2ed9-4ae5-8700-9029b71c19c7" providerId="ADAL" clId="{AAC5CBE4-179B-4B7D-9CB1-2DB4E28B16F2}" dt="2022-07-19T20:08:42.180" v="70"/>
          <ac:spMkLst>
            <pc:docMk/>
            <pc:sldMk cId="2561638873" sldId="2380"/>
            <ac:spMk id="6" creationId="{00000000-0000-0000-0000-000000000000}"/>
          </ac:spMkLst>
        </pc:spChg>
      </pc:sldChg>
      <pc:sldChg chg="modSp mod">
        <pc:chgData name="Xiaofei Wang" userId="6e1836d3-2ed9-4ae5-8700-9029b71c19c7" providerId="ADAL" clId="{AAC5CBE4-179B-4B7D-9CB1-2DB4E28B16F2}" dt="2022-07-19T20:08:42.180" v="70"/>
        <pc:sldMkLst>
          <pc:docMk/>
          <pc:sldMk cId="3948357212" sldId="2381"/>
        </pc:sldMkLst>
        <pc:spChg chg="mod">
          <ac:chgData name="Xiaofei Wang" userId="6e1836d3-2ed9-4ae5-8700-9029b71c19c7" providerId="ADAL" clId="{AAC5CBE4-179B-4B7D-9CB1-2DB4E28B16F2}" dt="2022-07-19T20:07:48.842" v="57" actId="20577"/>
          <ac:spMkLst>
            <pc:docMk/>
            <pc:sldMk cId="3948357212" sldId="2381"/>
            <ac:spMk id="2" creationId="{00000000-0000-0000-0000-000000000000}"/>
          </ac:spMkLst>
        </pc:spChg>
        <pc:spChg chg="mod">
          <ac:chgData name="Xiaofei Wang" userId="6e1836d3-2ed9-4ae5-8700-9029b71c19c7" providerId="ADAL" clId="{AAC5CBE4-179B-4B7D-9CB1-2DB4E28B16F2}" dt="2022-07-19T20:08:42.180" v="70"/>
          <ac:spMkLst>
            <pc:docMk/>
            <pc:sldMk cId="3948357212" sldId="2381"/>
            <ac:spMk id="6" creationId="{00000000-0000-0000-0000-000000000000}"/>
          </ac:spMkLst>
        </pc:spChg>
      </pc:sldChg>
      <pc:sldChg chg="modSp mod">
        <pc:chgData name="Xiaofei Wang" userId="6e1836d3-2ed9-4ae5-8700-9029b71c19c7" providerId="ADAL" clId="{AAC5CBE4-179B-4B7D-9CB1-2DB4E28B16F2}" dt="2022-07-19T20:08:42.180" v="70"/>
        <pc:sldMkLst>
          <pc:docMk/>
          <pc:sldMk cId="1282487667" sldId="2382"/>
        </pc:sldMkLst>
        <pc:spChg chg="mod">
          <ac:chgData name="Xiaofei Wang" userId="6e1836d3-2ed9-4ae5-8700-9029b71c19c7" providerId="ADAL" clId="{AAC5CBE4-179B-4B7D-9CB1-2DB4E28B16F2}" dt="2022-07-19T20:08:42.180" v="70"/>
          <ac:spMkLst>
            <pc:docMk/>
            <pc:sldMk cId="1282487667" sldId="2382"/>
            <ac:spMk id="6" creationId="{00000000-0000-0000-0000-000000000000}"/>
          </ac:spMkLst>
        </pc:spChg>
        <pc:spChg chg="mod">
          <ac:chgData name="Xiaofei Wang" userId="6e1836d3-2ed9-4ae5-8700-9029b71c19c7" providerId="ADAL" clId="{AAC5CBE4-179B-4B7D-9CB1-2DB4E28B16F2}" dt="2022-07-19T20:07:58.443" v="69" actId="20577"/>
          <ac:spMkLst>
            <pc:docMk/>
            <pc:sldMk cId="1282487667" sldId="2382"/>
            <ac:spMk id="11" creationId="{7F01965C-512A-1B68-3BC7-967EE0758B0A}"/>
          </ac:spMkLst>
        </pc:spChg>
      </pc:sldChg>
      <pc:sldChg chg="modSp mod">
        <pc:chgData name="Xiaofei Wang" userId="6e1836d3-2ed9-4ae5-8700-9029b71c19c7" providerId="ADAL" clId="{AAC5CBE4-179B-4B7D-9CB1-2DB4E28B16F2}" dt="2022-07-19T20:09:41.286" v="97" actId="20577"/>
        <pc:sldMkLst>
          <pc:docMk/>
          <pc:sldMk cId="1737913207" sldId="2383"/>
        </pc:sldMkLst>
        <pc:spChg chg="mod">
          <ac:chgData name="Xiaofei Wang" userId="6e1836d3-2ed9-4ae5-8700-9029b71c19c7" providerId="ADAL" clId="{AAC5CBE4-179B-4B7D-9CB1-2DB4E28B16F2}" dt="2022-07-19T20:09:41.286" v="97" actId="20577"/>
          <ac:spMkLst>
            <pc:docMk/>
            <pc:sldMk cId="1737913207" sldId="2383"/>
            <ac:spMk id="3" creationId="{00000000-0000-0000-0000-000000000000}"/>
          </ac:spMkLst>
        </pc:spChg>
        <pc:spChg chg="mod">
          <ac:chgData name="Xiaofei Wang" userId="6e1836d3-2ed9-4ae5-8700-9029b71c19c7" providerId="ADAL" clId="{AAC5CBE4-179B-4B7D-9CB1-2DB4E28B16F2}" dt="2022-07-19T20:08:42.180" v="70"/>
          <ac:spMkLst>
            <pc:docMk/>
            <pc:sldMk cId="1737913207" sldId="2383"/>
            <ac:spMk id="6" creationId="{00000000-0000-0000-0000-000000000000}"/>
          </ac:spMkLst>
        </pc:spChg>
      </pc:sldChg>
      <pc:sldChg chg="modSp">
        <pc:chgData name="Xiaofei Wang" userId="6e1836d3-2ed9-4ae5-8700-9029b71c19c7" providerId="ADAL" clId="{AAC5CBE4-179B-4B7D-9CB1-2DB4E28B16F2}" dt="2022-07-19T20:08:42.180" v="70"/>
        <pc:sldMkLst>
          <pc:docMk/>
          <pc:sldMk cId="3512987780" sldId="2384"/>
        </pc:sldMkLst>
        <pc:spChg chg="mod">
          <ac:chgData name="Xiaofei Wang" userId="6e1836d3-2ed9-4ae5-8700-9029b71c19c7" providerId="ADAL" clId="{AAC5CBE4-179B-4B7D-9CB1-2DB4E28B16F2}" dt="2022-07-19T20:08:42.180" v="70"/>
          <ac:spMkLst>
            <pc:docMk/>
            <pc:sldMk cId="3512987780" sldId="2384"/>
            <ac:spMk id="6" creationId="{00000000-0000-0000-0000-000000000000}"/>
          </ac:spMkLst>
        </pc:spChg>
      </pc:sldChg>
      <pc:sldChg chg="modSp">
        <pc:chgData name="Xiaofei Wang" userId="6e1836d3-2ed9-4ae5-8700-9029b71c19c7" providerId="ADAL" clId="{AAC5CBE4-179B-4B7D-9CB1-2DB4E28B16F2}" dt="2022-07-19T20:08:42.180" v="70"/>
        <pc:sldMkLst>
          <pc:docMk/>
          <pc:sldMk cId="2796803295" sldId="2385"/>
        </pc:sldMkLst>
        <pc:spChg chg="mod">
          <ac:chgData name="Xiaofei Wang" userId="6e1836d3-2ed9-4ae5-8700-9029b71c19c7" providerId="ADAL" clId="{AAC5CBE4-179B-4B7D-9CB1-2DB4E28B16F2}" dt="2022-07-19T20:08:42.180" v="70"/>
          <ac:spMkLst>
            <pc:docMk/>
            <pc:sldMk cId="2796803295" sldId="2385"/>
            <ac:spMk id="6" creationId="{00000000-0000-0000-0000-000000000000}"/>
          </ac:spMkLst>
        </pc:spChg>
      </pc:sldChg>
      <pc:sldMasterChg chg="modSp modSldLayout">
        <pc:chgData name="Xiaofei Wang" userId="6e1836d3-2ed9-4ae5-8700-9029b71c19c7" providerId="ADAL" clId="{AAC5CBE4-179B-4B7D-9CB1-2DB4E28B16F2}" dt="2022-07-19T20:08:42.180" v="70"/>
        <pc:sldMasterMkLst>
          <pc:docMk/>
          <pc:sldMasterMk cId="0" sldId="2147483648"/>
        </pc:sldMasterMkLst>
        <pc:spChg chg="mod">
          <ac:chgData name="Xiaofei Wang" userId="6e1836d3-2ed9-4ae5-8700-9029b71c19c7" providerId="ADAL" clId="{AAC5CBE4-179B-4B7D-9CB1-2DB4E28B16F2}" dt="2022-07-19T20:08:42.180" v="70"/>
          <ac:spMkLst>
            <pc:docMk/>
            <pc:sldMasterMk cId="0" sldId="2147483648"/>
            <ac:spMk id="1027" creationId="{00000000-0000-0000-0000-000000000000}"/>
          </ac:spMkLst>
        </pc:spChg>
        <pc:sldLayoutChg chg="modSp">
          <pc:chgData name="Xiaofei Wang" userId="6e1836d3-2ed9-4ae5-8700-9029b71c19c7" providerId="ADAL" clId="{AAC5CBE4-179B-4B7D-9CB1-2DB4E28B16F2}" dt="2022-07-19T20:08:42.180" v="70"/>
          <pc:sldLayoutMkLst>
            <pc:docMk/>
            <pc:sldMasterMk cId="0" sldId="2147483648"/>
            <pc:sldLayoutMk cId="0" sldId="2147483649"/>
          </pc:sldLayoutMkLst>
          <pc:spChg chg="mod">
            <ac:chgData name="Xiaofei Wang" userId="6e1836d3-2ed9-4ae5-8700-9029b71c19c7" providerId="ADAL" clId="{AAC5CBE4-179B-4B7D-9CB1-2DB4E28B16F2}" dt="2022-07-19T20:08:42.180" v="70"/>
            <ac:spMkLst>
              <pc:docMk/>
              <pc:sldMasterMk cId="0" sldId="2147483648"/>
              <pc:sldLayoutMk cId="0" sldId="2147483649"/>
              <ac:spMk id="4" creationId="{00000000-0000-0000-0000-000000000000}"/>
            </ac:spMkLst>
          </pc:spChg>
        </pc:sldLayoutChg>
        <pc:sldLayoutChg chg="modSp">
          <pc:chgData name="Xiaofei Wang" userId="6e1836d3-2ed9-4ae5-8700-9029b71c19c7" providerId="ADAL" clId="{AAC5CBE4-179B-4B7D-9CB1-2DB4E28B16F2}" dt="2022-07-19T20:08:42.180" v="70"/>
          <pc:sldLayoutMkLst>
            <pc:docMk/>
            <pc:sldMasterMk cId="0" sldId="2147483648"/>
            <pc:sldLayoutMk cId="0" sldId="2147483650"/>
          </pc:sldLayoutMkLst>
          <pc:spChg chg="mod">
            <ac:chgData name="Xiaofei Wang" userId="6e1836d3-2ed9-4ae5-8700-9029b71c19c7" providerId="ADAL" clId="{AAC5CBE4-179B-4B7D-9CB1-2DB4E28B16F2}" dt="2022-07-19T20:08:42.180" v="70"/>
            <ac:spMkLst>
              <pc:docMk/>
              <pc:sldMasterMk cId="0" sldId="2147483648"/>
              <pc:sldLayoutMk cId="0" sldId="2147483650"/>
              <ac:spMk id="12" creationId="{00000000-0000-0000-0000-000000000000}"/>
            </ac:spMkLst>
          </pc:spChg>
        </pc:sldLayoutChg>
        <pc:sldLayoutChg chg="modSp">
          <pc:chgData name="Xiaofei Wang" userId="6e1836d3-2ed9-4ae5-8700-9029b71c19c7" providerId="ADAL" clId="{AAC5CBE4-179B-4B7D-9CB1-2DB4E28B16F2}" dt="2022-07-19T20:08:42.180" v="70"/>
          <pc:sldLayoutMkLst>
            <pc:docMk/>
            <pc:sldMasterMk cId="0" sldId="2147483648"/>
            <pc:sldLayoutMk cId="0" sldId="2147483651"/>
          </pc:sldLayoutMkLst>
          <pc:spChg chg="mod">
            <ac:chgData name="Xiaofei Wang" userId="6e1836d3-2ed9-4ae5-8700-9029b71c19c7" providerId="ADAL" clId="{AAC5CBE4-179B-4B7D-9CB1-2DB4E28B16F2}" dt="2022-07-19T20:08:42.180" v="70"/>
            <ac:spMkLst>
              <pc:docMk/>
              <pc:sldMasterMk cId="0" sldId="2147483648"/>
              <pc:sldLayoutMk cId="0" sldId="2147483651"/>
              <ac:spMk id="4" creationId="{00000000-0000-0000-0000-000000000000}"/>
            </ac:spMkLst>
          </pc:spChg>
        </pc:sldLayoutChg>
        <pc:sldLayoutChg chg="modSp">
          <pc:chgData name="Xiaofei Wang" userId="6e1836d3-2ed9-4ae5-8700-9029b71c19c7" providerId="ADAL" clId="{AAC5CBE4-179B-4B7D-9CB1-2DB4E28B16F2}" dt="2022-07-19T20:08:42.180" v="70"/>
          <pc:sldLayoutMkLst>
            <pc:docMk/>
            <pc:sldMasterMk cId="0" sldId="2147483648"/>
            <pc:sldLayoutMk cId="0" sldId="2147483652"/>
          </pc:sldLayoutMkLst>
          <pc:spChg chg="mod">
            <ac:chgData name="Xiaofei Wang" userId="6e1836d3-2ed9-4ae5-8700-9029b71c19c7" providerId="ADAL" clId="{AAC5CBE4-179B-4B7D-9CB1-2DB4E28B16F2}" dt="2022-07-19T20:08:42.180" v="70"/>
            <ac:spMkLst>
              <pc:docMk/>
              <pc:sldMasterMk cId="0" sldId="2147483648"/>
              <pc:sldLayoutMk cId="0" sldId="2147483652"/>
              <ac:spMk id="5" creationId="{00000000-0000-0000-0000-000000000000}"/>
            </ac:spMkLst>
          </pc:spChg>
        </pc:sldLayoutChg>
        <pc:sldLayoutChg chg="modSp">
          <pc:chgData name="Xiaofei Wang" userId="6e1836d3-2ed9-4ae5-8700-9029b71c19c7" providerId="ADAL" clId="{AAC5CBE4-179B-4B7D-9CB1-2DB4E28B16F2}" dt="2022-07-19T20:08:42.180" v="70"/>
          <pc:sldLayoutMkLst>
            <pc:docMk/>
            <pc:sldMasterMk cId="0" sldId="2147483648"/>
            <pc:sldLayoutMk cId="0" sldId="2147483653"/>
          </pc:sldLayoutMkLst>
          <pc:spChg chg="mod">
            <ac:chgData name="Xiaofei Wang" userId="6e1836d3-2ed9-4ae5-8700-9029b71c19c7" providerId="ADAL" clId="{AAC5CBE4-179B-4B7D-9CB1-2DB4E28B16F2}" dt="2022-07-19T20:08:42.180" v="70"/>
            <ac:spMkLst>
              <pc:docMk/>
              <pc:sldMasterMk cId="0" sldId="2147483648"/>
              <pc:sldLayoutMk cId="0" sldId="2147483653"/>
              <ac:spMk id="7" creationId="{00000000-0000-0000-0000-000000000000}"/>
            </ac:spMkLst>
          </pc:spChg>
        </pc:sldLayoutChg>
        <pc:sldLayoutChg chg="modSp">
          <pc:chgData name="Xiaofei Wang" userId="6e1836d3-2ed9-4ae5-8700-9029b71c19c7" providerId="ADAL" clId="{AAC5CBE4-179B-4B7D-9CB1-2DB4E28B16F2}" dt="2022-07-19T20:08:42.180" v="70"/>
          <pc:sldLayoutMkLst>
            <pc:docMk/>
            <pc:sldMasterMk cId="0" sldId="2147483648"/>
            <pc:sldLayoutMk cId="0" sldId="2147483654"/>
          </pc:sldLayoutMkLst>
          <pc:spChg chg="mod">
            <ac:chgData name="Xiaofei Wang" userId="6e1836d3-2ed9-4ae5-8700-9029b71c19c7" providerId="ADAL" clId="{AAC5CBE4-179B-4B7D-9CB1-2DB4E28B16F2}" dt="2022-07-19T20:08:42.180" v="70"/>
            <ac:spMkLst>
              <pc:docMk/>
              <pc:sldMasterMk cId="0" sldId="2147483648"/>
              <pc:sldLayoutMk cId="0" sldId="2147483654"/>
              <ac:spMk id="3" creationId="{00000000-0000-0000-0000-000000000000}"/>
            </ac:spMkLst>
          </pc:spChg>
        </pc:sldLayoutChg>
        <pc:sldLayoutChg chg="modSp">
          <pc:chgData name="Xiaofei Wang" userId="6e1836d3-2ed9-4ae5-8700-9029b71c19c7" providerId="ADAL" clId="{AAC5CBE4-179B-4B7D-9CB1-2DB4E28B16F2}" dt="2022-07-19T20:08:42.180" v="70"/>
          <pc:sldLayoutMkLst>
            <pc:docMk/>
            <pc:sldMasterMk cId="0" sldId="2147483648"/>
            <pc:sldLayoutMk cId="0" sldId="2147483655"/>
          </pc:sldLayoutMkLst>
          <pc:spChg chg="mod">
            <ac:chgData name="Xiaofei Wang" userId="6e1836d3-2ed9-4ae5-8700-9029b71c19c7" providerId="ADAL" clId="{AAC5CBE4-179B-4B7D-9CB1-2DB4E28B16F2}" dt="2022-07-19T20:08:42.180" v="70"/>
            <ac:spMkLst>
              <pc:docMk/>
              <pc:sldMasterMk cId="0" sldId="2147483648"/>
              <pc:sldLayoutMk cId="0" sldId="2147483655"/>
              <ac:spMk id="2" creationId="{00000000-0000-0000-0000-000000000000}"/>
            </ac:spMkLst>
          </pc:spChg>
        </pc:sldLayoutChg>
        <pc:sldLayoutChg chg="modSp">
          <pc:chgData name="Xiaofei Wang" userId="6e1836d3-2ed9-4ae5-8700-9029b71c19c7" providerId="ADAL" clId="{AAC5CBE4-179B-4B7D-9CB1-2DB4E28B16F2}" dt="2022-07-19T20:08:42.180" v="70"/>
          <pc:sldLayoutMkLst>
            <pc:docMk/>
            <pc:sldMasterMk cId="0" sldId="2147483648"/>
            <pc:sldLayoutMk cId="0" sldId="2147483658"/>
          </pc:sldLayoutMkLst>
          <pc:spChg chg="mod">
            <ac:chgData name="Xiaofei Wang" userId="6e1836d3-2ed9-4ae5-8700-9029b71c19c7" providerId="ADAL" clId="{AAC5CBE4-179B-4B7D-9CB1-2DB4E28B16F2}" dt="2022-07-19T20:08:42.180" v="70"/>
            <ac:spMkLst>
              <pc:docMk/>
              <pc:sldMasterMk cId="0" sldId="2147483648"/>
              <pc:sldLayoutMk cId="0" sldId="2147483658"/>
              <ac:spMk id="4" creationId="{00000000-0000-0000-0000-000000000000}"/>
            </ac:spMkLst>
          </pc:spChg>
        </pc:sldLayoutChg>
        <pc:sldLayoutChg chg="modSp">
          <pc:chgData name="Xiaofei Wang" userId="6e1836d3-2ed9-4ae5-8700-9029b71c19c7" providerId="ADAL" clId="{AAC5CBE4-179B-4B7D-9CB1-2DB4E28B16F2}" dt="2022-07-19T20:08:42.180" v="70"/>
          <pc:sldLayoutMkLst>
            <pc:docMk/>
            <pc:sldMasterMk cId="0" sldId="2147483648"/>
            <pc:sldLayoutMk cId="0" sldId="2147483659"/>
          </pc:sldLayoutMkLst>
          <pc:spChg chg="mod">
            <ac:chgData name="Xiaofei Wang" userId="6e1836d3-2ed9-4ae5-8700-9029b71c19c7" providerId="ADAL" clId="{AAC5CBE4-179B-4B7D-9CB1-2DB4E28B16F2}" dt="2022-07-19T20:08:42.180" v="70"/>
            <ac:spMkLst>
              <pc:docMk/>
              <pc:sldMasterMk cId="0" sldId="2147483648"/>
              <pc:sldLayoutMk cId="0" sldId="2147483659"/>
              <ac:spMk id="4" creationId="{00000000-0000-0000-0000-000000000000}"/>
            </ac:spMkLst>
          </pc:spChg>
        </pc:sldLayoutChg>
      </pc:sldMasterChg>
    </pc:docChg>
  </pc:docChgLst>
  <pc:docChgLst>
    <pc:chgData name="Xiaofei Wang" userId="6e1836d3-2ed9-4ae5-8700-9029b71c19c7" providerId="ADAL" clId="{D8394090-740A-4B07-97F0-AF948FBBC045}"/>
    <pc:docChg chg="undo custSel addSld delSld modSld">
      <pc:chgData name="Xiaofei Wang" userId="6e1836d3-2ed9-4ae5-8700-9029b71c19c7" providerId="ADAL" clId="{D8394090-740A-4B07-97F0-AF948FBBC045}" dt="2022-08-08T14:00:01.063" v="105" actId="20577"/>
      <pc:docMkLst>
        <pc:docMk/>
      </pc:docMkLst>
      <pc:sldChg chg="modSp mod">
        <pc:chgData name="Xiaofei Wang" userId="6e1836d3-2ed9-4ae5-8700-9029b71c19c7" providerId="ADAL" clId="{D8394090-740A-4B07-97F0-AF948FBBC045}" dt="2022-08-08T13:58:15.648" v="72" actId="20577"/>
        <pc:sldMkLst>
          <pc:docMk/>
          <pc:sldMk cId="0" sldId="395"/>
        </pc:sldMkLst>
        <pc:spChg chg="mod">
          <ac:chgData name="Xiaofei Wang" userId="6e1836d3-2ed9-4ae5-8700-9029b71c19c7" providerId="ADAL" clId="{D8394090-740A-4B07-97F0-AF948FBBC045}" dt="2022-08-08T13:58:15.648" v="72" actId="20577"/>
          <ac:spMkLst>
            <pc:docMk/>
            <pc:sldMk cId="0" sldId="395"/>
            <ac:spMk id="19463" creationId="{014A845C-CDC6-4811-8948-EAB07A9434A5}"/>
          </ac:spMkLst>
        </pc:spChg>
      </pc:sldChg>
      <pc:sldChg chg="del">
        <pc:chgData name="Xiaofei Wang" userId="6e1836d3-2ed9-4ae5-8700-9029b71c19c7" providerId="ADAL" clId="{D8394090-740A-4B07-97F0-AF948FBBC045}" dt="2022-08-08T13:56:01.229" v="1" actId="47"/>
        <pc:sldMkLst>
          <pc:docMk/>
          <pc:sldMk cId="1968720319" sldId="2366"/>
        </pc:sldMkLst>
      </pc:sldChg>
      <pc:sldChg chg="add del">
        <pc:chgData name="Xiaofei Wang" userId="6e1836d3-2ed9-4ae5-8700-9029b71c19c7" providerId="ADAL" clId="{D8394090-740A-4B07-97F0-AF948FBBC045}" dt="2022-08-08T13:59:36.816" v="74" actId="47"/>
        <pc:sldMkLst>
          <pc:docMk/>
          <pc:sldMk cId="1855693234" sldId="2378"/>
        </pc:sldMkLst>
      </pc:sldChg>
      <pc:sldChg chg="add del">
        <pc:chgData name="Xiaofei Wang" userId="6e1836d3-2ed9-4ae5-8700-9029b71c19c7" providerId="ADAL" clId="{D8394090-740A-4B07-97F0-AF948FBBC045}" dt="2022-08-08T13:59:47.406" v="75" actId="47"/>
        <pc:sldMkLst>
          <pc:docMk/>
          <pc:sldMk cId="2561638873" sldId="2380"/>
        </pc:sldMkLst>
      </pc:sldChg>
      <pc:sldChg chg="add del">
        <pc:chgData name="Xiaofei Wang" userId="6e1836d3-2ed9-4ae5-8700-9029b71c19c7" providerId="ADAL" clId="{D8394090-740A-4B07-97F0-AF948FBBC045}" dt="2022-08-08T13:59:47.406" v="75" actId="47"/>
        <pc:sldMkLst>
          <pc:docMk/>
          <pc:sldMk cId="3948357212" sldId="2381"/>
        </pc:sldMkLst>
      </pc:sldChg>
      <pc:sldChg chg="add del">
        <pc:chgData name="Xiaofei Wang" userId="6e1836d3-2ed9-4ae5-8700-9029b71c19c7" providerId="ADAL" clId="{D8394090-740A-4B07-97F0-AF948FBBC045}" dt="2022-08-08T13:59:47.406" v="75" actId="47"/>
        <pc:sldMkLst>
          <pc:docMk/>
          <pc:sldMk cId="1282487667" sldId="2382"/>
        </pc:sldMkLst>
      </pc:sldChg>
      <pc:sldChg chg="add del">
        <pc:chgData name="Xiaofei Wang" userId="6e1836d3-2ed9-4ae5-8700-9029b71c19c7" providerId="ADAL" clId="{D8394090-740A-4B07-97F0-AF948FBBC045}" dt="2022-08-08T13:59:47.406" v="75" actId="47"/>
        <pc:sldMkLst>
          <pc:docMk/>
          <pc:sldMk cId="1737913207" sldId="2383"/>
        </pc:sldMkLst>
      </pc:sldChg>
      <pc:sldChg chg="modSp mod">
        <pc:chgData name="Xiaofei Wang" userId="6e1836d3-2ed9-4ae5-8700-9029b71c19c7" providerId="ADAL" clId="{D8394090-740A-4B07-97F0-AF948FBBC045}" dt="2022-08-08T14:00:01.063" v="105" actId="20577"/>
        <pc:sldMkLst>
          <pc:docMk/>
          <pc:sldMk cId="3512987780" sldId="2384"/>
        </pc:sldMkLst>
        <pc:spChg chg="mod">
          <ac:chgData name="Xiaofei Wang" userId="6e1836d3-2ed9-4ae5-8700-9029b71c19c7" providerId="ADAL" clId="{D8394090-740A-4B07-97F0-AF948FBBC045}" dt="2022-08-08T14:00:01.063" v="105" actId="20577"/>
          <ac:spMkLst>
            <pc:docMk/>
            <pc:sldMk cId="3512987780" sldId="2384"/>
            <ac:spMk id="2" creationId="{00000000-0000-0000-0000-000000000000}"/>
          </ac:spMkLst>
        </pc:spChg>
      </pc:sldChg>
      <pc:sldChg chg="add">
        <pc:chgData name="Xiaofei Wang" userId="6e1836d3-2ed9-4ae5-8700-9029b71c19c7" providerId="ADAL" clId="{D8394090-740A-4B07-97F0-AF948FBBC045}" dt="2022-08-08T13:55:52.490" v="0"/>
        <pc:sldMkLst>
          <pc:docMk/>
          <pc:sldMk cId="1662733530" sldId="2386"/>
        </pc:sldMkLst>
      </pc:sldChg>
    </pc:docChg>
  </pc:docChgLst>
  <pc:docChgLst>
    <pc:chgData name="Xiaofei Wang" userId="6e1836d3-2ed9-4ae5-8700-9029b71c19c7" providerId="ADAL" clId="{452275CB-9A86-4F26-841B-C98C0EEFC72E}"/>
    <pc:docChg chg="custSel addSld delSld modSld">
      <pc:chgData name="Xiaofei Wang" userId="6e1836d3-2ed9-4ae5-8700-9029b71c19c7" providerId="ADAL" clId="{452275CB-9A86-4F26-841B-C98C0EEFC72E}" dt="2022-09-11T19:58:51.806" v="831" actId="2"/>
      <pc:docMkLst>
        <pc:docMk/>
      </pc:docMkLst>
      <pc:sldChg chg="delSp">
        <pc:chgData name="Xiaofei Wang" userId="6e1836d3-2ed9-4ae5-8700-9029b71c19c7" providerId="ADAL" clId="{452275CB-9A86-4F26-841B-C98C0EEFC72E}" dt="2022-09-11T19:42:16.273" v="682" actId="478"/>
        <pc:sldMkLst>
          <pc:docMk/>
          <pc:sldMk cId="1393596806" sldId="260"/>
        </pc:sldMkLst>
        <pc:spChg chg="del">
          <ac:chgData name="Xiaofei Wang" userId="6e1836d3-2ed9-4ae5-8700-9029b71c19c7" providerId="ADAL" clId="{452275CB-9A86-4F26-841B-C98C0EEFC72E}" dt="2022-09-11T19:42:16.273" v="682" actId="478"/>
          <ac:spMkLst>
            <pc:docMk/>
            <pc:sldMk cId="1393596806" sldId="260"/>
            <ac:spMk id="8196" creationId="{00000000-0000-0000-0000-000000000000}"/>
          </ac:spMkLst>
        </pc:spChg>
      </pc:sldChg>
      <pc:sldChg chg="modSp mod">
        <pc:chgData name="Xiaofei Wang" userId="6e1836d3-2ed9-4ae5-8700-9029b71c19c7" providerId="ADAL" clId="{452275CB-9A86-4F26-841B-C98C0EEFC72E}" dt="2022-09-11T19:58:23.566" v="830" actId="20577"/>
        <pc:sldMkLst>
          <pc:docMk/>
          <pc:sldMk cId="3900562944" sldId="279"/>
        </pc:sldMkLst>
        <pc:spChg chg="mod">
          <ac:chgData name="Xiaofei Wang" userId="6e1836d3-2ed9-4ae5-8700-9029b71c19c7" providerId="ADAL" clId="{452275CB-9A86-4F26-841B-C98C0EEFC72E}" dt="2022-09-11T19:58:23.566" v="830" actId="20577"/>
          <ac:spMkLst>
            <pc:docMk/>
            <pc:sldMk cId="3900562944" sldId="279"/>
            <ac:spMk id="3" creationId="{00000000-0000-0000-0000-000000000000}"/>
          </ac:spMkLst>
        </pc:spChg>
      </pc:sldChg>
      <pc:sldChg chg="modSp mod">
        <pc:chgData name="Xiaofei Wang" userId="6e1836d3-2ed9-4ae5-8700-9029b71c19c7" providerId="ADAL" clId="{452275CB-9A86-4F26-841B-C98C0EEFC72E}" dt="2022-09-01T12:43:27.484" v="12" actId="20577"/>
        <pc:sldMkLst>
          <pc:docMk/>
          <pc:sldMk cId="0" sldId="332"/>
        </pc:sldMkLst>
        <pc:spChg chg="mod">
          <ac:chgData name="Xiaofei Wang" userId="6e1836d3-2ed9-4ae5-8700-9029b71c19c7" providerId="ADAL" clId="{452275CB-9A86-4F26-841B-C98C0EEFC72E}" dt="2022-09-01T12:43:27.484" v="12" actId="20577"/>
          <ac:spMkLst>
            <pc:docMk/>
            <pc:sldMk cId="0" sldId="332"/>
            <ac:spMk id="17413" creationId="{C2334348-7D14-5567-9887-24899B21D490}"/>
          </ac:spMkLst>
        </pc:spChg>
      </pc:sldChg>
      <pc:sldChg chg="modSp mod">
        <pc:chgData name="Xiaofei Wang" userId="6e1836d3-2ed9-4ae5-8700-9029b71c19c7" providerId="ADAL" clId="{452275CB-9A86-4F26-841B-C98C0EEFC72E}" dt="2022-09-11T19:30:01.945" v="680" actId="20577"/>
        <pc:sldMkLst>
          <pc:docMk/>
          <pc:sldMk cId="0" sldId="395"/>
        </pc:sldMkLst>
        <pc:spChg chg="mod">
          <ac:chgData name="Xiaofei Wang" userId="6e1836d3-2ed9-4ae5-8700-9029b71c19c7" providerId="ADAL" clId="{452275CB-9A86-4F26-841B-C98C0EEFC72E}" dt="2022-09-11T19:30:01.945" v="680" actId="20577"/>
          <ac:spMkLst>
            <pc:docMk/>
            <pc:sldMk cId="0" sldId="395"/>
            <ac:spMk id="19463" creationId="{014A845C-CDC6-4811-8948-EAB07A9434A5}"/>
          </ac:spMkLst>
        </pc:spChg>
      </pc:sldChg>
      <pc:sldChg chg="add">
        <pc:chgData name="Xiaofei Wang" userId="6e1836d3-2ed9-4ae5-8700-9029b71c19c7" providerId="ADAL" clId="{452275CB-9A86-4F26-841B-C98C0EEFC72E}" dt="2022-09-01T12:22:57.172" v="0"/>
        <pc:sldMkLst>
          <pc:docMk/>
          <pc:sldMk cId="1968720319" sldId="2366"/>
        </pc:sldMkLst>
      </pc:sldChg>
      <pc:sldChg chg="modSp mod">
        <pc:chgData name="Xiaofei Wang" userId="6e1836d3-2ed9-4ae5-8700-9029b71c19c7" providerId="ADAL" clId="{452275CB-9A86-4F26-841B-C98C0EEFC72E}" dt="2022-09-11T19:30:14.257" v="681" actId="14100"/>
        <pc:sldMkLst>
          <pc:docMk/>
          <pc:sldMk cId="412227131" sldId="2375"/>
        </pc:sldMkLst>
        <pc:spChg chg="mod">
          <ac:chgData name="Xiaofei Wang" userId="6e1836d3-2ed9-4ae5-8700-9029b71c19c7" providerId="ADAL" clId="{452275CB-9A86-4F26-841B-C98C0EEFC72E}" dt="2022-09-11T19:30:14.257" v="681" actId="14100"/>
          <ac:spMkLst>
            <pc:docMk/>
            <pc:sldMk cId="412227131" sldId="2375"/>
            <ac:spMk id="19463" creationId="{014A845C-CDC6-4811-8948-EAB07A9434A5}"/>
          </ac:spMkLst>
        </pc:spChg>
      </pc:sldChg>
      <pc:sldChg chg="modSp mod">
        <pc:chgData name="Xiaofei Wang" userId="6e1836d3-2ed9-4ae5-8700-9029b71c19c7" providerId="ADAL" clId="{452275CB-9A86-4F26-841B-C98C0EEFC72E}" dt="2022-09-11T19:55:58.043" v="696" actId="20577"/>
        <pc:sldMkLst>
          <pc:docMk/>
          <pc:sldMk cId="2947319002" sldId="2377"/>
        </pc:sldMkLst>
        <pc:spChg chg="mod">
          <ac:chgData name="Xiaofei Wang" userId="6e1836d3-2ed9-4ae5-8700-9029b71c19c7" providerId="ADAL" clId="{452275CB-9A86-4F26-841B-C98C0EEFC72E}" dt="2022-09-11T19:55:58.043" v="696" actId="20577"/>
          <ac:spMkLst>
            <pc:docMk/>
            <pc:sldMk cId="2947319002" sldId="2377"/>
            <ac:spMk id="3" creationId="{00000000-0000-0000-0000-000000000000}"/>
          </ac:spMkLst>
        </pc:spChg>
      </pc:sldChg>
      <pc:sldChg chg="modSp mod">
        <pc:chgData name="Xiaofei Wang" userId="6e1836d3-2ed9-4ae5-8700-9029b71c19c7" providerId="ADAL" clId="{452275CB-9A86-4F26-841B-C98C0EEFC72E}" dt="2022-09-11T19:56:27.782" v="756" actId="20577"/>
        <pc:sldMkLst>
          <pc:docMk/>
          <pc:sldMk cId="1855693234" sldId="2378"/>
        </pc:sldMkLst>
        <pc:spChg chg="mod">
          <ac:chgData name="Xiaofei Wang" userId="6e1836d3-2ed9-4ae5-8700-9029b71c19c7" providerId="ADAL" clId="{452275CB-9A86-4F26-841B-C98C0EEFC72E}" dt="2022-09-11T19:56:27.782" v="756" actId="20577"/>
          <ac:spMkLst>
            <pc:docMk/>
            <pc:sldMk cId="1855693234" sldId="2378"/>
            <ac:spMk id="3" creationId="{00000000-0000-0000-0000-000000000000}"/>
          </ac:spMkLst>
        </pc:spChg>
      </pc:sldChg>
      <pc:sldChg chg="modSp mod">
        <pc:chgData name="Xiaofei Wang" userId="6e1836d3-2ed9-4ae5-8700-9029b71c19c7" providerId="ADAL" clId="{452275CB-9A86-4F26-841B-C98C0EEFC72E}" dt="2022-09-11T19:18:45.609" v="330" actId="15"/>
        <pc:sldMkLst>
          <pc:docMk/>
          <pc:sldMk cId="3512987780" sldId="2384"/>
        </pc:sldMkLst>
        <pc:spChg chg="mod">
          <ac:chgData name="Xiaofei Wang" userId="6e1836d3-2ed9-4ae5-8700-9029b71c19c7" providerId="ADAL" clId="{452275CB-9A86-4F26-841B-C98C0EEFC72E}" dt="2022-09-11T19:18:45.609" v="330" actId="15"/>
          <ac:spMkLst>
            <pc:docMk/>
            <pc:sldMk cId="3512987780" sldId="2384"/>
            <ac:spMk id="3" creationId="{00000000-0000-0000-0000-000000000000}"/>
          </ac:spMkLst>
        </pc:spChg>
      </pc:sldChg>
      <pc:sldChg chg="modSp mod">
        <pc:chgData name="Xiaofei Wang" userId="6e1836d3-2ed9-4ae5-8700-9029b71c19c7" providerId="ADAL" clId="{452275CB-9A86-4F26-841B-C98C0EEFC72E}" dt="2022-09-11T19:58:51.806" v="831" actId="2"/>
        <pc:sldMkLst>
          <pc:docMk/>
          <pc:sldMk cId="2796803295" sldId="2385"/>
        </pc:sldMkLst>
        <pc:spChg chg="mod">
          <ac:chgData name="Xiaofei Wang" userId="6e1836d3-2ed9-4ae5-8700-9029b71c19c7" providerId="ADAL" clId="{452275CB-9A86-4F26-841B-C98C0EEFC72E}" dt="2022-09-11T19:58:51.806" v="831" actId="2"/>
          <ac:spMkLst>
            <pc:docMk/>
            <pc:sldMk cId="2796803295" sldId="2385"/>
            <ac:spMk id="3" creationId="{00000000-0000-0000-0000-000000000000}"/>
          </ac:spMkLst>
        </pc:spChg>
      </pc:sldChg>
      <pc:sldChg chg="del">
        <pc:chgData name="Xiaofei Wang" userId="6e1836d3-2ed9-4ae5-8700-9029b71c19c7" providerId="ADAL" clId="{452275CB-9A86-4F26-841B-C98C0EEFC72E}" dt="2022-09-01T12:23:08.037" v="1" actId="47"/>
        <pc:sldMkLst>
          <pc:docMk/>
          <pc:sldMk cId="1662733530" sldId="2386"/>
        </pc:sldMkLst>
      </pc:sldChg>
      <pc:sldChg chg="modSp add mod">
        <pc:chgData name="Xiaofei Wang" userId="6e1836d3-2ed9-4ae5-8700-9029b71c19c7" providerId="ADAL" clId="{452275CB-9A86-4F26-841B-C98C0EEFC72E}" dt="2022-09-11T19:28:53.377" v="639" actId="20577"/>
        <pc:sldMkLst>
          <pc:docMk/>
          <pc:sldMk cId="2840707277" sldId="2386"/>
        </pc:sldMkLst>
        <pc:spChg chg="mod">
          <ac:chgData name="Xiaofei Wang" userId="6e1836d3-2ed9-4ae5-8700-9029b71c19c7" providerId="ADAL" clId="{452275CB-9A86-4F26-841B-C98C0EEFC72E}" dt="2022-09-11T19:28:29.588" v="604" actId="20577"/>
          <ac:spMkLst>
            <pc:docMk/>
            <pc:sldMk cId="2840707277" sldId="2386"/>
            <ac:spMk id="2" creationId="{00000000-0000-0000-0000-000000000000}"/>
          </ac:spMkLst>
        </pc:spChg>
        <pc:spChg chg="mod">
          <ac:chgData name="Xiaofei Wang" userId="6e1836d3-2ed9-4ae5-8700-9029b71c19c7" providerId="ADAL" clId="{452275CB-9A86-4F26-841B-C98C0EEFC72E}" dt="2022-09-11T19:28:53.377" v="639" actId="20577"/>
          <ac:spMkLst>
            <pc:docMk/>
            <pc:sldMk cId="2840707277" sldId="2386"/>
            <ac:spMk id="3"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9/11/2022</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id="{219E45C9-B34C-42F3-BF3B-7469E8D7F591}"/>
              </a:ext>
            </a:extLst>
          </p:cNvPr>
          <p:cNvSpPr>
            <a:spLocks noGrp="1" noChangeArrowheads="1"/>
          </p:cNvSpPr>
          <p:nvPr>
            <p:ph type="hdr" sz="quarter"/>
          </p:nvPr>
        </p:nvSpPr>
        <p:spPr/>
        <p:txBody>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defRPr/>
            </a:pPr>
            <a:r>
              <a:rPr lang="en-GB" altLang="en-US" sz="1400" dirty="0"/>
              <a:t>doc.: IEEE 802.11-18/1067r0</a:t>
            </a:r>
          </a:p>
        </p:txBody>
      </p:sp>
      <p:sp>
        <p:nvSpPr>
          <p:cNvPr id="18434" name="Rectangle 3">
            <a:extLst>
              <a:ext uri="{FF2B5EF4-FFF2-40B4-BE49-F238E27FC236}">
                <a16:creationId xmlns:a16="http://schemas.microsoft.com/office/drawing/2014/main" id="{82984988-4919-C6FD-450F-5DF37ED902DA}"/>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CA" altLang="en-US" sz="1400" dirty="0"/>
              <a:t>July 2018</a:t>
            </a:r>
            <a:endParaRPr lang="en-GB" altLang="en-US" sz="1400" dirty="0"/>
          </a:p>
        </p:txBody>
      </p:sp>
      <p:sp>
        <p:nvSpPr>
          <p:cNvPr id="20484" name="Rectangle 6">
            <a:extLst>
              <a:ext uri="{FF2B5EF4-FFF2-40B4-BE49-F238E27FC236}">
                <a16:creationId xmlns:a16="http://schemas.microsoft.com/office/drawing/2014/main" id="{9F7C0EE7-8514-452E-AD86-EA65F4154F7B}"/>
              </a:ext>
            </a:extLst>
          </p:cNvPr>
          <p:cNvSpPr>
            <a:spLocks noGrp="1" noChangeArrowheads="1"/>
          </p:cNvSpPr>
          <p:nvPr>
            <p:ph type="ftr" sz="quarter" idx="4"/>
          </p:nvPr>
        </p:nvSpPr>
        <p:spPr/>
        <p:txBody>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8788" defTabSz="933450" eaLnBrk="0" hangingPunct="0">
              <a:spcBef>
                <a:spcPct val="30000"/>
              </a:spcBef>
              <a:defRPr sz="1200">
                <a:solidFill>
                  <a:schemeClr val="tx1"/>
                </a:solidFill>
                <a:latin typeface="Times New Roman" pitchFamily="18" charset="0"/>
              </a:defRPr>
            </a:lvl5pPr>
            <a:lvl6pPr marL="915988" defTabSz="933450" eaLnBrk="0" fontAlgn="base" hangingPunct="0">
              <a:spcBef>
                <a:spcPct val="30000"/>
              </a:spcBef>
              <a:spcAft>
                <a:spcPct val="0"/>
              </a:spcAft>
              <a:defRPr sz="1200">
                <a:solidFill>
                  <a:schemeClr val="tx1"/>
                </a:solidFill>
                <a:latin typeface="Times New Roman" pitchFamily="18" charset="0"/>
              </a:defRPr>
            </a:lvl6pPr>
            <a:lvl7pPr marL="1373188" defTabSz="933450" eaLnBrk="0" fontAlgn="base" hangingPunct="0">
              <a:spcBef>
                <a:spcPct val="30000"/>
              </a:spcBef>
              <a:spcAft>
                <a:spcPct val="0"/>
              </a:spcAft>
              <a:defRPr sz="1200">
                <a:solidFill>
                  <a:schemeClr val="tx1"/>
                </a:solidFill>
                <a:latin typeface="Times New Roman" pitchFamily="18" charset="0"/>
              </a:defRPr>
            </a:lvl7pPr>
            <a:lvl8pPr marL="1830388" defTabSz="933450" eaLnBrk="0" fontAlgn="base" hangingPunct="0">
              <a:spcBef>
                <a:spcPct val="30000"/>
              </a:spcBef>
              <a:spcAft>
                <a:spcPct val="0"/>
              </a:spcAft>
              <a:defRPr sz="1200">
                <a:solidFill>
                  <a:schemeClr val="tx1"/>
                </a:solidFill>
                <a:latin typeface="Times New Roman" pitchFamily="18" charset="0"/>
              </a:defRPr>
            </a:lvl8pPr>
            <a:lvl9pPr marL="2287588" defTabSz="933450" eaLnBrk="0" fontAlgn="base" hangingPunct="0">
              <a:spcBef>
                <a:spcPct val="30000"/>
              </a:spcBef>
              <a:spcAft>
                <a:spcPct val="0"/>
              </a:spcAft>
              <a:defRPr sz="1200">
                <a:solidFill>
                  <a:schemeClr val="tx1"/>
                </a:solidFill>
                <a:latin typeface="Times New Roman" pitchFamily="18" charset="0"/>
              </a:defRPr>
            </a:lvl9pPr>
          </a:lstStyle>
          <a:p>
            <a:pPr lvl="4">
              <a:spcBef>
                <a:spcPct val="0"/>
              </a:spcBef>
              <a:defRPr/>
            </a:pPr>
            <a:r>
              <a:rPr lang="en-GB" altLang="en-US" dirty="0"/>
              <a:t>Michael Montemurro, BlackBerry</a:t>
            </a:r>
          </a:p>
        </p:txBody>
      </p:sp>
      <p:sp>
        <p:nvSpPr>
          <p:cNvPr id="18436" name="Rectangle 7">
            <a:extLst>
              <a:ext uri="{FF2B5EF4-FFF2-40B4-BE49-F238E27FC236}">
                <a16:creationId xmlns:a16="http://schemas.microsoft.com/office/drawing/2014/main" id="{5EA227AB-82DA-D91B-8278-8D4CBB99318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39F08A9F-E56E-49D8-BE1F-3FB39C373478}" type="slidenum">
              <a:rPr lang="en-GB" altLang="en-US"/>
              <a:pPr>
                <a:spcBef>
                  <a:spcPct val="0"/>
                </a:spcBef>
              </a:pPr>
              <a:t>2</a:t>
            </a:fld>
            <a:endParaRPr lang="en-GB" altLang="en-US" dirty="0"/>
          </a:p>
        </p:txBody>
      </p:sp>
      <p:sp>
        <p:nvSpPr>
          <p:cNvPr id="18437" name="Rectangle 2">
            <a:extLst>
              <a:ext uri="{FF2B5EF4-FFF2-40B4-BE49-F238E27FC236}">
                <a16:creationId xmlns:a16="http://schemas.microsoft.com/office/drawing/2014/main" id="{927B1A20-EE13-C2F5-EABB-419D71E4A3FF}"/>
              </a:ext>
            </a:extLst>
          </p:cNvPr>
          <p:cNvSpPr>
            <a:spLocks noGrp="1" noRot="1" noChangeAspect="1" noChangeArrowheads="1" noTextEdit="1"/>
          </p:cNvSpPr>
          <p:nvPr>
            <p:ph type="sldImg"/>
          </p:nvPr>
        </p:nvSpPr>
        <p:spPr>
          <a:xfrm>
            <a:off x="98425" y="750888"/>
            <a:ext cx="6597650" cy="3711575"/>
          </a:xfrm>
          <a:ln cap="flat"/>
        </p:spPr>
      </p:sp>
      <p:sp>
        <p:nvSpPr>
          <p:cNvPr id="18438" name="Rectangle 3">
            <a:extLst>
              <a:ext uri="{FF2B5EF4-FFF2-40B4-BE49-F238E27FC236}">
                <a16:creationId xmlns:a16="http://schemas.microsoft.com/office/drawing/2014/main" id="{C7CE6092-D952-C938-2DCB-A6B7174A7C1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335" rIns="95335"/>
          <a:lstStyle/>
          <a:p>
            <a:endParaRPr lang="en-US" alt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a:extLst>
              <a:ext uri="{FF2B5EF4-FFF2-40B4-BE49-F238E27FC236}">
                <a16:creationId xmlns:a16="http://schemas.microsoft.com/office/drawing/2014/main" id="{7CB72F44-00C1-4E25-B26A-6772EC19C01D}"/>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20483" name="Rectangle 2">
            <a:extLst>
              <a:ext uri="{FF2B5EF4-FFF2-40B4-BE49-F238E27FC236}">
                <a16:creationId xmlns:a16="http://schemas.microsoft.com/office/drawing/2014/main" id="{8AC6AB72-61B6-4B1F-82D0-35C63352745E}"/>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dirty="0"/>
              <a:t>doc.: IEEE 802.11-12/0866r0</a:t>
            </a:r>
          </a:p>
        </p:txBody>
      </p:sp>
      <p:sp>
        <p:nvSpPr>
          <p:cNvPr id="20484" name="Rectangle 3">
            <a:extLst>
              <a:ext uri="{FF2B5EF4-FFF2-40B4-BE49-F238E27FC236}">
                <a16:creationId xmlns:a16="http://schemas.microsoft.com/office/drawing/2014/main" id="{1660E80E-883F-4AFB-9CDA-6164AB493E0F}"/>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September 2012</a:t>
            </a:r>
          </a:p>
        </p:txBody>
      </p:sp>
      <p:sp>
        <p:nvSpPr>
          <p:cNvPr id="20485" name="Rectangle 6">
            <a:extLst>
              <a:ext uri="{FF2B5EF4-FFF2-40B4-BE49-F238E27FC236}">
                <a16:creationId xmlns:a16="http://schemas.microsoft.com/office/drawing/2014/main" id="{E8D816B1-A4E9-4C74-870A-2DB6B116BDD7}"/>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dirty="0"/>
              <a:t>Clint Chaplin, Chair (Samsung)</a:t>
            </a:r>
          </a:p>
        </p:txBody>
      </p:sp>
      <p:sp>
        <p:nvSpPr>
          <p:cNvPr id="20486" name="Rectangle 7">
            <a:extLst>
              <a:ext uri="{FF2B5EF4-FFF2-40B4-BE49-F238E27FC236}">
                <a16:creationId xmlns:a16="http://schemas.microsoft.com/office/drawing/2014/main" id="{6C5E7611-5CCB-4BB4-B856-BDDC383E255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7FCD13B8-A1BA-460B-BB56-EA89603A3D9E}" type="slidenum">
              <a:rPr lang="en-GB" altLang="en-US" smtClean="0"/>
              <a:pPr>
                <a:spcBef>
                  <a:spcPct val="0"/>
                </a:spcBef>
              </a:pPr>
              <a:t>3</a:t>
            </a:fld>
            <a:endParaRPr lang="en-GB" altLang="en-US" dirty="0"/>
          </a:p>
        </p:txBody>
      </p:sp>
      <p:sp>
        <p:nvSpPr>
          <p:cNvPr id="20487" name="Rectangle 2">
            <a:extLst>
              <a:ext uri="{FF2B5EF4-FFF2-40B4-BE49-F238E27FC236}">
                <a16:creationId xmlns:a16="http://schemas.microsoft.com/office/drawing/2014/main" id="{B41E5215-A19C-4CA9-8CF0-CA5D288E2586}"/>
              </a:ext>
            </a:extLst>
          </p:cNvPr>
          <p:cNvSpPr txBox="1">
            <a:spLocks noGrp="1" noChangeArrowheads="1"/>
          </p:cNvSpPr>
          <p:nvPr/>
        </p:nvSpPr>
        <p:spPr bwMode="auto">
          <a:xfrm>
            <a:off x="5513388" y="120650"/>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sz="1400" b="1" dirty="0"/>
              <a:t>doc.: IEEE 802.11-09/0301r1</a:t>
            </a:r>
          </a:p>
        </p:txBody>
      </p:sp>
      <p:sp>
        <p:nvSpPr>
          <p:cNvPr id="20488" name="Rectangle 3">
            <a:extLst>
              <a:ext uri="{FF2B5EF4-FFF2-40B4-BE49-F238E27FC236}">
                <a16:creationId xmlns:a16="http://schemas.microsoft.com/office/drawing/2014/main" id="{F9DE55AA-67E0-41BB-AF6E-D8631DCE1C20}"/>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March 2009</a:t>
            </a:r>
          </a:p>
        </p:txBody>
      </p:sp>
      <p:sp>
        <p:nvSpPr>
          <p:cNvPr id="20489" name="Rectangle 6">
            <a:extLst>
              <a:ext uri="{FF2B5EF4-FFF2-40B4-BE49-F238E27FC236}">
                <a16:creationId xmlns:a16="http://schemas.microsoft.com/office/drawing/2014/main" id="{81805FF7-300F-4A2D-B5CB-D71563399AE8}"/>
              </a:ext>
            </a:extLst>
          </p:cNvPr>
          <p:cNvSpPr txBox="1">
            <a:spLocks noGrp="1" noChangeArrowheads="1"/>
          </p:cNvSpPr>
          <p:nvPr/>
        </p:nvSpPr>
        <p:spPr bwMode="auto">
          <a:xfrm>
            <a:off x="5230813" y="9615488"/>
            <a:ext cx="9239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GB" altLang="en-US" dirty="0"/>
              <a:t>Stephen McCann, RIM</a:t>
            </a:r>
          </a:p>
        </p:txBody>
      </p:sp>
      <p:sp>
        <p:nvSpPr>
          <p:cNvPr id="20490" name="Rectangle 7">
            <a:extLst>
              <a:ext uri="{FF2B5EF4-FFF2-40B4-BE49-F238E27FC236}">
                <a16:creationId xmlns:a16="http://schemas.microsoft.com/office/drawing/2014/main" id="{BA754C3F-E057-44F7-9713-C7FDE2F1E90A}"/>
              </a:ext>
            </a:extLst>
          </p:cNvPr>
          <p:cNvSpPr txBox="1">
            <a:spLocks noGrp="1" noChangeArrowheads="1"/>
          </p:cNvSpPr>
          <p:nvPr/>
        </p:nvSpPr>
        <p:spPr bwMode="auto">
          <a:xfrm>
            <a:off x="3146425" y="9615488"/>
            <a:ext cx="512763"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dirty="0"/>
              <a:t>Page </a:t>
            </a:r>
            <a:fld id="{1D8054D7-4AA5-4FAB-AAD3-4ADCFA88B29A}" type="slidenum">
              <a:rPr lang="en-GB" altLang="en-US"/>
              <a:pPr algn="r">
                <a:spcBef>
                  <a:spcPct val="0"/>
                </a:spcBef>
              </a:pPr>
              <a:t>3</a:t>
            </a:fld>
            <a:endParaRPr lang="en-GB" altLang="en-US" dirty="0"/>
          </a:p>
        </p:txBody>
      </p:sp>
      <p:sp>
        <p:nvSpPr>
          <p:cNvPr id="20491" name="Rectangle 2">
            <a:extLst>
              <a:ext uri="{FF2B5EF4-FFF2-40B4-BE49-F238E27FC236}">
                <a16:creationId xmlns:a16="http://schemas.microsoft.com/office/drawing/2014/main" id="{F2F59700-CBFB-4605-A97E-D6BAE201F4B0}"/>
              </a:ext>
            </a:extLst>
          </p:cNvPr>
          <p:cNvSpPr>
            <a:spLocks noGrp="1" noChangeArrowheads="1"/>
          </p:cNvSpPr>
          <p:nvPr>
            <p:ph type="body" idx="1"/>
          </p:nvPr>
        </p:nvSpPr>
        <p:spPr>
          <a:xfrm>
            <a:off x="906463" y="4718050"/>
            <a:ext cx="498157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US" altLang="en-US" dirty="0"/>
          </a:p>
        </p:txBody>
      </p:sp>
      <p:sp>
        <p:nvSpPr>
          <p:cNvPr id="20492" name="Rectangle 3">
            <a:extLst>
              <a:ext uri="{FF2B5EF4-FFF2-40B4-BE49-F238E27FC236}">
                <a16:creationId xmlns:a16="http://schemas.microsoft.com/office/drawing/2014/main" id="{595CFF97-17C1-48BC-BB74-E280654DC85A}"/>
              </a:ext>
            </a:extLst>
          </p:cNvPr>
          <p:cNvSpPr>
            <a:spLocks noGrp="1" noRot="1" noChangeAspect="1" noChangeArrowheads="1" noTextEdit="1"/>
          </p:cNvSpPr>
          <p:nvPr>
            <p:ph type="sldImg"/>
          </p:nvPr>
        </p:nvSpPr>
        <p:spPr>
          <a:xfrm>
            <a:off x="90488" y="746125"/>
            <a:ext cx="6615112" cy="3721100"/>
          </a:xfrm>
          <a:ln cap="flat"/>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a:extLst>
              <a:ext uri="{FF2B5EF4-FFF2-40B4-BE49-F238E27FC236}">
                <a16:creationId xmlns:a16="http://schemas.microsoft.com/office/drawing/2014/main" id="{7CB72F44-00C1-4E25-B26A-6772EC19C01D}"/>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20483" name="Rectangle 2">
            <a:extLst>
              <a:ext uri="{FF2B5EF4-FFF2-40B4-BE49-F238E27FC236}">
                <a16:creationId xmlns:a16="http://schemas.microsoft.com/office/drawing/2014/main" id="{8AC6AB72-61B6-4B1F-82D0-35C63352745E}"/>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dirty="0"/>
              <a:t>doc.: IEEE 802.11-12/0866r0</a:t>
            </a:r>
          </a:p>
        </p:txBody>
      </p:sp>
      <p:sp>
        <p:nvSpPr>
          <p:cNvPr id="20484" name="Rectangle 3">
            <a:extLst>
              <a:ext uri="{FF2B5EF4-FFF2-40B4-BE49-F238E27FC236}">
                <a16:creationId xmlns:a16="http://schemas.microsoft.com/office/drawing/2014/main" id="{1660E80E-883F-4AFB-9CDA-6164AB493E0F}"/>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September 2012</a:t>
            </a:r>
          </a:p>
        </p:txBody>
      </p:sp>
      <p:sp>
        <p:nvSpPr>
          <p:cNvPr id="20485" name="Rectangle 6">
            <a:extLst>
              <a:ext uri="{FF2B5EF4-FFF2-40B4-BE49-F238E27FC236}">
                <a16:creationId xmlns:a16="http://schemas.microsoft.com/office/drawing/2014/main" id="{E8D816B1-A4E9-4C74-870A-2DB6B116BDD7}"/>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dirty="0"/>
              <a:t>Clint Chaplin, Chair (Samsung)</a:t>
            </a:r>
          </a:p>
        </p:txBody>
      </p:sp>
      <p:sp>
        <p:nvSpPr>
          <p:cNvPr id="20486" name="Rectangle 7">
            <a:extLst>
              <a:ext uri="{FF2B5EF4-FFF2-40B4-BE49-F238E27FC236}">
                <a16:creationId xmlns:a16="http://schemas.microsoft.com/office/drawing/2014/main" id="{6C5E7611-5CCB-4BB4-B856-BDDC383E255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7FCD13B8-A1BA-460B-BB56-EA89603A3D9E}" type="slidenum">
              <a:rPr lang="en-GB" altLang="en-US" smtClean="0"/>
              <a:pPr>
                <a:spcBef>
                  <a:spcPct val="0"/>
                </a:spcBef>
              </a:pPr>
              <a:t>4</a:t>
            </a:fld>
            <a:endParaRPr lang="en-GB" altLang="en-US" dirty="0"/>
          </a:p>
        </p:txBody>
      </p:sp>
      <p:sp>
        <p:nvSpPr>
          <p:cNvPr id="20487" name="Rectangle 2">
            <a:extLst>
              <a:ext uri="{FF2B5EF4-FFF2-40B4-BE49-F238E27FC236}">
                <a16:creationId xmlns:a16="http://schemas.microsoft.com/office/drawing/2014/main" id="{B41E5215-A19C-4CA9-8CF0-CA5D288E2586}"/>
              </a:ext>
            </a:extLst>
          </p:cNvPr>
          <p:cNvSpPr txBox="1">
            <a:spLocks noGrp="1" noChangeArrowheads="1"/>
          </p:cNvSpPr>
          <p:nvPr/>
        </p:nvSpPr>
        <p:spPr bwMode="auto">
          <a:xfrm>
            <a:off x="5513388" y="120650"/>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sz="1400" b="1" dirty="0"/>
              <a:t>doc.: IEEE 802.11-09/0301r1</a:t>
            </a:r>
          </a:p>
        </p:txBody>
      </p:sp>
      <p:sp>
        <p:nvSpPr>
          <p:cNvPr id="20488" name="Rectangle 3">
            <a:extLst>
              <a:ext uri="{FF2B5EF4-FFF2-40B4-BE49-F238E27FC236}">
                <a16:creationId xmlns:a16="http://schemas.microsoft.com/office/drawing/2014/main" id="{F9DE55AA-67E0-41BB-AF6E-D8631DCE1C20}"/>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March 2009</a:t>
            </a:r>
          </a:p>
        </p:txBody>
      </p:sp>
      <p:sp>
        <p:nvSpPr>
          <p:cNvPr id="20489" name="Rectangle 6">
            <a:extLst>
              <a:ext uri="{FF2B5EF4-FFF2-40B4-BE49-F238E27FC236}">
                <a16:creationId xmlns:a16="http://schemas.microsoft.com/office/drawing/2014/main" id="{81805FF7-300F-4A2D-B5CB-D71563399AE8}"/>
              </a:ext>
            </a:extLst>
          </p:cNvPr>
          <p:cNvSpPr txBox="1">
            <a:spLocks noGrp="1" noChangeArrowheads="1"/>
          </p:cNvSpPr>
          <p:nvPr/>
        </p:nvSpPr>
        <p:spPr bwMode="auto">
          <a:xfrm>
            <a:off x="5230813" y="9615488"/>
            <a:ext cx="9239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GB" altLang="en-US" dirty="0"/>
              <a:t>Stephen McCann, RIM</a:t>
            </a:r>
          </a:p>
        </p:txBody>
      </p:sp>
      <p:sp>
        <p:nvSpPr>
          <p:cNvPr id="20490" name="Rectangle 7">
            <a:extLst>
              <a:ext uri="{FF2B5EF4-FFF2-40B4-BE49-F238E27FC236}">
                <a16:creationId xmlns:a16="http://schemas.microsoft.com/office/drawing/2014/main" id="{BA754C3F-E057-44F7-9713-C7FDE2F1E90A}"/>
              </a:ext>
            </a:extLst>
          </p:cNvPr>
          <p:cNvSpPr txBox="1">
            <a:spLocks noGrp="1" noChangeArrowheads="1"/>
          </p:cNvSpPr>
          <p:nvPr/>
        </p:nvSpPr>
        <p:spPr bwMode="auto">
          <a:xfrm>
            <a:off x="3146425" y="9615488"/>
            <a:ext cx="512763"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dirty="0"/>
              <a:t>Page </a:t>
            </a:r>
            <a:fld id="{1D8054D7-4AA5-4FAB-AAD3-4ADCFA88B29A}" type="slidenum">
              <a:rPr lang="en-GB" altLang="en-US"/>
              <a:pPr algn="r">
                <a:spcBef>
                  <a:spcPct val="0"/>
                </a:spcBef>
              </a:pPr>
              <a:t>4</a:t>
            </a:fld>
            <a:endParaRPr lang="en-GB" altLang="en-US" dirty="0"/>
          </a:p>
        </p:txBody>
      </p:sp>
      <p:sp>
        <p:nvSpPr>
          <p:cNvPr id="20491" name="Rectangle 2">
            <a:extLst>
              <a:ext uri="{FF2B5EF4-FFF2-40B4-BE49-F238E27FC236}">
                <a16:creationId xmlns:a16="http://schemas.microsoft.com/office/drawing/2014/main" id="{F2F59700-CBFB-4605-A97E-D6BAE201F4B0}"/>
              </a:ext>
            </a:extLst>
          </p:cNvPr>
          <p:cNvSpPr>
            <a:spLocks noGrp="1" noChangeArrowheads="1"/>
          </p:cNvSpPr>
          <p:nvPr>
            <p:ph type="body" idx="1"/>
          </p:nvPr>
        </p:nvSpPr>
        <p:spPr>
          <a:xfrm>
            <a:off x="906463" y="4718050"/>
            <a:ext cx="498157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US" altLang="en-US" dirty="0"/>
          </a:p>
        </p:txBody>
      </p:sp>
      <p:sp>
        <p:nvSpPr>
          <p:cNvPr id="20492" name="Rectangle 3">
            <a:extLst>
              <a:ext uri="{FF2B5EF4-FFF2-40B4-BE49-F238E27FC236}">
                <a16:creationId xmlns:a16="http://schemas.microsoft.com/office/drawing/2014/main" id="{595CFF97-17C1-48BC-BB74-E280654DC85A}"/>
              </a:ext>
            </a:extLst>
          </p:cNvPr>
          <p:cNvSpPr>
            <a:spLocks noGrp="1" noRot="1" noChangeAspect="1" noChangeArrowheads="1" noTextEdit="1"/>
          </p:cNvSpPr>
          <p:nvPr>
            <p:ph type="sldImg"/>
          </p:nvPr>
        </p:nvSpPr>
        <p:spPr>
          <a:xfrm>
            <a:off x="90488" y="746125"/>
            <a:ext cx="6615112" cy="3721100"/>
          </a:xfrm>
          <a:ln cap="flat"/>
        </p:spPr>
      </p:sp>
    </p:spTree>
    <p:extLst>
      <p:ext uri="{BB962C8B-B14F-4D97-AF65-F5344CB8AC3E}">
        <p14:creationId xmlns:p14="http://schemas.microsoft.com/office/powerpoint/2010/main" val="10915206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9</a:t>
            </a:fld>
            <a:endParaRPr lang="en-US" altLang="en-US" sz="1300" dirty="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dirty="0"/>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dirty="0"/>
              <a:t>doc.: IEEE 802.11-18/0302r0</a:t>
            </a:r>
          </a:p>
        </p:txBody>
      </p:sp>
      <p:sp>
        <p:nvSpPr>
          <p:cNvPr id="5" name="Date Placeholder 4"/>
          <p:cNvSpPr>
            <a:spLocks noGrp="1"/>
          </p:cNvSpPr>
          <p:nvPr>
            <p:ph type="dt" idx="11"/>
          </p:nvPr>
        </p:nvSpPr>
        <p:spPr/>
        <p:txBody>
          <a:bodyPr/>
          <a:lstStyle/>
          <a:p>
            <a:pPr>
              <a:defRPr/>
            </a:pPr>
            <a:r>
              <a:rPr lang="en-US" dirty="0"/>
              <a:t>March 2018</a:t>
            </a:r>
          </a:p>
        </p:txBody>
      </p:sp>
      <p:sp>
        <p:nvSpPr>
          <p:cNvPr id="6" name="Footer Placeholder 5"/>
          <p:cNvSpPr>
            <a:spLocks noGrp="1"/>
          </p:cNvSpPr>
          <p:nvPr>
            <p:ph type="ftr" sz="quarter" idx="12"/>
          </p:nvPr>
        </p:nvSpPr>
        <p:spPr/>
        <p:txBody>
          <a:bodyPr/>
          <a:lstStyle/>
          <a:p>
            <a:pPr lvl="4">
              <a:defRPr/>
            </a:pPr>
            <a:r>
              <a:rPr lang="en-US" dirty="0"/>
              <a:t>Dorothy Stanley (HP Enterprise)</a:t>
            </a:r>
          </a:p>
        </p:txBody>
      </p:sp>
      <p:sp>
        <p:nvSpPr>
          <p:cNvPr id="7" name="Slide Number Placeholder 6"/>
          <p:cNvSpPr>
            <a:spLocks noGrp="1"/>
          </p:cNvSpPr>
          <p:nvPr>
            <p:ph type="sldNum" sz="quarter" idx="13"/>
          </p:nvPr>
        </p:nvSpPr>
        <p:spPr>
          <a:xfrm>
            <a:off x="3207925" y="9000621"/>
            <a:ext cx="486415" cy="184666"/>
          </a:xfrm>
        </p:spPr>
        <p:txBody>
          <a:bodyPr/>
          <a:lstStyle/>
          <a:p>
            <a:pPr>
              <a:defRPr/>
            </a:pPr>
            <a:r>
              <a:rPr lang="en-US" dirty="0"/>
              <a:t>Page </a:t>
            </a:r>
            <a:fld id="{F4F34E98-D62A-4186-8764-CE3AA6FA445F}" type="slidenum">
              <a:rPr lang="en-US" smtClean="0"/>
              <a:pPr>
                <a:defRPr/>
              </a:pPr>
              <a:t>20</a:t>
            </a:fld>
            <a:endParaRPr lang="en-US" dirty="0"/>
          </a:p>
        </p:txBody>
      </p:sp>
    </p:spTree>
    <p:extLst>
      <p:ext uri="{BB962C8B-B14F-4D97-AF65-F5344CB8AC3E}">
        <p14:creationId xmlns:p14="http://schemas.microsoft.com/office/powerpoint/2010/main" val="17785467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September 2022</a:t>
            </a:r>
            <a:endParaRPr lang="en-GB" dirty="0"/>
          </a:p>
        </p:txBody>
      </p:sp>
      <p:sp>
        <p:nvSpPr>
          <p:cNvPr id="5" name="Footer Placeholder 4"/>
          <p:cNvSpPr>
            <a:spLocks noGrp="1"/>
          </p:cNvSpPr>
          <p:nvPr>
            <p:ph type="ftr" idx="11"/>
          </p:nvPr>
        </p:nvSpPr>
        <p:spPr/>
        <p:txBody>
          <a:bodyPr/>
          <a:lstStyle>
            <a:lvl1pPr>
              <a:defRPr/>
            </a:lvl1pPr>
          </a:lstStyle>
          <a:p>
            <a:r>
              <a:rPr lang="en-GB" dirty="0"/>
              <a:t>Xiaofei Wang (InterDigital)</a:t>
            </a:r>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FF87ABBB-8493-4657-AF76-3FB0E8D54470}"/>
              </a:ext>
            </a:extLst>
          </p:cNvPr>
          <p:cNvSpPr/>
          <p:nvPr/>
        </p:nvSpPr>
        <p:spPr>
          <a:xfrm>
            <a:off x="615951" y="823386"/>
            <a:ext cx="1608667"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dirty="0"/>
          </a:p>
        </p:txBody>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9" name="Picture 6">
            <a:extLst>
              <a:ext uri="{FF2B5EF4-FFF2-40B4-BE49-F238E27FC236}">
                <a16:creationId xmlns:a16="http://schemas.microsoft.com/office/drawing/2014/main" id="{ED3407E6-7882-40C3-8350-8BC5F1D49CFA}"/>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10142503" y="6241965"/>
            <a:ext cx="979310"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lide Number Placeholder 5">
            <a:extLst>
              <a:ext uri="{FF2B5EF4-FFF2-40B4-BE49-F238E27FC236}">
                <a16:creationId xmlns:a16="http://schemas.microsoft.com/office/drawing/2014/main" id="{7F077763-78F2-4310-9E3D-B9E137BE33BC}"/>
              </a:ext>
            </a:extLst>
          </p:cNvPr>
          <p:cNvSpPr>
            <a:spLocks noGrp="1"/>
          </p:cNvSpPr>
          <p:nvPr>
            <p:ph type="sldNum" sz="quarter" idx="10"/>
          </p:nvPr>
        </p:nvSpPr>
        <p:spPr/>
        <p:txBody>
          <a:bodyPr/>
          <a:lstStyle/>
          <a:p>
            <a:fld id="{A3979A82-1A5E-4C7B-AFC0-111CA6C3130A}" type="slidenum">
              <a:rPr lang="en-US" altLang="en-US" smtClean="0"/>
              <a:pPr/>
              <a:t>‹#›</a:t>
            </a:fld>
            <a:endParaRPr lang="en-US" altLang="en-US" dirty="0"/>
          </a:p>
        </p:txBody>
      </p:sp>
      <p:pic>
        <p:nvPicPr>
          <p:cNvPr id="8" name="Picture 7">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609601" y="6267258"/>
            <a:ext cx="2092684"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129095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Xiaofei Wang (InterDigital)</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September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September 2022</a:t>
            </a:r>
            <a:endParaRPr lang="en-GB" dirty="0"/>
          </a:p>
        </p:txBody>
      </p:sp>
      <p:sp>
        <p:nvSpPr>
          <p:cNvPr id="5" name="Footer Placeholder 4"/>
          <p:cNvSpPr>
            <a:spLocks noGrp="1"/>
          </p:cNvSpPr>
          <p:nvPr>
            <p:ph type="ftr" idx="11"/>
          </p:nvPr>
        </p:nvSpPr>
        <p:spPr/>
        <p:txBody>
          <a:bodyPr/>
          <a:lstStyle>
            <a:lvl1pPr>
              <a:defRPr/>
            </a:lvl1pPr>
          </a:lstStyle>
          <a:p>
            <a:r>
              <a:rPr lang="en-GB" dirty="0"/>
              <a:t>Xiaofei Wang (InterDigital)</a:t>
            </a:r>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September 2022</a:t>
            </a:r>
            <a:endParaRPr lang="en-GB" dirty="0"/>
          </a:p>
        </p:txBody>
      </p:sp>
      <p:sp>
        <p:nvSpPr>
          <p:cNvPr id="6" name="Footer Placeholder 5"/>
          <p:cNvSpPr>
            <a:spLocks noGrp="1"/>
          </p:cNvSpPr>
          <p:nvPr>
            <p:ph type="ftr" idx="11"/>
          </p:nvPr>
        </p:nvSpPr>
        <p:spPr/>
        <p:txBody>
          <a:bodyPr/>
          <a:lstStyle>
            <a:lvl1pPr>
              <a:defRPr/>
            </a:lvl1pPr>
          </a:lstStyle>
          <a:p>
            <a:r>
              <a:rPr lang="en-GB" dirty="0"/>
              <a:t>Xiaofei Wang (InterDigital)</a:t>
            </a:r>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a:t>September 2022</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dirty="0"/>
              <a:t>Xiaofei Wang (InterDigital)</a:t>
            </a:r>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September 2022</a:t>
            </a:r>
            <a:endParaRPr lang="en-GB" dirty="0"/>
          </a:p>
        </p:txBody>
      </p:sp>
      <p:sp>
        <p:nvSpPr>
          <p:cNvPr id="4" name="Footer Placeholder 3"/>
          <p:cNvSpPr>
            <a:spLocks noGrp="1"/>
          </p:cNvSpPr>
          <p:nvPr>
            <p:ph type="ftr" idx="11"/>
          </p:nvPr>
        </p:nvSpPr>
        <p:spPr/>
        <p:txBody>
          <a:bodyPr/>
          <a:lstStyle>
            <a:lvl1pPr>
              <a:defRPr/>
            </a:lvl1pPr>
          </a:lstStyle>
          <a:p>
            <a:r>
              <a:rPr lang="en-GB" dirty="0"/>
              <a:t>Xiaofei Wang (InterDigital)</a:t>
            </a:r>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September 2022</a:t>
            </a:r>
            <a:endParaRPr lang="en-GB" dirty="0"/>
          </a:p>
        </p:txBody>
      </p:sp>
      <p:sp>
        <p:nvSpPr>
          <p:cNvPr id="3" name="Footer Placeholder 2"/>
          <p:cNvSpPr>
            <a:spLocks noGrp="1"/>
          </p:cNvSpPr>
          <p:nvPr>
            <p:ph type="ftr" idx="11"/>
          </p:nvPr>
        </p:nvSpPr>
        <p:spPr/>
        <p:txBody>
          <a:bodyPr/>
          <a:lstStyle>
            <a:lvl1pPr>
              <a:defRPr/>
            </a:lvl1pPr>
          </a:lstStyle>
          <a:p>
            <a:r>
              <a:rPr lang="en-GB" dirty="0"/>
              <a:t>Xiaofei Wang (InterDigital)</a:t>
            </a:r>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September 2022</a:t>
            </a:r>
            <a:endParaRPr lang="en-GB" dirty="0"/>
          </a:p>
        </p:txBody>
      </p:sp>
      <p:sp>
        <p:nvSpPr>
          <p:cNvPr id="5" name="Footer Placeholder 4"/>
          <p:cNvSpPr>
            <a:spLocks noGrp="1"/>
          </p:cNvSpPr>
          <p:nvPr>
            <p:ph type="ftr" idx="11"/>
          </p:nvPr>
        </p:nvSpPr>
        <p:spPr/>
        <p:txBody>
          <a:bodyPr/>
          <a:lstStyle>
            <a:lvl1pPr>
              <a:defRPr/>
            </a:lvl1pPr>
          </a:lstStyle>
          <a:p>
            <a:r>
              <a:rPr lang="en-GB" dirty="0"/>
              <a:t>Xiaofei Wang (InterDigital)</a:t>
            </a:r>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September 2022</a:t>
            </a:r>
            <a:endParaRPr lang="en-GB" dirty="0"/>
          </a:p>
        </p:txBody>
      </p:sp>
      <p:sp>
        <p:nvSpPr>
          <p:cNvPr id="5" name="Footer Placeholder 4"/>
          <p:cNvSpPr>
            <a:spLocks noGrp="1"/>
          </p:cNvSpPr>
          <p:nvPr>
            <p:ph type="ftr" idx="11"/>
          </p:nvPr>
        </p:nvSpPr>
        <p:spPr/>
        <p:txBody>
          <a:bodyPr/>
          <a:lstStyle>
            <a:lvl1pPr>
              <a:defRPr/>
            </a:lvl1pPr>
          </a:lstStyle>
          <a:p>
            <a:r>
              <a:rPr lang="en-GB" dirty="0"/>
              <a:t>Xiaofei Wang (InterDigital)</a:t>
            </a:r>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September 2022</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Xiaofei Wang (InterDigital)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802.11-22/1166r0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 id="2147483660" r:id="rId10"/>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hyperlink" Target="https://web.cvent.com/event/ae5c1e5a-6074-492a-9cd7-16b5ddc15864/summary"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bylaws/sect6-7.html#6"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6.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AIML TIG September 2022 Interim Agenda</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2022-09-11</a:t>
            </a:r>
          </a:p>
        </p:txBody>
      </p:sp>
      <p:sp>
        <p:nvSpPr>
          <p:cNvPr id="6" name="Date Placeholder 3"/>
          <p:cNvSpPr>
            <a:spLocks noGrp="1"/>
          </p:cNvSpPr>
          <p:nvPr>
            <p:ph type="dt" idx="10"/>
          </p:nvPr>
        </p:nvSpPr>
        <p:spPr/>
        <p:txBody>
          <a:bodyPr/>
          <a:lstStyle/>
          <a:p>
            <a:r>
              <a:rPr lang="en-US" dirty="0"/>
              <a:t>September 2022</a:t>
            </a:r>
            <a:endParaRPr lang="en-GB" dirty="0"/>
          </a:p>
        </p:txBody>
      </p:sp>
      <p:sp>
        <p:nvSpPr>
          <p:cNvPr id="7" name="Footer Placeholder 4"/>
          <p:cNvSpPr>
            <a:spLocks noGrp="1"/>
          </p:cNvSpPr>
          <p:nvPr>
            <p:ph type="ftr" idx="11"/>
          </p:nvPr>
        </p:nvSpPr>
        <p:spPr/>
        <p:txBody>
          <a:bodyPr/>
          <a:lstStyle/>
          <a:p>
            <a:r>
              <a:rPr lang="en-GB" dirty="0"/>
              <a:t>Xiaofei Wang (InterDigital)</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4107469191"/>
              </p:ext>
            </p:extLst>
          </p:nvPr>
        </p:nvGraphicFramePr>
        <p:xfrm>
          <a:off x="987425" y="3051175"/>
          <a:ext cx="10121900" cy="2462213"/>
        </p:xfrm>
        <a:graphic>
          <a:graphicData uri="http://schemas.openxmlformats.org/presentationml/2006/ole">
            <mc:AlternateContent xmlns:mc="http://schemas.openxmlformats.org/markup-compatibility/2006">
              <mc:Choice xmlns:v="urn:schemas-microsoft-com:vml" Requires="v">
                <p:oleObj name="Document" r:id="rId3" imgW="10466184" imgH="2539535" progId="Word.Document.8">
                  <p:embed/>
                </p:oleObj>
              </mc:Choice>
              <mc:Fallback>
                <p:oleObj name="Document" r:id="rId3" imgW="10466184" imgH="2539535" progId="Word.Document.8">
                  <p:embed/>
                  <p:pic>
                    <p:nvPicPr>
                      <p:cNvPr id="3075" name="Object 3"/>
                      <p:cNvPicPr>
                        <a:picLocks noChangeAspect="1" noChangeArrowheads="1"/>
                      </p:cNvPicPr>
                      <p:nvPr/>
                    </p:nvPicPr>
                    <p:blipFill>
                      <a:blip r:embed="rId4"/>
                      <a:srcRect/>
                      <a:stretch>
                        <a:fillRect/>
                      </a:stretch>
                    </p:blipFill>
                    <p:spPr bwMode="auto">
                      <a:xfrm>
                        <a:off x="987425" y="3051175"/>
                        <a:ext cx="10121900" cy="246221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idx="12"/>
          </p:nvPr>
        </p:nvSpPr>
        <p:spPr/>
        <p:txBody>
          <a:bodyPr/>
          <a:lstStyle/>
          <a:p>
            <a:fld id="{A3979A82-1A5E-4C7B-AFC0-111CA6C3130A}" type="slidenum">
              <a:rPr lang="en-US" altLang="en-US" smtClean="0"/>
              <a:pPr/>
              <a:t>10</a:t>
            </a:fld>
            <a:endParaRPr lang="en-US" altLang="en-US" dirty="0"/>
          </a:p>
        </p:txBody>
      </p:sp>
      <p:sp>
        <p:nvSpPr>
          <p:cNvPr id="5" name="Date Placeholder 4"/>
          <p:cNvSpPr>
            <a:spLocks noGrp="1"/>
          </p:cNvSpPr>
          <p:nvPr>
            <p:ph type="dt" idx="15"/>
          </p:nvPr>
        </p:nvSpPr>
        <p:spPr/>
        <p:txBody>
          <a:bodyPr/>
          <a:lstStyle/>
          <a:p>
            <a:r>
              <a:rPr lang="en-US" dirty="0"/>
              <a:t>September 2022</a:t>
            </a:r>
            <a:endParaRPr lang="en-GB" dirty="0"/>
          </a:p>
        </p:txBody>
      </p:sp>
      <p:sp>
        <p:nvSpPr>
          <p:cNvPr id="6" name="Footer Placeholder 5"/>
          <p:cNvSpPr>
            <a:spLocks noGrp="1"/>
          </p:cNvSpPr>
          <p:nvPr>
            <p:ph type="ftr" idx="14"/>
          </p:nvPr>
        </p:nvSpPr>
        <p:spPr/>
        <p:txBody>
          <a:bodyPr/>
          <a:lstStyle/>
          <a:p>
            <a:r>
              <a:rPr lang="en-GB" dirty="0"/>
              <a:t>Xiaofei Wang (InterDigital)</a:t>
            </a:r>
          </a:p>
        </p:txBody>
      </p:sp>
    </p:spTree>
    <p:extLst>
      <p:ext uri="{BB962C8B-B14F-4D97-AF65-F5344CB8AC3E}">
        <p14:creationId xmlns:p14="http://schemas.microsoft.com/office/powerpoint/2010/main" val="34646500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idx="12"/>
          </p:nvPr>
        </p:nvSpPr>
        <p:spPr/>
        <p:txBody>
          <a:bodyPr/>
          <a:lstStyle/>
          <a:p>
            <a:fld id="{A3979A82-1A5E-4C7B-AFC0-111CA6C3130A}" type="slidenum">
              <a:rPr lang="en-US" altLang="en-US" smtClean="0"/>
              <a:pPr/>
              <a:t>11</a:t>
            </a:fld>
            <a:endParaRPr lang="en-US" altLang="en-US" dirty="0"/>
          </a:p>
        </p:txBody>
      </p:sp>
      <p:sp>
        <p:nvSpPr>
          <p:cNvPr id="6" name="Footer Placeholder 5"/>
          <p:cNvSpPr>
            <a:spLocks noGrp="1"/>
          </p:cNvSpPr>
          <p:nvPr>
            <p:ph type="ftr" idx="14"/>
          </p:nvPr>
        </p:nvSpPr>
        <p:spPr/>
        <p:txBody>
          <a:bodyPr/>
          <a:lstStyle/>
          <a:p>
            <a:r>
              <a:rPr lang="en-GB" dirty="0"/>
              <a:t>Xiaofei Wang (InterDigital)</a:t>
            </a:r>
          </a:p>
        </p:txBody>
      </p:sp>
      <p:sp>
        <p:nvSpPr>
          <p:cNvPr id="5" name="Date Placeholder 4"/>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131171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1933083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13437058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9695427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Reminders</a:t>
            </a:r>
          </a:p>
        </p:txBody>
      </p:sp>
      <p:sp>
        <p:nvSpPr>
          <p:cNvPr id="3" name="Content Placeholder 2"/>
          <p:cNvSpPr>
            <a:spLocks noGrp="1"/>
          </p:cNvSpPr>
          <p:nvPr>
            <p:ph idx="1"/>
          </p:nvPr>
        </p:nvSpPr>
        <p:spPr>
          <a:xfrm>
            <a:off x="914401" y="1905001"/>
            <a:ext cx="10361084" cy="4570414"/>
          </a:xfrm>
        </p:spPr>
        <p:txBody>
          <a:bodyPr/>
          <a:lstStyle/>
          <a:p>
            <a:pPr eaLnBrk="1" hangingPunct="1"/>
            <a:r>
              <a:rPr lang="en-US" altLang="en-US" sz="2800" dirty="0"/>
              <a:t>Reminders to attendees:</a:t>
            </a:r>
          </a:p>
          <a:p>
            <a:pPr lvl="1" eaLnBrk="1" hangingPunct="1"/>
            <a:r>
              <a:rPr lang="en-US" altLang="en-US" sz="2400" dirty="0"/>
              <a:t>Sign in for .11 attendance credit</a:t>
            </a:r>
          </a:p>
          <a:p>
            <a:pPr lvl="1" eaLnBrk="1" hangingPunct="1"/>
            <a:r>
              <a:rPr lang="en-US" altLang="en-US" sz="2400" dirty="0"/>
              <a:t>Noises off</a:t>
            </a:r>
          </a:p>
          <a:p>
            <a:pPr lvl="1" eaLnBrk="1" hangingPunct="1"/>
            <a:r>
              <a:rPr lang="en-US" altLang="en-US" sz="2400" dirty="0"/>
              <a:t>No recordings</a:t>
            </a:r>
          </a:p>
          <a:p>
            <a:endParaRPr lang="en-US" altLang="en-US" dirty="0"/>
          </a:p>
          <a:p>
            <a:r>
              <a:rPr lang="en-US" altLang="en-US" dirty="0"/>
              <a:t>Please announce your name and affiliation when you first address the group during a meeting slot</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15</a:t>
            </a:fld>
            <a:endParaRPr lang="en-GB" dirty="0"/>
          </a:p>
        </p:txBody>
      </p:sp>
      <p:sp>
        <p:nvSpPr>
          <p:cNvPr id="6" name="Date Placeholder 5"/>
          <p:cNvSpPr>
            <a:spLocks noGrp="1"/>
          </p:cNvSpPr>
          <p:nvPr>
            <p:ph type="dt" idx="15"/>
          </p:nvPr>
        </p:nvSpPr>
        <p:spPr/>
        <p:txBody>
          <a:bodyPr/>
          <a:lstStyle/>
          <a:p>
            <a:r>
              <a:rPr lang="en-US" dirty="0"/>
              <a:t>September 2022</a:t>
            </a:r>
            <a:endParaRPr lang="en-GB" dirty="0"/>
          </a:p>
        </p:txBody>
      </p:sp>
      <p:sp>
        <p:nvSpPr>
          <p:cNvPr id="7" name="Footer Placeholder 4">
            <a:extLst>
              <a:ext uri="{FF2B5EF4-FFF2-40B4-BE49-F238E27FC236}">
                <a16:creationId xmlns:a16="http://schemas.microsoft.com/office/drawing/2014/main" id="{35FCDF46-2230-1246-255D-F06673123E80}"/>
              </a:ext>
            </a:extLst>
          </p:cNvPr>
          <p:cNvSpPr txBox="1">
            <a:spLocks/>
          </p:cNvSpPr>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mn-cs"/>
              </a:defRPr>
            </a:lvl1pPr>
            <a:lvl2pPr marL="457200" indent="-28575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2pPr>
            <a:lvl3pPr marL="9144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3pPr>
            <a:lvl4pPr marL="13716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4pPr>
            <a:lvl5pPr marL="18288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buFontTx/>
              <a:buNone/>
              <a:defRPr/>
            </a:pPr>
            <a:r>
              <a:rPr lang="en-GB" dirty="0"/>
              <a:t>Xiaofei Wang (InterDigital)</a:t>
            </a:r>
            <a:endParaRPr lang="en-GB" altLang="en-US" dirty="0"/>
          </a:p>
        </p:txBody>
      </p:sp>
    </p:spTree>
    <p:extLst>
      <p:ext uri="{BB962C8B-B14F-4D97-AF65-F5344CB8AC3E}">
        <p14:creationId xmlns:p14="http://schemas.microsoft.com/office/powerpoint/2010/main" val="29473190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Detailed Agenda</a:t>
            </a:r>
            <a:br>
              <a:rPr lang="en-US" altLang="en-US" dirty="0"/>
            </a:br>
            <a:r>
              <a:rPr lang="en-US" altLang="en-US" dirty="0"/>
              <a:t>Monday September 12, 2022 Eve</a:t>
            </a:r>
            <a:endParaRPr lang="en-US" dirty="0"/>
          </a:p>
        </p:txBody>
      </p:sp>
      <p:sp>
        <p:nvSpPr>
          <p:cNvPr id="3" name="Content Placeholder 2"/>
          <p:cNvSpPr>
            <a:spLocks noGrp="1"/>
          </p:cNvSpPr>
          <p:nvPr>
            <p:ph idx="1"/>
          </p:nvPr>
        </p:nvSpPr>
        <p:spPr/>
        <p:txBody>
          <a:bodyPr/>
          <a:lstStyle/>
          <a:p>
            <a:pPr marL="457200">
              <a:spcBef>
                <a:spcPts val="0"/>
              </a:spcBef>
              <a:spcAft>
                <a:spcPts val="0"/>
              </a:spcAft>
              <a:buFont typeface="Arial" panose="020B0604020202020204" pitchFamily="34" charset="0"/>
              <a:buChar char="•"/>
            </a:pPr>
            <a:r>
              <a:rPr lang="en-GB" dirty="0">
                <a:latin typeface="Times New Roman" panose="02020603050405020304" pitchFamily="18" charset="0"/>
                <a:ea typeface="Times New Roman" panose="02020603050405020304" pitchFamily="18" charset="0"/>
              </a:rPr>
              <a:t>Secretary confirmation</a:t>
            </a:r>
          </a:p>
          <a:p>
            <a:pPr marL="857250" lvl="1">
              <a:spcBef>
                <a:spcPts val="0"/>
              </a:spcBef>
              <a:spcAft>
                <a:spcPts val="0"/>
              </a:spcAft>
              <a:buFont typeface="Arial" panose="020B0604020202020204" pitchFamily="34" charset="0"/>
              <a:buChar char="•"/>
            </a:pPr>
            <a:r>
              <a:rPr lang="en-GB" dirty="0">
                <a:latin typeface="Times New Roman" panose="02020603050405020304" pitchFamily="18" charset="0"/>
                <a:ea typeface="Times New Roman" panose="02020603050405020304" pitchFamily="18" charset="0"/>
              </a:rPr>
              <a:t>Liangxiao Xin (Sony) has volunteered to be the secretary</a:t>
            </a:r>
          </a:p>
          <a:p>
            <a:pPr marL="457200" marR="0">
              <a:spcBef>
                <a:spcPts val="0"/>
              </a:spcBef>
              <a:spcAft>
                <a:spcPts val="0"/>
              </a:spcAft>
              <a:buFont typeface="Arial" panose="020B0604020202020204" pitchFamily="34" charset="0"/>
              <a:buChar char="•"/>
            </a:pPr>
            <a:endParaRPr lang="en-GB" dirty="0">
              <a:latin typeface="Times New Roman" panose="02020603050405020304" pitchFamily="18" charset="0"/>
              <a:ea typeface="Times New Roman" panose="02020603050405020304" pitchFamily="18" charset="0"/>
            </a:endParaRPr>
          </a:p>
          <a:p>
            <a:pPr marL="457200" marR="0">
              <a:spcBef>
                <a:spcPts val="0"/>
              </a:spcBef>
              <a:spcAft>
                <a:spcPts val="0"/>
              </a:spcAft>
              <a:buFont typeface="Arial" panose="020B0604020202020204" pitchFamily="34" charset="0"/>
              <a:buChar char="•"/>
            </a:pPr>
            <a:r>
              <a:rPr lang="en-GB" dirty="0">
                <a:latin typeface="Times New Roman" panose="02020603050405020304" pitchFamily="18" charset="0"/>
                <a:ea typeface="Times New Roman" panose="02020603050405020304" pitchFamily="18" charset="0"/>
              </a:rPr>
              <a:t>Minutes approval</a:t>
            </a:r>
          </a:p>
          <a:p>
            <a:pPr marL="457200" marR="0">
              <a:spcBef>
                <a:spcPts val="0"/>
              </a:spcBef>
              <a:spcAft>
                <a:spcPts val="0"/>
              </a:spcAft>
              <a:buFont typeface="Arial" panose="020B0604020202020204" pitchFamily="34" charset="0"/>
              <a:buChar char="•"/>
            </a:pPr>
            <a:endParaRPr lang="en-GB" dirty="0">
              <a:effectLst/>
              <a:latin typeface="Times New Roman" panose="02020603050405020304" pitchFamily="18" charset="0"/>
              <a:ea typeface="Times New Roman" panose="02020603050405020304" pitchFamily="18" charset="0"/>
            </a:endParaRPr>
          </a:p>
          <a:p>
            <a:pPr marL="457200" marR="0">
              <a:spcBef>
                <a:spcPts val="0"/>
              </a:spcBef>
              <a:spcAft>
                <a:spcPts val="0"/>
              </a:spcAft>
              <a:buFont typeface="Arial" panose="020B0604020202020204" pitchFamily="34" charset="0"/>
              <a:buChar char="•"/>
            </a:pPr>
            <a:r>
              <a:rPr lang="en-GB" dirty="0">
                <a:effectLst/>
                <a:latin typeface="Times New Roman" panose="02020603050405020304" pitchFamily="18" charset="0"/>
                <a:ea typeface="Times New Roman" panose="02020603050405020304" pitchFamily="18" charset="0"/>
              </a:rPr>
              <a:t>Presentations:</a:t>
            </a:r>
          </a:p>
          <a:p>
            <a:pPr marL="857250" lvl="1">
              <a:spcBef>
                <a:spcPts val="0"/>
              </a:spcBef>
              <a:spcAft>
                <a:spcPts val="0"/>
              </a:spcAft>
              <a:buFont typeface="Arial" panose="020B0604020202020204" pitchFamily="34" charset="0"/>
              <a:buChar char="•"/>
            </a:pPr>
            <a:r>
              <a:rPr lang="en-GB" dirty="0">
                <a:effectLst/>
                <a:latin typeface="Times New Roman" panose="02020603050405020304" pitchFamily="18" charset="0"/>
                <a:ea typeface="Times New Roman" panose="02020603050405020304" pitchFamily="18" charset="0"/>
              </a:rPr>
              <a:t> 11-22/1522r0 DRL-based Channel Access</a:t>
            </a:r>
            <a:r>
              <a:rPr lang="en-GB" b="0" dirty="0">
                <a:effectLst/>
                <a:latin typeface="Times New Roman" panose="02020603050405020304" pitchFamily="18" charset="0"/>
                <a:ea typeface="Times New Roman" panose="02020603050405020304" pitchFamily="18" charset="0"/>
              </a:rPr>
              <a:t>, Ziyang Guo (Huawei)</a:t>
            </a:r>
          </a:p>
          <a:p>
            <a:pPr marL="514350" lvl="1" indent="0">
              <a:spcBef>
                <a:spcPts val="0"/>
              </a:spcBef>
              <a:spcAft>
                <a:spcPts val="0"/>
              </a:spcAft>
            </a:pPr>
            <a:endParaRPr lang="en-GB" b="0" dirty="0">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r>
              <a:rPr lang="en-GB" dirty="0">
                <a:latin typeface="Times New Roman" panose="02020603050405020304" pitchFamily="18" charset="0"/>
                <a:ea typeface="Times New Roman" panose="02020603050405020304" pitchFamily="18" charset="0"/>
              </a:rPr>
              <a:t>11-22/987r0 AIML TIG Technical Report Draft, </a:t>
            </a:r>
            <a:r>
              <a:rPr lang="en-GB" b="0" dirty="0">
                <a:latin typeface="Times New Roman" panose="02020603050405020304" pitchFamily="18" charset="0"/>
                <a:ea typeface="Times New Roman" panose="02020603050405020304" pitchFamily="18" charset="0"/>
              </a:rPr>
              <a:t>Xiaofei Wang (InterDigital)</a:t>
            </a:r>
          </a:p>
          <a:p>
            <a:pPr marL="857250" lvl="1">
              <a:spcBef>
                <a:spcPts val="0"/>
              </a:spcBef>
              <a:spcAft>
                <a:spcPts val="0"/>
              </a:spcAft>
              <a:buFont typeface="Arial" panose="020B0604020202020204" pitchFamily="34" charset="0"/>
              <a:buChar char="•"/>
            </a:pPr>
            <a:endParaRPr lang="en-GB" dirty="0">
              <a:effectLst/>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r>
              <a:rPr lang="en-GB" dirty="0">
                <a:latin typeface="Times New Roman" panose="02020603050405020304" pitchFamily="18" charset="0"/>
                <a:ea typeface="Times New Roman" panose="02020603050405020304" pitchFamily="18" charset="0"/>
              </a:rPr>
              <a:t>Recess</a:t>
            </a:r>
            <a:endParaRPr lang="en-US" dirty="0">
              <a:effectLst/>
              <a:latin typeface="Times New Roman" panose="02020603050405020304" pitchFamily="18" charset="0"/>
              <a:ea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185569323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Detailed Agenda</a:t>
            </a:r>
            <a:br>
              <a:rPr lang="en-US" altLang="en-US" dirty="0"/>
            </a:br>
            <a:r>
              <a:rPr lang="en-US" altLang="en-US" dirty="0"/>
              <a:t>Tuesday September 13, 2022 AM2</a:t>
            </a:r>
            <a:endParaRPr lang="en-US" dirty="0"/>
          </a:p>
        </p:txBody>
      </p:sp>
      <p:sp>
        <p:nvSpPr>
          <p:cNvPr id="3" name="Content Placeholder 2"/>
          <p:cNvSpPr>
            <a:spLocks noGrp="1"/>
          </p:cNvSpPr>
          <p:nvPr>
            <p:ph idx="1"/>
          </p:nvPr>
        </p:nvSpPr>
        <p:spPr/>
        <p:txBody>
          <a:bodyPr/>
          <a:lstStyle/>
          <a:p>
            <a:pPr marL="457200" marR="0">
              <a:spcBef>
                <a:spcPts val="0"/>
              </a:spcBef>
              <a:spcAft>
                <a:spcPts val="0"/>
              </a:spcAft>
              <a:buFont typeface="Arial" panose="020B0604020202020204" pitchFamily="34" charset="0"/>
              <a:buChar char="•"/>
            </a:pPr>
            <a:r>
              <a:rPr lang="en-GB" dirty="0">
                <a:effectLst/>
                <a:latin typeface="Times New Roman" panose="02020603050405020304" pitchFamily="18" charset="0"/>
                <a:ea typeface="Times New Roman" panose="02020603050405020304" pitchFamily="18" charset="0"/>
              </a:rPr>
              <a:t>Presentations:</a:t>
            </a:r>
          </a:p>
          <a:p>
            <a:pPr marL="857250" lvl="1">
              <a:spcBef>
                <a:spcPts val="0"/>
              </a:spcBef>
              <a:spcAft>
                <a:spcPts val="0"/>
              </a:spcAft>
              <a:buFont typeface="Arial" panose="020B0604020202020204" pitchFamily="34" charset="0"/>
              <a:buChar char="•"/>
            </a:pPr>
            <a:r>
              <a:rPr lang="en-GB" dirty="0">
                <a:effectLst/>
                <a:latin typeface="Times New Roman" panose="02020603050405020304" pitchFamily="18" charset="0"/>
                <a:ea typeface="Times New Roman" panose="02020603050405020304" pitchFamily="18" charset="0"/>
              </a:rPr>
              <a:t> </a:t>
            </a:r>
            <a:r>
              <a:rPr lang="en-GB" dirty="0">
                <a:latin typeface="Times New Roman" panose="02020603050405020304" pitchFamily="18" charset="0"/>
                <a:ea typeface="Times New Roman" panose="02020603050405020304" pitchFamily="18" charset="0"/>
              </a:rPr>
              <a:t>11-22/1563r0 AI/ML Use Case</a:t>
            </a:r>
            <a:r>
              <a:rPr lang="en-GB" b="0" dirty="0">
                <a:latin typeface="Times New Roman" panose="02020603050405020304" pitchFamily="18" charset="0"/>
                <a:ea typeface="Times New Roman" panose="02020603050405020304" pitchFamily="18" charset="0"/>
              </a:rPr>
              <a:t>, Zinan Lin (InterDigital)</a:t>
            </a:r>
          </a:p>
          <a:p>
            <a:pPr marL="857250" lvl="1">
              <a:spcBef>
                <a:spcPts val="0"/>
              </a:spcBef>
              <a:spcAft>
                <a:spcPts val="0"/>
              </a:spcAft>
              <a:buFont typeface="Arial" panose="020B0604020202020204" pitchFamily="34" charset="0"/>
              <a:buChar char="•"/>
            </a:pPr>
            <a:endParaRPr lang="en-GB" b="0" dirty="0">
              <a:effectLst/>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r>
              <a:rPr lang="en-GB" dirty="0">
                <a:latin typeface="Times New Roman" panose="02020603050405020304" pitchFamily="18" charset="0"/>
                <a:ea typeface="Times New Roman" panose="02020603050405020304" pitchFamily="18" charset="0"/>
              </a:rPr>
              <a:t>Tutorial: 11-22/1483r0 Wireless for ML </a:t>
            </a:r>
            <a:r>
              <a:rPr lang="en-GB" b="0" dirty="0">
                <a:latin typeface="Times New Roman" panose="02020603050405020304" pitchFamily="18" charset="0"/>
                <a:ea typeface="Times New Roman" panose="02020603050405020304" pitchFamily="18" charset="0"/>
              </a:rPr>
              <a:t>– Over the air computation, Alphan Sahin (University of South Carolina)</a:t>
            </a:r>
            <a:endParaRPr lang="en-GB" dirty="0">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GB" dirty="0">
              <a:effectLst/>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r>
              <a:rPr lang="en-US" dirty="0">
                <a:latin typeface="Times New Roman" panose="02020603050405020304" pitchFamily="18" charset="0"/>
                <a:ea typeface="Times New Roman" panose="02020603050405020304" pitchFamily="18" charset="0"/>
              </a:rPr>
              <a:t>Next Steps</a:t>
            </a:r>
          </a:p>
          <a:p>
            <a:pPr marL="457200">
              <a:spcBef>
                <a:spcPts val="0"/>
              </a:spcBef>
              <a:spcAft>
                <a:spcPts val="0"/>
              </a:spcAft>
              <a:buFont typeface="Arial" panose="020B0604020202020204" pitchFamily="34" charset="0"/>
              <a:buChar char="•"/>
            </a:pPr>
            <a:endParaRPr lang="en-US" dirty="0">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r>
              <a:rPr lang="en-US" dirty="0">
                <a:latin typeface="Times New Roman" panose="02020603050405020304" pitchFamily="18" charset="0"/>
                <a:ea typeface="Times New Roman" panose="02020603050405020304" pitchFamily="18" charset="0"/>
              </a:rPr>
              <a:t>Teleconference Schedule</a:t>
            </a:r>
          </a:p>
          <a:p>
            <a:pPr marL="457200">
              <a:spcBef>
                <a:spcPts val="0"/>
              </a:spcBef>
              <a:spcAft>
                <a:spcPts val="0"/>
              </a:spcAft>
              <a:buFont typeface="Arial" panose="020B0604020202020204" pitchFamily="34" charset="0"/>
              <a:buChar char="•"/>
            </a:pPr>
            <a:endParaRPr lang="en-US" dirty="0">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r>
              <a:rPr lang="en-US" dirty="0">
                <a:latin typeface="Times New Roman" panose="02020603050405020304" pitchFamily="18" charset="0"/>
                <a:ea typeface="Times New Roman" panose="02020603050405020304" pitchFamily="18" charset="0"/>
              </a:rPr>
              <a:t>Adjourn</a:t>
            </a:r>
            <a:endParaRPr lang="en-US" dirty="0">
              <a:effectLst/>
              <a:latin typeface="Times New Roman" panose="02020603050405020304" pitchFamily="18" charset="0"/>
              <a:ea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351298778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Next steps</a:t>
            </a:r>
            <a:endParaRPr lang="en-US" dirty="0"/>
          </a:p>
        </p:txBody>
      </p:sp>
      <p:sp>
        <p:nvSpPr>
          <p:cNvPr id="3" name="Content Placeholder 2"/>
          <p:cNvSpPr>
            <a:spLocks noGrp="1"/>
          </p:cNvSpPr>
          <p:nvPr>
            <p:ph idx="1"/>
          </p:nvPr>
        </p:nvSpPr>
        <p:spPr>
          <a:xfrm>
            <a:off x="912377" y="1447800"/>
            <a:ext cx="10361084" cy="4113213"/>
          </a:xfrm>
        </p:spPr>
        <p:txBody>
          <a:bodyPr/>
          <a:lstStyle/>
          <a:p>
            <a:pPr>
              <a:spcBef>
                <a:spcPts val="300"/>
              </a:spcBef>
            </a:pPr>
            <a:r>
              <a:rPr lang="en-US" altLang="en-US" dirty="0"/>
              <a:t>Call for contributions:</a:t>
            </a:r>
          </a:p>
          <a:p>
            <a:pPr lvl="1">
              <a:spcBef>
                <a:spcPts val="300"/>
              </a:spcBef>
            </a:pPr>
            <a:r>
              <a:rPr lang="en-US" altLang="en-US" dirty="0"/>
              <a:t>Further submissions regarding AIML and 802.11:</a:t>
            </a:r>
          </a:p>
          <a:p>
            <a:pPr marL="800100" lvl="1" indent="-342900">
              <a:spcBef>
                <a:spcPts val="300"/>
              </a:spcBef>
              <a:buFont typeface="Arial" panose="020B0604020202020204" pitchFamily="34" charset="0"/>
              <a:buChar char="•"/>
            </a:pPr>
            <a:r>
              <a:rPr lang="en-US" altLang="en-US" dirty="0"/>
              <a:t>Use cases</a:t>
            </a:r>
          </a:p>
          <a:p>
            <a:pPr marL="800100" lvl="1" indent="-342900">
              <a:spcBef>
                <a:spcPts val="300"/>
              </a:spcBef>
              <a:buFont typeface="Arial" panose="020B0604020202020204" pitchFamily="34" charset="0"/>
              <a:buChar char="•"/>
            </a:pPr>
            <a:r>
              <a:rPr lang="en-US" altLang="en-US" dirty="0"/>
              <a:t>Technical feasibility</a:t>
            </a:r>
          </a:p>
          <a:p>
            <a:pPr marL="800100" lvl="1" indent="-342900">
              <a:spcBef>
                <a:spcPts val="300"/>
              </a:spcBef>
              <a:buFont typeface="Arial" panose="020B0604020202020204" pitchFamily="34" charset="0"/>
              <a:buChar char="•"/>
            </a:pPr>
            <a:r>
              <a:rPr lang="en-US" altLang="en-US" dirty="0"/>
              <a:t>Recommend to have contribution in the form of technical report insertions</a:t>
            </a:r>
          </a:p>
          <a:p>
            <a:pPr marL="800100" lvl="1" indent="-342900">
              <a:spcBef>
                <a:spcPts val="300"/>
              </a:spcBef>
              <a:buFont typeface="Arial" panose="020B0604020202020204" pitchFamily="34" charset="0"/>
              <a:buChar char="•"/>
            </a:pPr>
            <a:endParaRPr lang="en-US" altLang="en-US" dirty="0"/>
          </a:p>
          <a:p>
            <a:pPr marL="457200" lvl="1" indent="0">
              <a:spcBef>
                <a:spcPts val="300"/>
              </a:spcBef>
            </a:pPr>
            <a:endParaRPr lang="en-US" altLang="en-US" sz="900" dirty="0"/>
          </a:p>
          <a:p>
            <a:pPr>
              <a:spcBef>
                <a:spcPts val="300"/>
              </a:spcBef>
            </a:pPr>
            <a:r>
              <a:rPr lang="en-US" altLang="en-US" dirty="0"/>
              <a:t>November Meeting Planning</a:t>
            </a:r>
          </a:p>
          <a:p>
            <a:pPr marL="800100" lvl="1" indent="-342900">
              <a:spcBef>
                <a:spcPts val="300"/>
              </a:spcBef>
              <a:buFont typeface="Arial" panose="020B0604020202020204" pitchFamily="34" charset="0"/>
              <a:buChar char="•"/>
            </a:pPr>
            <a:r>
              <a:rPr lang="en-US" altLang="en-US" dirty="0"/>
              <a:t>AIML Tutorial by Prof. Szott and Prof. Bellalta</a:t>
            </a:r>
          </a:p>
          <a:p>
            <a:pPr marL="1200150" lvl="2" indent="-342900">
              <a:spcBef>
                <a:spcPts val="300"/>
              </a:spcBef>
              <a:buFont typeface="Arial" panose="020B0604020202020204" pitchFamily="34" charset="0"/>
              <a:buChar char="•"/>
            </a:pPr>
            <a:r>
              <a:rPr lang="en-US" altLang="en-US" dirty="0"/>
              <a:t>Monday eve session</a:t>
            </a:r>
          </a:p>
          <a:p>
            <a:pPr marL="800100" lvl="1" indent="-342900">
              <a:spcBef>
                <a:spcPts val="300"/>
              </a:spcBef>
              <a:buFont typeface="Arial" panose="020B0604020202020204" pitchFamily="34" charset="0"/>
              <a:buChar char="•"/>
            </a:pPr>
            <a:r>
              <a:rPr lang="en-US" altLang="en-US" dirty="0"/>
              <a:t>2 slots: operating in Bangkok time (12 hours ahead of ET), and Monday eve session is not available</a:t>
            </a:r>
          </a:p>
          <a:p>
            <a:pPr marL="800100" lvl="1" indent="-342900">
              <a:spcBef>
                <a:spcPts val="300"/>
              </a:spcBef>
              <a:buFont typeface="Arial" panose="020B0604020202020204" pitchFamily="34" charset="0"/>
              <a:buChar char="•"/>
            </a:pPr>
            <a:r>
              <a:rPr lang="en-US" altLang="en-US" dirty="0"/>
              <a:t>will try to find slots that are suitable for different time zones</a:t>
            </a:r>
          </a:p>
          <a:p>
            <a:pPr marL="1200150" lvl="2" indent="-342900">
              <a:spcBef>
                <a:spcPts val="300"/>
              </a:spcBef>
              <a:buFont typeface="Arial" panose="020B0604020202020204" pitchFamily="34" charset="0"/>
              <a:buChar char="•"/>
            </a:pPr>
            <a:r>
              <a:rPr lang="en-US" altLang="en-US" dirty="0"/>
              <a:t>Likely a PM2 session and a AM1 session</a:t>
            </a:r>
          </a:p>
          <a:p>
            <a:pPr marL="800100" lvl="1" indent="-342900">
              <a:spcBef>
                <a:spcPts val="300"/>
              </a:spcBef>
              <a:buFont typeface="Arial" panose="020B0604020202020204" pitchFamily="34" charset="0"/>
              <a:buChar char="•"/>
            </a:pPr>
            <a:endParaRPr lang="en-US" altLang="en-US" sz="105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279680329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Teleconference</a:t>
            </a:r>
            <a:endParaRPr lang="en-US" dirty="0"/>
          </a:p>
        </p:txBody>
      </p:sp>
      <p:sp>
        <p:nvSpPr>
          <p:cNvPr id="3" name="Content Placeholder 2"/>
          <p:cNvSpPr>
            <a:spLocks noGrp="1"/>
          </p:cNvSpPr>
          <p:nvPr>
            <p:ph idx="1"/>
          </p:nvPr>
        </p:nvSpPr>
        <p:spPr>
          <a:xfrm>
            <a:off x="912377" y="1447800"/>
            <a:ext cx="10361084" cy="4113213"/>
          </a:xfrm>
        </p:spPr>
        <p:txBody>
          <a:bodyPr/>
          <a:lstStyle/>
          <a:p>
            <a:pPr marL="457200" lvl="1" indent="0">
              <a:spcBef>
                <a:spcPts val="300"/>
              </a:spcBef>
            </a:pPr>
            <a:endParaRPr lang="en-US" altLang="en-US" sz="1050" dirty="0"/>
          </a:p>
          <a:p>
            <a:pPr>
              <a:spcBef>
                <a:spcPts val="300"/>
              </a:spcBef>
            </a:pPr>
            <a:r>
              <a:rPr lang="en-US" altLang="en-US" dirty="0"/>
              <a:t>Next Teleconference:</a:t>
            </a:r>
          </a:p>
          <a:p>
            <a:pPr marL="800100" lvl="1" indent="-342900">
              <a:spcBef>
                <a:spcPts val="300"/>
              </a:spcBef>
              <a:buFont typeface="Arial" panose="020B0604020202020204" pitchFamily="34" charset="0"/>
              <a:buChar char="•"/>
            </a:pPr>
            <a:r>
              <a:rPr lang="en-US" altLang="en-US" dirty="0"/>
              <a:t>1 teleconference: Oct 17, 2022, 10 am ET (1 hour)</a:t>
            </a:r>
          </a:p>
          <a:p>
            <a:pPr marL="800100" lvl="1" indent="-342900">
              <a:spcBef>
                <a:spcPts val="300"/>
              </a:spcBef>
              <a:buFont typeface="Arial" panose="020B0604020202020204" pitchFamily="34" charset="0"/>
              <a:buChar char="•"/>
            </a:pPr>
            <a:r>
              <a:rPr lang="en-US" altLang="en-US" dirty="0"/>
              <a:t>Potential topics:</a:t>
            </a:r>
          </a:p>
          <a:p>
            <a:pPr marL="1200150" lvl="2" indent="-342900">
              <a:spcBef>
                <a:spcPts val="300"/>
              </a:spcBef>
              <a:buFont typeface="Arial" panose="020B0604020202020204" pitchFamily="34" charset="0"/>
              <a:buChar char="•"/>
            </a:pPr>
            <a:r>
              <a:rPr lang="en-US" altLang="en-US" dirty="0"/>
              <a:t>Technical presentations</a:t>
            </a:r>
          </a:p>
          <a:p>
            <a:pPr marL="1200150" lvl="2" indent="-342900">
              <a:spcBef>
                <a:spcPts val="300"/>
              </a:spcBef>
              <a:buFont typeface="Arial" panose="020B0604020202020204" pitchFamily="34" charset="0"/>
              <a:buChar char="•"/>
            </a:pPr>
            <a:r>
              <a:rPr lang="en-US" dirty="0">
                <a:effectLst/>
                <a:latin typeface="Times New Roman" panose="02020603050405020304" pitchFamily="18" charset="0"/>
                <a:ea typeface="Times New Roman" panose="02020603050405020304" pitchFamily="18" charset="0"/>
              </a:rPr>
              <a:t>Proposals for the technical report</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28407072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Date Placeholder 3">
            <a:extLst>
              <a:ext uri="{FF2B5EF4-FFF2-40B4-BE49-F238E27FC236}">
                <a16:creationId xmlns:a16="http://schemas.microsoft.com/office/drawing/2014/main" id="{481163E3-3235-B93B-D977-4040786F5097}"/>
              </a:ext>
            </a:extLst>
          </p:cNvPr>
          <p:cNvSpPr>
            <a:spLocks noGrp="1"/>
          </p:cNvSpPr>
          <p:nvPr>
            <p:ph type="dt" sz="quarter" idx="10"/>
          </p:nvPr>
        </p:nvSpPr>
        <p:spPr bwMode="auto">
          <a:xfrm>
            <a:off x="696913" y="332601"/>
            <a:ext cx="1579600" cy="276999"/>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b" anchorCtr="0" compatLnSpc="1">
            <a:prstTxWarp prst="textNoShape">
              <a:avLst/>
            </a:prstTxWarp>
            <a:spAutoFit/>
          </a:bodyPr>
          <a:lstStyle>
            <a:defPPr>
              <a:defRPr lang="en-GB"/>
            </a:defPPr>
            <a:lvl1pPr algn="l" rtl="0" eaLnBrk="0" fontAlgn="base" hangingPunct="0">
              <a:spcBef>
                <a:spcPct val="0"/>
              </a:spcBef>
              <a:spcAft>
                <a:spcPct val="0"/>
              </a:spcAft>
              <a:defRPr sz="1800" b="1" kern="1200">
                <a:solidFill>
                  <a:schemeClr val="tx1"/>
                </a:solidFill>
                <a:latin typeface="Times New Roman" panose="02020603050405020304" pitchFamily="18" charset="0"/>
                <a:ea typeface="+mn-ea"/>
                <a:cs typeface="Arial" panose="020B0604020202020204" pitchFamily="34" charset="0"/>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spcBef>
                <a:spcPct val="0"/>
              </a:spcBef>
              <a:buFontTx/>
              <a:buNone/>
            </a:pPr>
            <a:r>
              <a:rPr lang="en-CA" altLang="en-US" dirty="0"/>
              <a:t>September 2022</a:t>
            </a:r>
            <a:endParaRPr lang="en-GB" altLang="en-US" sz="1800" dirty="0"/>
          </a:p>
        </p:txBody>
      </p:sp>
      <p:sp>
        <p:nvSpPr>
          <p:cNvPr id="3075" name="Footer Placeholder 4">
            <a:extLst>
              <a:ext uri="{FF2B5EF4-FFF2-40B4-BE49-F238E27FC236}">
                <a16:creationId xmlns:a16="http://schemas.microsoft.com/office/drawing/2014/main" id="{045C5F91-7E5E-4101-9D99-9A940BB1C4B5}"/>
              </a:ext>
            </a:extLst>
          </p:cNvPr>
          <p:cNvSpPr>
            <a:spLocks noGrp="1"/>
          </p:cNvSpPr>
          <p:nvPr>
            <p:ph type="ftr" sz="quarter" idx="11"/>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spcBef>
                <a:spcPct val="0"/>
              </a:spcBef>
              <a:buFontTx/>
              <a:buNone/>
              <a:defRPr/>
            </a:pPr>
            <a:r>
              <a:rPr lang="en-GB" dirty="0"/>
              <a:t>Xiaofei Wang (InterDigital)</a:t>
            </a:r>
            <a:endParaRPr lang="en-GB" altLang="en-US" sz="1200" b="0" dirty="0"/>
          </a:p>
        </p:txBody>
      </p:sp>
      <p:sp>
        <p:nvSpPr>
          <p:cNvPr id="17411" name="Slide Number Placeholder 5">
            <a:extLst>
              <a:ext uri="{FF2B5EF4-FFF2-40B4-BE49-F238E27FC236}">
                <a16:creationId xmlns:a16="http://schemas.microsoft.com/office/drawing/2014/main" id="{8B02B45E-32DD-E1B8-2B9E-96BDB327CCDF}"/>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Slide </a:t>
            </a:r>
            <a:fld id="{422EB9C2-4523-4101-8834-B68FD7935310}" type="slidenum">
              <a:rPr lang="en-GB" altLang="en-US" sz="1200" b="0"/>
              <a:pPr>
                <a:spcBef>
                  <a:spcPct val="0"/>
                </a:spcBef>
                <a:buFontTx/>
                <a:buNone/>
              </a:pPr>
              <a:t>2</a:t>
            </a:fld>
            <a:endParaRPr lang="en-GB" altLang="en-US" sz="1200" b="0" dirty="0"/>
          </a:p>
        </p:txBody>
      </p:sp>
      <p:sp>
        <p:nvSpPr>
          <p:cNvPr id="17412" name="Rectangle 2">
            <a:extLst>
              <a:ext uri="{FF2B5EF4-FFF2-40B4-BE49-F238E27FC236}">
                <a16:creationId xmlns:a16="http://schemas.microsoft.com/office/drawing/2014/main" id="{76ED1CA6-1028-934D-8519-967EB5D70F93}"/>
              </a:ext>
            </a:extLst>
          </p:cNvPr>
          <p:cNvSpPr>
            <a:spLocks noGrp="1" noChangeArrowheads="1"/>
          </p:cNvSpPr>
          <p:nvPr>
            <p:ph type="title"/>
          </p:nvPr>
        </p:nvSpPr>
        <p:spPr/>
        <p:txBody>
          <a:bodyPr/>
          <a:lstStyle/>
          <a:p>
            <a:r>
              <a:rPr lang="en-GB" altLang="en-US" dirty="0"/>
              <a:t>Abstract</a:t>
            </a:r>
          </a:p>
        </p:txBody>
      </p:sp>
      <p:sp>
        <p:nvSpPr>
          <p:cNvPr id="17413" name="Rectangle 3">
            <a:extLst>
              <a:ext uri="{FF2B5EF4-FFF2-40B4-BE49-F238E27FC236}">
                <a16:creationId xmlns:a16="http://schemas.microsoft.com/office/drawing/2014/main" id="{C2334348-7D14-5567-9887-24899B21D490}"/>
              </a:ext>
            </a:extLst>
          </p:cNvPr>
          <p:cNvSpPr>
            <a:spLocks noGrp="1" noChangeArrowheads="1"/>
          </p:cNvSpPr>
          <p:nvPr>
            <p:ph type="body" idx="1"/>
          </p:nvPr>
        </p:nvSpPr>
        <p:spPr/>
        <p:txBody>
          <a:bodyPr/>
          <a:lstStyle/>
          <a:p>
            <a:pPr algn="ctr">
              <a:buFontTx/>
              <a:buNone/>
            </a:pPr>
            <a:r>
              <a:rPr lang="en-GB" altLang="en-US" sz="3200" dirty="0"/>
              <a:t>   Agenda for AIML (Artificial Intelligence Machine Learning) TIG for the September 2022 Interim</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References</a:t>
            </a:r>
          </a:p>
        </p:txBody>
      </p:sp>
      <p:sp>
        <p:nvSpPr>
          <p:cNvPr id="3" name="Content Placeholder 2"/>
          <p:cNvSpPr>
            <a:spLocks noGrp="1"/>
          </p:cNvSpPr>
          <p:nvPr>
            <p:ph idx="1"/>
          </p:nvPr>
        </p:nvSpPr>
        <p:spPr/>
        <p:txBody>
          <a:bodyPr/>
          <a:lstStyle/>
          <a:p>
            <a:r>
              <a:rPr lang="en-US" dirty="0"/>
              <a:t>[1] 11-22/597r3: May 2022 Working Group Motions, May 18, 2022</a:t>
            </a:r>
          </a:p>
          <a:p>
            <a:r>
              <a:rPr lang="en-US" dirty="0"/>
              <a:t>[2] 11-14/629r22: 802.11 Operations Manual, July 13, 2018</a:t>
            </a:r>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20</a:t>
            </a:fld>
            <a:endParaRPr lang="en-GB" dirty="0"/>
          </a:p>
        </p:txBody>
      </p:sp>
      <p:sp>
        <p:nvSpPr>
          <p:cNvPr id="5" name="Footer Placeholder 4"/>
          <p:cNvSpPr>
            <a:spLocks noGrp="1"/>
          </p:cNvSpPr>
          <p:nvPr>
            <p:ph type="ftr" idx="14"/>
          </p:nvPr>
        </p:nvSpPr>
        <p:spPr>
          <a:prstGeom prst="rect">
            <a:avLst/>
          </a:prstGeom>
        </p:spPr>
        <p:txBody>
          <a:bodyPr/>
          <a:lstStyle/>
          <a:p>
            <a:pPr>
              <a:defRPr/>
            </a:pPr>
            <a:r>
              <a:rPr lang="en-US" dirty="0"/>
              <a:t>Xiaofei Wang (InterDigital)</a:t>
            </a:r>
          </a:p>
        </p:txBody>
      </p:sp>
      <p:sp>
        <p:nvSpPr>
          <p:cNvPr id="4" name="Date Placeholder 3"/>
          <p:cNvSpPr>
            <a:spLocks noGrp="1"/>
          </p:cNvSpPr>
          <p:nvPr>
            <p:ph type="dt" idx="15"/>
          </p:nvPr>
        </p:nvSpPr>
        <p:spPr>
          <a:prstGeom prst="rect">
            <a:avLst/>
          </a:prstGeom>
        </p:spPr>
        <p:txBody>
          <a:bodyPr/>
          <a:lstStyle/>
          <a:p>
            <a:pPr>
              <a:defRPr/>
            </a:pPr>
            <a:r>
              <a:rPr lang="en-US" dirty="0"/>
              <a:t>September 2022</a:t>
            </a:r>
          </a:p>
        </p:txBody>
      </p:sp>
    </p:spTree>
    <p:extLst>
      <p:ext uri="{BB962C8B-B14F-4D97-AF65-F5344CB8AC3E}">
        <p14:creationId xmlns:p14="http://schemas.microsoft.com/office/powerpoint/2010/main" val="39005629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3">
            <a:extLst>
              <a:ext uri="{FF2B5EF4-FFF2-40B4-BE49-F238E27FC236}">
                <a16:creationId xmlns:a16="http://schemas.microsoft.com/office/drawing/2014/main" id="{E309793C-E8BA-4980-9624-237F8BFB99C3}"/>
              </a:ext>
            </a:extLst>
          </p:cNvPr>
          <p:cNvSpPr>
            <a:spLocks noGrp="1"/>
          </p:cNvSpPr>
          <p:nvPr>
            <p:ph type="sldNum" sz="quarter" idx="12"/>
          </p:nvPr>
        </p:nvSpPr>
        <p:spPr>
          <a:xfrm>
            <a:off x="5918200"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Slide </a:t>
            </a:r>
            <a:fld id="{8F7DD85E-4C0D-43C8-8134-37E2C443F8A3}" type="slidenum">
              <a:rPr lang="en-GB" altLang="en-US" sz="1200" b="0" smtClean="0"/>
              <a:pPr>
                <a:spcBef>
                  <a:spcPct val="0"/>
                </a:spcBef>
                <a:buFontTx/>
                <a:buNone/>
              </a:pPr>
              <a:t>3</a:t>
            </a:fld>
            <a:endParaRPr lang="en-GB" altLang="en-US" sz="1200" b="0" dirty="0"/>
          </a:p>
        </p:txBody>
      </p:sp>
      <p:sp>
        <p:nvSpPr>
          <p:cNvPr id="19459" name="Rectangle 3">
            <a:extLst>
              <a:ext uri="{FF2B5EF4-FFF2-40B4-BE49-F238E27FC236}">
                <a16:creationId xmlns:a16="http://schemas.microsoft.com/office/drawing/2014/main" id="{2D4EB130-BD7B-48CC-97ED-9BF932A3E47E}"/>
              </a:ext>
            </a:extLst>
          </p:cNvPr>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endParaRPr lang="en-US" altLang="en-US" sz="1400" dirty="0"/>
          </a:p>
        </p:txBody>
      </p:sp>
      <p:sp>
        <p:nvSpPr>
          <p:cNvPr id="19460" name="Rectangle 4">
            <a:extLst>
              <a:ext uri="{FF2B5EF4-FFF2-40B4-BE49-F238E27FC236}">
                <a16:creationId xmlns:a16="http://schemas.microsoft.com/office/drawing/2014/main" id="{7239DE7F-BC9C-4C2B-B596-0E3F1E55A8B5}"/>
              </a:ext>
            </a:extLst>
          </p:cNvPr>
          <p:cNvSpPr>
            <a:spLocks noChangeArrowheads="1"/>
          </p:cNvSpPr>
          <p:nvPr/>
        </p:nvSpPr>
        <p:spPr bwMode="auto">
          <a:xfrm>
            <a:off x="2209800" y="685800"/>
            <a:ext cx="7772400" cy="63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2800" dirty="0">
                <a:solidFill>
                  <a:schemeClr val="tx2"/>
                </a:solidFill>
              </a:rPr>
              <a:t>Agenda</a:t>
            </a:r>
            <a:endParaRPr lang="en-US" altLang="en-US" sz="1800" dirty="0">
              <a:solidFill>
                <a:schemeClr val="tx2"/>
              </a:solidFill>
            </a:endParaRPr>
          </a:p>
        </p:txBody>
      </p:sp>
      <p:sp>
        <p:nvSpPr>
          <p:cNvPr id="19463" name="Rectangle 5">
            <a:extLst>
              <a:ext uri="{FF2B5EF4-FFF2-40B4-BE49-F238E27FC236}">
                <a16:creationId xmlns:a16="http://schemas.microsoft.com/office/drawing/2014/main" id="{014A845C-CDC6-4811-8948-EAB07A9434A5}"/>
              </a:ext>
            </a:extLst>
          </p:cNvPr>
          <p:cNvSpPr>
            <a:spLocks noGrp="1" noChangeArrowheads="1"/>
          </p:cNvSpPr>
          <p:nvPr>
            <p:ph type="body" idx="4294967295"/>
          </p:nvPr>
        </p:nvSpPr>
        <p:spPr>
          <a:xfrm>
            <a:off x="1600200" y="1276350"/>
            <a:ext cx="9144000" cy="4895850"/>
          </a:xfrm>
        </p:spPr>
        <p:txBody>
          <a:bodyPr/>
          <a:lstStyle/>
          <a:p>
            <a:pPr marL="457200" indent="-457200">
              <a:buFont typeface="Arial" panose="020B0604020202020204" pitchFamily="34" charset="0"/>
              <a:buChar char="•"/>
              <a:defRPr/>
            </a:pPr>
            <a:r>
              <a:rPr lang="en-GB" altLang="en-US" dirty="0"/>
              <a:t>Call Meeting to Order</a:t>
            </a:r>
          </a:p>
          <a:p>
            <a:pPr marL="457200" indent="-457200">
              <a:buFont typeface="Arial" panose="020B0604020202020204" pitchFamily="34" charset="0"/>
              <a:buChar char="•"/>
              <a:defRPr/>
            </a:pPr>
            <a:r>
              <a:rPr lang="en-US" altLang="en-US" dirty="0"/>
              <a:t>Agenda approval</a:t>
            </a:r>
          </a:p>
          <a:p>
            <a:pPr marL="457200" indent="-457200">
              <a:buFont typeface="Arial" panose="020B0604020202020204" pitchFamily="34" charset="0"/>
              <a:buChar char="•"/>
              <a:defRPr/>
            </a:pPr>
            <a:r>
              <a:rPr lang="en-US" altLang="en-US" dirty="0"/>
              <a:t>Review Patent Policies &amp; Call for essential patents</a:t>
            </a:r>
          </a:p>
          <a:p>
            <a:pPr marL="457200" indent="-457200">
              <a:buFont typeface="Arial" panose="020B0604020202020204" pitchFamily="34" charset="0"/>
              <a:buChar char="•"/>
              <a:defRPr/>
            </a:pPr>
            <a:r>
              <a:rPr lang="en-US" altLang="en-US" dirty="0"/>
              <a:t>Review of IEEE Copyright and other policies</a:t>
            </a:r>
          </a:p>
          <a:p>
            <a:pPr marL="457200" indent="-457200">
              <a:buFont typeface="Arial" panose="020B0604020202020204" pitchFamily="34" charset="0"/>
              <a:buChar char="•"/>
              <a:defRPr/>
            </a:pPr>
            <a:r>
              <a:rPr lang="en-GB" altLang="en-US" dirty="0"/>
              <a:t>Announcements</a:t>
            </a:r>
          </a:p>
          <a:p>
            <a:pPr marL="457200" indent="-457200">
              <a:buFont typeface="Arial" panose="020B0604020202020204" pitchFamily="34" charset="0"/>
              <a:buChar char="•"/>
              <a:defRPr/>
            </a:pPr>
            <a:r>
              <a:rPr lang="en-GB" altLang="en-US" dirty="0"/>
              <a:t>Secretary confirmation</a:t>
            </a:r>
          </a:p>
          <a:p>
            <a:pPr marL="457200" indent="-457200">
              <a:buFont typeface="Arial" panose="020B0604020202020204" pitchFamily="34" charset="0"/>
              <a:buChar char="•"/>
              <a:defRPr/>
            </a:pPr>
            <a:r>
              <a:rPr lang="en-GB" altLang="en-US" dirty="0"/>
              <a:t>Minutes approval</a:t>
            </a:r>
          </a:p>
          <a:p>
            <a:pPr marL="514350" indent="-457200">
              <a:buFont typeface="Arial" panose="020B0604020202020204" pitchFamily="34" charset="0"/>
              <a:buChar char="•"/>
              <a:defRPr/>
            </a:pPr>
            <a:r>
              <a:rPr lang="en-GB" altLang="en-US" dirty="0"/>
              <a:t>Presentations</a:t>
            </a:r>
          </a:p>
          <a:p>
            <a:pPr marL="857250" lvl="1" indent="-457200">
              <a:buFont typeface="Arial" panose="020B0604020202020204" pitchFamily="34" charset="0"/>
              <a:buChar char="•"/>
              <a:defRPr/>
            </a:pPr>
            <a:r>
              <a:rPr lang="en-US" altLang="en-US" sz="1800" dirty="0"/>
              <a:t>Monday September 12, 2022, Eve: 19:30 – 21:30 Hawaiian Time</a:t>
            </a:r>
          </a:p>
          <a:p>
            <a:pPr marL="857250" lvl="1" indent="-457200">
              <a:buFont typeface="Arial" panose="020B0604020202020204" pitchFamily="34" charset="0"/>
              <a:buChar char="•"/>
              <a:defRPr/>
            </a:pPr>
            <a:r>
              <a:rPr lang="en-US" altLang="en-US" sz="1800" dirty="0"/>
              <a:t>Tuesday September 13, 2022, AM2: 10:30-12:30 Hawaiian Time</a:t>
            </a:r>
          </a:p>
          <a:p>
            <a:pPr marL="457200" indent="-457200">
              <a:lnSpc>
                <a:spcPct val="90000"/>
              </a:lnSpc>
              <a:buFont typeface="Arial" panose="020B0604020202020204" pitchFamily="34" charset="0"/>
              <a:buChar char="•"/>
              <a:defRPr/>
            </a:pPr>
            <a:r>
              <a:rPr lang="en-US" altLang="en-US" dirty="0"/>
              <a:t>Plans for November 2022</a:t>
            </a:r>
          </a:p>
          <a:p>
            <a:pPr marL="457200" indent="-457200">
              <a:lnSpc>
                <a:spcPct val="90000"/>
              </a:lnSpc>
              <a:buFont typeface="Arial" panose="020B0604020202020204" pitchFamily="34" charset="0"/>
              <a:buChar char="•"/>
              <a:defRPr/>
            </a:pPr>
            <a:r>
              <a:rPr lang="en-US" altLang="en-US" dirty="0"/>
              <a:t>Adjourn</a:t>
            </a:r>
          </a:p>
        </p:txBody>
      </p:sp>
      <p:sp>
        <p:nvSpPr>
          <p:cNvPr id="19462" name="Rectangle 4">
            <a:extLst>
              <a:ext uri="{FF2B5EF4-FFF2-40B4-BE49-F238E27FC236}">
                <a16:creationId xmlns:a16="http://schemas.microsoft.com/office/drawing/2014/main" id="{B8004815-DEEF-4991-9863-C4D400CADE6E}"/>
              </a:ext>
            </a:extLst>
          </p:cNvPr>
          <p:cNvSpPr txBox="1">
            <a:spLocks noChangeArrowheads="1"/>
          </p:cNvSpPr>
          <p:nvPr/>
        </p:nvSpPr>
        <p:spPr bwMode="auto">
          <a:xfrm>
            <a:off x="839788" y="265926"/>
            <a:ext cx="157960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September 2022</a:t>
            </a:r>
            <a:endParaRPr lang="en-GB" altLang="en-US" sz="1800" dirty="0"/>
          </a:p>
        </p:txBody>
      </p:sp>
      <p:sp>
        <p:nvSpPr>
          <p:cNvPr id="8" name="Footer Placeholder 4">
            <a:extLst>
              <a:ext uri="{FF2B5EF4-FFF2-40B4-BE49-F238E27FC236}">
                <a16:creationId xmlns:a16="http://schemas.microsoft.com/office/drawing/2014/main" id="{92BF4F79-02B2-849D-5F5A-62DFE703E53C}"/>
              </a:ext>
            </a:extLst>
          </p:cNvPr>
          <p:cNvSpPr>
            <a:spLocks noGrp="1"/>
          </p:cNvSpPr>
          <p:nvPr>
            <p:ph type="ftr" sz="quarter" idx="11"/>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spcBef>
                <a:spcPct val="0"/>
              </a:spcBef>
              <a:buFontTx/>
              <a:buNone/>
              <a:defRPr/>
            </a:pPr>
            <a:r>
              <a:rPr lang="en-GB" dirty="0"/>
              <a:t>Xiaofei Wang (InterDigital)</a:t>
            </a:r>
            <a:endParaRPr lang="en-GB" altLang="en-US" sz="1200" b="0" dirty="0"/>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3">
            <a:extLst>
              <a:ext uri="{FF2B5EF4-FFF2-40B4-BE49-F238E27FC236}">
                <a16:creationId xmlns:a16="http://schemas.microsoft.com/office/drawing/2014/main" id="{E309793C-E8BA-4980-9624-237F8BFB99C3}"/>
              </a:ext>
            </a:extLst>
          </p:cNvPr>
          <p:cNvSpPr>
            <a:spLocks noGrp="1"/>
          </p:cNvSpPr>
          <p:nvPr>
            <p:ph type="sldNum" sz="quarter" idx="12"/>
          </p:nvPr>
        </p:nvSpPr>
        <p:spPr>
          <a:xfrm>
            <a:off x="5918200"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Slide </a:t>
            </a:r>
            <a:fld id="{8F7DD85E-4C0D-43C8-8134-37E2C443F8A3}" type="slidenum">
              <a:rPr lang="en-GB" altLang="en-US" sz="1200" b="0" smtClean="0"/>
              <a:pPr>
                <a:spcBef>
                  <a:spcPct val="0"/>
                </a:spcBef>
                <a:buFontTx/>
                <a:buNone/>
              </a:pPr>
              <a:t>4</a:t>
            </a:fld>
            <a:endParaRPr lang="en-GB" altLang="en-US" sz="1200" b="0" dirty="0"/>
          </a:p>
        </p:txBody>
      </p:sp>
      <p:sp>
        <p:nvSpPr>
          <p:cNvPr id="19459" name="Rectangle 3">
            <a:extLst>
              <a:ext uri="{FF2B5EF4-FFF2-40B4-BE49-F238E27FC236}">
                <a16:creationId xmlns:a16="http://schemas.microsoft.com/office/drawing/2014/main" id="{2D4EB130-BD7B-48CC-97ED-9BF932A3E47E}"/>
              </a:ext>
            </a:extLst>
          </p:cNvPr>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endParaRPr lang="en-US" altLang="en-US" sz="1400" dirty="0"/>
          </a:p>
        </p:txBody>
      </p:sp>
      <p:sp>
        <p:nvSpPr>
          <p:cNvPr id="19460" name="Rectangle 4">
            <a:extLst>
              <a:ext uri="{FF2B5EF4-FFF2-40B4-BE49-F238E27FC236}">
                <a16:creationId xmlns:a16="http://schemas.microsoft.com/office/drawing/2014/main" id="{7239DE7F-BC9C-4C2B-B596-0E3F1E55A8B5}"/>
              </a:ext>
            </a:extLst>
          </p:cNvPr>
          <p:cNvSpPr>
            <a:spLocks noChangeArrowheads="1"/>
          </p:cNvSpPr>
          <p:nvPr/>
        </p:nvSpPr>
        <p:spPr bwMode="auto">
          <a:xfrm>
            <a:off x="2209800" y="685800"/>
            <a:ext cx="7772400" cy="63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2800" dirty="0">
                <a:solidFill>
                  <a:schemeClr val="tx2"/>
                </a:solidFill>
              </a:rPr>
              <a:t>List of Submissions</a:t>
            </a:r>
            <a:endParaRPr lang="en-US" altLang="en-US" sz="1800" dirty="0">
              <a:solidFill>
                <a:schemeClr val="tx2"/>
              </a:solidFill>
            </a:endParaRPr>
          </a:p>
        </p:txBody>
      </p:sp>
      <p:sp>
        <p:nvSpPr>
          <p:cNvPr id="19463" name="Rectangle 5">
            <a:extLst>
              <a:ext uri="{FF2B5EF4-FFF2-40B4-BE49-F238E27FC236}">
                <a16:creationId xmlns:a16="http://schemas.microsoft.com/office/drawing/2014/main" id="{014A845C-CDC6-4811-8948-EAB07A9434A5}"/>
              </a:ext>
            </a:extLst>
          </p:cNvPr>
          <p:cNvSpPr>
            <a:spLocks noGrp="1" noChangeArrowheads="1"/>
          </p:cNvSpPr>
          <p:nvPr>
            <p:ph type="body" idx="4294967295"/>
          </p:nvPr>
        </p:nvSpPr>
        <p:spPr>
          <a:xfrm>
            <a:off x="1600200" y="1616074"/>
            <a:ext cx="9144000" cy="4556125"/>
          </a:xfrm>
        </p:spPr>
        <p:txBody>
          <a:bodyPr/>
          <a:lstStyle/>
          <a:p>
            <a:pPr marL="457200">
              <a:spcBef>
                <a:spcPts val="0"/>
              </a:spcBef>
              <a:spcAft>
                <a:spcPts val="0"/>
              </a:spcAft>
              <a:buFont typeface="Arial" panose="020B0604020202020204" pitchFamily="34" charset="0"/>
              <a:buChar char="•"/>
            </a:pPr>
            <a:r>
              <a:rPr lang="en-GB" dirty="0">
                <a:effectLst/>
                <a:latin typeface="Times New Roman" panose="02020603050405020304" pitchFamily="18" charset="0"/>
                <a:ea typeface="Times New Roman" panose="02020603050405020304" pitchFamily="18" charset="0"/>
              </a:rPr>
              <a:t>11-22/1522r0 DRL-based Channel Access</a:t>
            </a:r>
            <a:r>
              <a:rPr lang="en-GB" b="0" dirty="0">
                <a:effectLst/>
                <a:latin typeface="Times New Roman" panose="02020603050405020304" pitchFamily="18" charset="0"/>
                <a:ea typeface="Times New Roman" panose="02020603050405020304" pitchFamily="18" charset="0"/>
              </a:rPr>
              <a:t>, Ziyang Guo (Huawei)</a:t>
            </a:r>
          </a:p>
          <a:p>
            <a:pPr marL="114300" indent="0">
              <a:spcBef>
                <a:spcPts val="0"/>
              </a:spcBef>
              <a:spcAft>
                <a:spcPts val="0"/>
              </a:spcAft>
            </a:pPr>
            <a:endParaRPr lang="en-GB" b="0" dirty="0">
              <a:latin typeface="Times New Roman" panose="02020603050405020304" pitchFamily="18" charset="0"/>
              <a:ea typeface="Times New Roman" panose="02020603050405020304" pitchFamily="18" charset="0"/>
            </a:endParaRPr>
          </a:p>
          <a:p>
            <a:pPr marL="114300" indent="0">
              <a:spcBef>
                <a:spcPts val="0"/>
              </a:spcBef>
              <a:spcAft>
                <a:spcPts val="0"/>
              </a:spcAft>
            </a:pPr>
            <a:endParaRPr lang="en-GB" b="0" dirty="0">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r>
              <a:rPr lang="en-GB" dirty="0">
                <a:latin typeface="Times New Roman" panose="02020603050405020304" pitchFamily="18" charset="0"/>
                <a:ea typeface="Times New Roman" panose="02020603050405020304" pitchFamily="18" charset="0"/>
              </a:rPr>
              <a:t>11-22/987r0 AIML TIG Technical Report Draft, </a:t>
            </a:r>
            <a:r>
              <a:rPr lang="en-GB" b="0" dirty="0">
                <a:latin typeface="Times New Roman" panose="02020603050405020304" pitchFamily="18" charset="0"/>
                <a:ea typeface="Times New Roman" panose="02020603050405020304" pitchFamily="18" charset="0"/>
              </a:rPr>
              <a:t>Xiaofei Wang (InterDigital)</a:t>
            </a:r>
          </a:p>
          <a:p>
            <a:pPr marL="457200">
              <a:spcBef>
                <a:spcPts val="0"/>
              </a:spcBef>
              <a:spcAft>
                <a:spcPts val="0"/>
              </a:spcAft>
              <a:buFont typeface="Arial" panose="020B0604020202020204" pitchFamily="34" charset="0"/>
              <a:buChar char="•"/>
            </a:pPr>
            <a:endParaRPr lang="en-GB" b="0" dirty="0">
              <a:effectLst/>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r>
              <a:rPr lang="en-GB" dirty="0">
                <a:latin typeface="Times New Roman" panose="02020603050405020304" pitchFamily="18" charset="0"/>
                <a:ea typeface="Times New Roman" panose="02020603050405020304" pitchFamily="18" charset="0"/>
              </a:rPr>
              <a:t>11-22/1563r0 AI/ML Use Case</a:t>
            </a:r>
            <a:r>
              <a:rPr lang="en-GB" b="0" dirty="0">
                <a:latin typeface="Times New Roman" panose="02020603050405020304" pitchFamily="18" charset="0"/>
                <a:ea typeface="Times New Roman" panose="02020603050405020304" pitchFamily="18" charset="0"/>
              </a:rPr>
              <a:t>, Zinan Lin (InterDigital)</a:t>
            </a:r>
          </a:p>
          <a:p>
            <a:pPr marL="457200">
              <a:spcBef>
                <a:spcPts val="0"/>
              </a:spcBef>
              <a:spcAft>
                <a:spcPts val="0"/>
              </a:spcAft>
              <a:buFont typeface="Arial" panose="020B0604020202020204" pitchFamily="34" charset="0"/>
              <a:buChar char="•"/>
            </a:pPr>
            <a:endParaRPr lang="en-GB" b="0" dirty="0">
              <a:effectLst/>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r>
              <a:rPr lang="en-GB" dirty="0">
                <a:latin typeface="Times New Roman" panose="02020603050405020304" pitchFamily="18" charset="0"/>
                <a:ea typeface="Times New Roman" panose="02020603050405020304" pitchFamily="18" charset="0"/>
              </a:rPr>
              <a:t>Tutorial: 11-22/1483r0 Wireless for ML </a:t>
            </a:r>
            <a:r>
              <a:rPr lang="en-GB" b="0" dirty="0">
                <a:latin typeface="Times New Roman" panose="02020603050405020304" pitchFamily="18" charset="0"/>
                <a:ea typeface="Times New Roman" panose="02020603050405020304" pitchFamily="18" charset="0"/>
              </a:rPr>
              <a:t>– Over the air computation, Alphan Sahin (University of South Carolina)</a:t>
            </a:r>
            <a:endParaRPr lang="en-GB" b="0" dirty="0">
              <a:effectLst/>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endParaRPr lang="en-GB" b="0" dirty="0">
              <a:effectLst/>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GB" dirty="0">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GB" dirty="0">
              <a:latin typeface="Times New Roman" panose="02020603050405020304" pitchFamily="18" charset="0"/>
              <a:ea typeface="Times New Roman" panose="02020603050405020304" pitchFamily="18" charset="0"/>
            </a:endParaRPr>
          </a:p>
        </p:txBody>
      </p:sp>
      <p:sp>
        <p:nvSpPr>
          <p:cNvPr id="19462" name="Rectangle 4">
            <a:extLst>
              <a:ext uri="{FF2B5EF4-FFF2-40B4-BE49-F238E27FC236}">
                <a16:creationId xmlns:a16="http://schemas.microsoft.com/office/drawing/2014/main" id="{B8004815-DEEF-4991-9863-C4D400CADE6E}"/>
              </a:ext>
            </a:extLst>
          </p:cNvPr>
          <p:cNvSpPr txBox="1">
            <a:spLocks noChangeArrowheads="1"/>
          </p:cNvSpPr>
          <p:nvPr/>
        </p:nvSpPr>
        <p:spPr bwMode="auto">
          <a:xfrm>
            <a:off x="839788" y="265926"/>
            <a:ext cx="157960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September 2022</a:t>
            </a:r>
            <a:endParaRPr lang="en-GB" altLang="en-US" sz="1800" dirty="0"/>
          </a:p>
        </p:txBody>
      </p:sp>
      <p:sp>
        <p:nvSpPr>
          <p:cNvPr id="8" name="Footer Placeholder 4">
            <a:extLst>
              <a:ext uri="{FF2B5EF4-FFF2-40B4-BE49-F238E27FC236}">
                <a16:creationId xmlns:a16="http://schemas.microsoft.com/office/drawing/2014/main" id="{F7268719-08C8-2F87-9467-64D253F639FB}"/>
              </a:ext>
            </a:extLst>
          </p:cNvPr>
          <p:cNvSpPr>
            <a:spLocks noGrp="1"/>
          </p:cNvSpPr>
          <p:nvPr>
            <p:ph type="ftr" sz="quarter" idx="11"/>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spcBef>
                <a:spcPct val="0"/>
              </a:spcBef>
              <a:buFontTx/>
              <a:buNone/>
              <a:defRPr/>
            </a:pPr>
            <a:r>
              <a:rPr lang="en-GB" dirty="0"/>
              <a:t>Xiaofei Wang (InterDigital)</a:t>
            </a:r>
            <a:endParaRPr lang="en-GB" altLang="en-US" sz="1200" b="0" dirty="0"/>
          </a:p>
        </p:txBody>
      </p:sp>
    </p:spTree>
    <p:extLst>
      <p:ext uri="{BB962C8B-B14F-4D97-AF65-F5344CB8AC3E}">
        <p14:creationId xmlns:p14="http://schemas.microsoft.com/office/powerpoint/2010/main" val="412227131"/>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1"/>
            <a:ext cx="10627783" cy="1065213"/>
          </a:xfrm>
        </p:spPr>
        <p:txBody>
          <a:bodyPr/>
          <a:lstStyle/>
          <a:p>
            <a:r>
              <a:rPr lang="en-US" dirty="0"/>
              <a:t>Registration for the September 802 wireless interim session</a:t>
            </a:r>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dirty="0"/>
              <a:t>This meeting is part of the September 802 wireless interim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 </a:t>
            </a:r>
            <a:r>
              <a:rPr lang="en-US" dirty="0">
                <a:hlinkClick r:id="rId2"/>
              </a:rPr>
              <a:t>https://web.cvent.com/event/ae5c1e5a-6074-492a-9cd7-16b5ddc15864/summary</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dirty="0"/>
              <a:t>Some name (affiliation)</a:t>
            </a:r>
          </a:p>
        </p:txBody>
      </p:sp>
      <p:sp>
        <p:nvSpPr>
          <p:cNvPr id="6" name="Date Placeholder 5"/>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2" name="Date Placeholder 1"/>
          <p:cNvSpPr>
            <a:spLocks noGrp="1"/>
          </p:cNvSpPr>
          <p:nvPr>
            <p:ph type="dt" idx="15"/>
          </p:nvPr>
        </p:nvSpPr>
        <p:spPr>
          <a:prstGeom prst="rect">
            <a:avLst/>
          </a:prstGeom>
        </p:spPr>
        <p:txBody>
          <a:bodyPr/>
          <a:lstStyle/>
          <a:p>
            <a:pPr>
              <a:defRPr/>
            </a:pPr>
            <a:r>
              <a:rPr lang="en-US" dirty="0"/>
              <a:t>September 2022</a:t>
            </a:r>
          </a:p>
        </p:txBody>
      </p:sp>
      <p:sp>
        <p:nvSpPr>
          <p:cNvPr id="8" name="Footer Placeholder 4">
            <a:extLst>
              <a:ext uri="{FF2B5EF4-FFF2-40B4-BE49-F238E27FC236}">
                <a16:creationId xmlns:a16="http://schemas.microsoft.com/office/drawing/2014/main" id="{A649D93E-1C80-A964-4005-CFC3D5DA26EA}"/>
              </a:ext>
            </a:extLst>
          </p:cNvPr>
          <p:cNvSpPr txBox="1">
            <a:spLocks/>
          </p:cNvSpPr>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mn-cs"/>
              </a:defRPr>
            </a:lvl1pPr>
            <a:lvl2pPr marL="457200" indent="-28575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2pPr>
            <a:lvl3pPr marL="9144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3pPr>
            <a:lvl4pPr marL="13716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4pPr>
            <a:lvl5pPr marL="18288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buFontTx/>
              <a:buNone/>
              <a:defRPr/>
            </a:pPr>
            <a:r>
              <a:rPr lang="en-GB" dirty="0"/>
              <a:t>Xiaofei Wang (InterDigital)</a:t>
            </a:r>
            <a:endParaRPr lang="en-GB" altLang="en-US" dirty="0"/>
          </a:p>
        </p:txBody>
      </p:sp>
    </p:spTree>
    <p:extLst>
      <p:ext uri="{BB962C8B-B14F-4D97-AF65-F5344CB8AC3E}">
        <p14:creationId xmlns:p14="http://schemas.microsoft.com/office/powerpoint/2010/main" val="13935968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dirty="0"/>
              <a:t>Xiaofei Wang (InterDigital)</a:t>
            </a:r>
          </a:p>
        </p:txBody>
      </p:sp>
      <p:sp>
        <p:nvSpPr>
          <p:cNvPr id="2" name="Date Placeholder 1"/>
          <p:cNvSpPr>
            <a:spLocks noGrp="1"/>
          </p:cNvSpPr>
          <p:nvPr>
            <p:ph type="dt" idx="15"/>
          </p:nvPr>
        </p:nvSpPr>
        <p:spPr>
          <a:prstGeom prst="rect">
            <a:avLst/>
          </a:prstGeom>
        </p:spPr>
        <p:txBody>
          <a:bodyPr/>
          <a:lstStyle/>
          <a:p>
            <a:pPr>
              <a:defRPr/>
            </a:pPr>
            <a:r>
              <a:rPr lang="en-US" dirty="0"/>
              <a:t>September 2022</a:t>
            </a:r>
          </a:p>
        </p:txBody>
      </p:sp>
    </p:spTree>
    <p:extLst>
      <p:ext uri="{BB962C8B-B14F-4D97-AF65-F5344CB8AC3E}">
        <p14:creationId xmlns:p14="http://schemas.microsoft.com/office/powerpoint/2010/main" val="22801723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Working Group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dirty="0"/>
              <a:t>Xiaofei Wang (InterDigital)</a:t>
            </a:r>
          </a:p>
        </p:txBody>
      </p:sp>
      <p:sp>
        <p:nvSpPr>
          <p:cNvPr id="2" name="Date Placeholder 1"/>
          <p:cNvSpPr>
            <a:spLocks noGrp="1"/>
          </p:cNvSpPr>
          <p:nvPr>
            <p:ph type="dt" idx="15"/>
          </p:nvPr>
        </p:nvSpPr>
        <p:spPr>
          <a:prstGeom prst="rect">
            <a:avLst/>
          </a:prstGeom>
        </p:spPr>
        <p:txBody>
          <a:bodyPr/>
          <a:lstStyle/>
          <a:p>
            <a:pPr>
              <a:defRPr/>
            </a:pPr>
            <a:r>
              <a:rPr lang="en-US" dirty="0"/>
              <a:t>September 2022</a:t>
            </a:r>
          </a:p>
        </p:txBody>
      </p:sp>
    </p:spTree>
    <p:extLst>
      <p:ext uri="{BB962C8B-B14F-4D97-AF65-F5344CB8AC3E}">
        <p14:creationId xmlns:p14="http://schemas.microsoft.com/office/powerpoint/2010/main" val="12952854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altLang="en-US" u="sng" dirty="0"/>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 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 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https://standards.ieee.org/about/policies/opman/sect6.html#6.3</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dirty="0"/>
              <a:t>Xiaofei Wang (InterDigital)</a:t>
            </a:r>
          </a:p>
        </p:txBody>
      </p:sp>
      <p:sp>
        <p:nvSpPr>
          <p:cNvPr id="2" name="Date Placeholder 1"/>
          <p:cNvSpPr>
            <a:spLocks noGrp="1"/>
          </p:cNvSpPr>
          <p:nvPr>
            <p:ph type="dt" idx="15"/>
          </p:nvPr>
        </p:nvSpPr>
        <p:spPr>
          <a:prstGeom prst="rect">
            <a:avLst/>
          </a:prstGeom>
        </p:spPr>
        <p:txBody>
          <a:bodyPr/>
          <a:lstStyle/>
          <a:p>
            <a:pPr>
              <a:defRPr/>
            </a:pPr>
            <a:r>
              <a:rPr lang="en-US" dirty="0"/>
              <a:t>September 2022</a:t>
            </a:r>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dirty="0">
              <a:latin typeface="Helvetica" panose="020B0604020202020204" pitchFamily="34" charset="0"/>
            </a:endParaRPr>
          </a:p>
        </p:txBody>
      </p:sp>
    </p:spTree>
    <p:extLst>
      <p:ext uri="{BB962C8B-B14F-4D97-AF65-F5344CB8AC3E}">
        <p14:creationId xmlns:p14="http://schemas.microsoft.com/office/powerpoint/2010/main" val="2090664063"/>
      </p:ext>
    </p:extLst>
  </p:cSld>
  <p:clrMapOvr>
    <a:masterClrMapping/>
  </p:clrMapOvr>
  <p:transition/>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70C0"/>
      </a:hlink>
      <a:folHlink>
        <a:srgbClr val="00B0F0"/>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lace presentation subject title text here].potx" id="{9F2EEA62-9711-4D79-A2F1-C9EE3C92C099}" vid="{BDB7B821-D8C8-422B-824F-241F074B2013}"/>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 template widescreen</Template>
  <TotalTime>2641</TotalTime>
  <Words>2081</Words>
  <Application>Microsoft Office PowerPoint</Application>
  <PresentationFormat>Widescreen</PresentationFormat>
  <Paragraphs>254</Paragraphs>
  <Slides>20</Slides>
  <Notes>6</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20</vt:i4>
      </vt:variant>
    </vt:vector>
  </HeadingPairs>
  <TitlesOfParts>
    <vt:vector size="28" baseType="lpstr">
      <vt:lpstr>Lucida Grande</vt:lpstr>
      <vt:lpstr>Monotype Sorts</vt:lpstr>
      <vt:lpstr>Arial</vt:lpstr>
      <vt:lpstr>Calibri</vt:lpstr>
      <vt:lpstr>Helvetica</vt:lpstr>
      <vt:lpstr>Times New Roman</vt:lpstr>
      <vt:lpstr>Office Theme</vt:lpstr>
      <vt:lpstr>Document</vt:lpstr>
      <vt:lpstr>AIML TIG September 2022 Interim Agenda</vt:lpstr>
      <vt:lpstr>Abstract</vt:lpstr>
      <vt:lpstr>PowerPoint Presentation</vt:lpstr>
      <vt:lpstr>PowerPoint Presentation</vt:lpstr>
      <vt:lpstr>Registration for the September 802 wireless interim session</vt:lpstr>
      <vt:lpstr>Participants have a duty to inform the IEEE</vt:lpstr>
      <vt:lpstr>Ways to inform IEEE</vt:lpstr>
      <vt:lpstr>Other guidelines for IEEE Working Group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Reminders</vt:lpstr>
      <vt:lpstr>Detailed Agenda Monday September 12, 2022 Eve</vt:lpstr>
      <vt:lpstr>Detailed Agenda Tuesday September 13, 2022 AM2</vt:lpstr>
      <vt:lpstr>Next steps</vt:lpstr>
      <vt:lpstr>Teleconference</vt:lpstr>
      <vt:lpstr>References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AIML TIG Agenda</dc:title>
  <dc:creator>Xiaofei Wang</dc:creator>
  <cp:keywords/>
  <cp:lastModifiedBy>Xiaofei Wang</cp:lastModifiedBy>
  <cp:revision>95</cp:revision>
  <cp:lastPrinted>1601-01-01T00:00:00Z</cp:lastPrinted>
  <dcterms:created xsi:type="dcterms:W3CDTF">2018-05-05T22:00:08Z</dcterms:created>
  <dcterms:modified xsi:type="dcterms:W3CDTF">2022-09-11T19:58:55Z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ce0d76af-a3b6-4e03-a421-b6b5e100c5c7</vt:lpwstr>
  </property>
  <property fmtid="{D5CDD505-2E9C-101B-9397-08002B2CF9AE}" pid="3" name="CTP_TimeStamp">
    <vt:lpwstr>2020-09-13 22:46:49Z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