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DB9CBB-4612-4F95-A176-1B02A1EDCA8D}" v="8" dt="2022-07-13T16:45:50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64" d="100"/>
          <a:sy n="64" d="100"/>
        </p:scale>
        <p:origin x="72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78DB9CBB-4612-4F95-A176-1B02A1EDCA8D}"/>
    <pc:docChg chg="custSel delSld modSld modMainMaster">
      <pc:chgData name="Xiaofei Wang" userId="6e1836d3-2ed9-4ae5-8700-9029b71c19c7" providerId="ADAL" clId="{78DB9CBB-4612-4F95-A176-1B02A1EDCA8D}" dt="2022-07-13T16:47:31.424" v="587" actId="20577"/>
      <pc:docMkLst>
        <pc:docMk/>
      </pc:docMkLst>
      <pc:sldChg chg="modSp mod">
        <pc:chgData name="Xiaofei Wang" userId="6e1836d3-2ed9-4ae5-8700-9029b71c19c7" providerId="ADAL" clId="{78DB9CBB-4612-4F95-A176-1B02A1EDCA8D}" dt="2022-07-13T16:45:50.182" v="583"/>
        <pc:sldMkLst>
          <pc:docMk/>
          <pc:sldMk cId="0" sldId="288"/>
        </pc:sldMkLst>
        <pc:spChg chg="mod">
          <ac:chgData name="Xiaofei Wang" userId="6e1836d3-2ed9-4ae5-8700-9029b71c19c7" providerId="ADAL" clId="{78DB9CBB-4612-4F95-A176-1B02A1EDCA8D}" dt="2022-07-12T18:16:15.632" v="1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78DB9CBB-4612-4F95-A176-1B02A1EDCA8D}" dt="2022-07-12T18:23:33.430" v="5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78DB9CBB-4612-4F95-A176-1B02A1EDCA8D}" dt="2022-07-13T16:45:50.182" v="583"/>
          <ac:spMkLst>
            <pc:docMk/>
            <pc:sldMk cId="0" sldId="288"/>
            <ac:spMk id="5123" creationId="{00000000-0000-0000-0000-000000000000}"/>
          </ac:spMkLst>
        </pc:spChg>
        <pc:spChg chg="mod">
          <ac:chgData name="Xiaofei Wang" userId="6e1836d3-2ed9-4ae5-8700-9029b71c19c7" providerId="ADAL" clId="{78DB9CBB-4612-4F95-A176-1B02A1EDCA8D}" dt="2022-07-12T18:22:08.177" v="44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78DB9CBB-4612-4F95-A176-1B02A1EDCA8D}" dt="2022-07-13T16:47:31.424" v="587" actId="20577"/>
        <pc:sldMkLst>
          <pc:docMk/>
          <pc:sldMk cId="0" sldId="290"/>
        </pc:sldMkLst>
        <pc:spChg chg="mod">
          <ac:chgData name="Xiaofei Wang" userId="6e1836d3-2ed9-4ae5-8700-9029b71c19c7" providerId="ADAL" clId="{78DB9CBB-4612-4F95-A176-1B02A1EDCA8D}" dt="2022-07-12T18:16:15.632" v="1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78DB9CBB-4612-4F95-A176-1B02A1EDCA8D}" dt="2022-07-13T16:45:50.182" v="583"/>
          <ac:spMkLst>
            <pc:docMk/>
            <pc:sldMk cId="0" sldId="290"/>
            <ac:spMk id="1028" creationId="{00000000-0000-0000-0000-000000000000}"/>
          </ac:spMkLst>
        </pc:spChg>
        <pc:spChg chg="mod">
          <ac:chgData name="Xiaofei Wang" userId="6e1836d3-2ed9-4ae5-8700-9029b71c19c7" providerId="ADAL" clId="{78DB9CBB-4612-4F95-A176-1B02A1EDCA8D}" dt="2022-07-12T18:16:32.981" v="26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78DB9CBB-4612-4F95-A176-1B02A1EDCA8D}" dt="2022-07-13T16:47:31.424" v="587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Xiaofei Wang" userId="6e1836d3-2ed9-4ae5-8700-9029b71c19c7" providerId="ADAL" clId="{78DB9CBB-4612-4F95-A176-1B02A1EDCA8D}" dt="2022-07-12T18:17:28.697" v="35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Xiaofei Wang" userId="6e1836d3-2ed9-4ae5-8700-9029b71c19c7" providerId="ADAL" clId="{78DB9CBB-4612-4F95-A176-1B02A1EDCA8D}" dt="2022-07-13T16:46:00.611" v="585" actId="20577"/>
        <pc:sldMkLst>
          <pc:docMk/>
          <pc:sldMk cId="2868633806" sldId="523"/>
        </pc:sldMkLst>
        <pc:spChg chg="mod">
          <ac:chgData name="Xiaofei Wang" userId="6e1836d3-2ed9-4ae5-8700-9029b71c19c7" providerId="ADAL" clId="{78DB9CBB-4612-4F95-A176-1B02A1EDCA8D}" dt="2022-07-12T18:16:15.632" v="1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Xiaofei Wang" userId="6e1836d3-2ed9-4ae5-8700-9029b71c19c7" providerId="ADAL" clId="{78DB9CBB-4612-4F95-A176-1B02A1EDCA8D}" dt="2022-07-13T16:45:50.182" v="583"/>
          <ac:spMkLst>
            <pc:docMk/>
            <pc:sldMk cId="2868633806" sldId="523"/>
            <ac:spMk id="5123" creationId="{00000000-0000-0000-0000-000000000000}"/>
          </ac:spMkLst>
        </pc:spChg>
        <pc:spChg chg="mod">
          <ac:chgData name="Xiaofei Wang" userId="6e1836d3-2ed9-4ae5-8700-9029b71c19c7" providerId="ADAL" clId="{78DB9CBB-4612-4F95-A176-1B02A1EDCA8D}" dt="2022-07-13T16:46:00.611" v="585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del">
        <pc:chgData name="Xiaofei Wang" userId="6e1836d3-2ed9-4ae5-8700-9029b71c19c7" providerId="ADAL" clId="{78DB9CBB-4612-4F95-A176-1B02A1EDCA8D}" dt="2022-07-12T18:23:00.646" v="555" actId="47"/>
        <pc:sldMkLst>
          <pc:docMk/>
          <pc:sldMk cId="4266043622" sldId="901"/>
        </pc:sldMkLst>
      </pc:sldChg>
      <pc:sldMasterChg chg="modSp modSldLayout">
        <pc:chgData name="Xiaofei Wang" userId="6e1836d3-2ed9-4ae5-8700-9029b71c19c7" providerId="ADAL" clId="{78DB9CBB-4612-4F95-A176-1B02A1EDCA8D}" dt="2022-07-13T16:45:50.182" v="583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78DB9CBB-4612-4F95-A176-1B02A1EDCA8D}" dt="2022-07-12T18:16:15.632" v="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78DB9CBB-4612-4F95-A176-1B02A1EDCA8D}" dt="2022-07-13T16:45:50.182" v="583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Xiaofei Wang" userId="6e1836d3-2ed9-4ae5-8700-9029b71c19c7" providerId="ADAL" clId="{78DB9CBB-4612-4F95-A176-1B02A1EDCA8D}" dt="2022-07-12T18:15:22.228" v="0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06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07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08"/>
              <ac:spMk id="6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09"/>
              <ac:spMk id="8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10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11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12"/>
              <ac:spMk id="6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13"/>
              <ac:spMk id="6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14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15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16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78DB9CBB-4612-4F95-A176-1B02A1EDCA8D}" dt="2022-07-13T16:45:50.182" v="583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78DB9CBB-4612-4F95-A176-1B02A1EDCA8D}" dt="2022-07-12T18:16:15.632" v="1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  <pc:spChg chg="mod">
            <ac:chgData name="Xiaofei Wang" userId="6e1836d3-2ed9-4ae5-8700-9029b71c19c7" providerId="ADAL" clId="{78DB9CBB-4612-4F95-A176-1B02A1EDCA8D}" dt="2022-07-13T16:45:50.182" v="583"/>
            <ac:spMkLst>
              <pc:docMk/>
              <pc:sldMasterMk cId="0" sldId="2147483648"/>
              <pc:sldLayoutMk cId="0" sldId="2147484217"/>
              <ac:spMk id="13" creationId="{8DF689E7-6B72-2C4B-99D0-CD708FC1A43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802.11-22/1102r0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July 2022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Leadership election/confirmation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Confirmed VC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Still searching for a secretary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Completed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lot of discussions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TIG started draft technical report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Plan to be reviewed during future teleconference/meetings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August 8, 2022 at 10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1 hour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Potential in the form of technical report text</a:t>
            </a: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</TotalTime>
  <Words>138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July 2022 AIML TIG Closing Report</vt:lpstr>
      <vt:lpstr>Work Completed</vt:lpstr>
      <vt:lpstr>Plans for September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201</cp:revision>
  <cp:lastPrinted>1998-02-10T13:28:06Z</cp:lastPrinted>
  <dcterms:created xsi:type="dcterms:W3CDTF">2007-05-21T21:00:37Z</dcterms:created>
  <dcterms:modified xsi:type="dcterms:W3CDTF">2022-07-13T16:47:38Z</dcterms:modified>
  <cp:category/>
</cp:coreProperties>
</file>