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3"/>
  </p:notesMasterIdLst>
  <p:handoutMasterIdLst>
    <p:handoutMasterId r:id="rId104"/>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0" r:id="rId100"/>
    <p:sldId id="974" r:id="rId101"/>
    <p:sldId id="981" r:id="rId10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29" dt="2022-11-16T14:56:47.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06" autoAdjust="0"/>
    <p:restoredTop sz="94660"/>
  </p:normalViewPr>
  <p:slideViewPr>
    <p:cSldViewPr>
      <p:cViewPr varScale="1">
        <p:scale>
          <a:sx n="115" d="100"/>
          <a:sy n="115" d="100"/>
        </p:scale>
        <p:origin x="124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07" Type="http://schemas.openxmlformats.org/officeDocument/2006/relationships/theme" Target="theme/theme1.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notesMaster" Target="notesMasters/notesMaster1.xml"/><Relationship Id="rId108" Type="http://schemas.openxmlformats.org/officeDocument/2006/relationships/tableStyles" Target="tableStyles.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microsoft.com/office/2016/11/relationships/changesInfo" Target="changesInfos/changesInfo1.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1-16T15:10:39.757" v="17094"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6T02:01:37.003" v="15502"/>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6T02:01:37.003" v="15502"/>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6T02:03:28.883" v="15544"/>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16T02:03:28.883" v="1554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6T02:05:17.520" v="15588"/>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1-16T02:05:17.520" v="15588"/>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6T02:12:22.128" v="15722"/>
        <pc:sldMkLst>
          <pc:docMk/>
          <pc:sldMk cId="3583713761" sldId="955"/>
        </pc:sldMkLst>
        <pc:spChg chg="mod">
          <ac:chgData name="Alfred Asterjadhi" userId="39de57b9-85c0-4fd1-aaac-8ca2b6560ad0" providerId="ADAL" clId="{E85912E3-C68F-4EB4-B761-6872A989CEE2}" dt="2022-11-16T02:11:01.511" v="1567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16T02:12:22.128" v="15722"/>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6T02:13:24.862" v="15759"/>
        <pc:sldMkLst>
          <pc:docMk/>
          <pc:sldMk cId="3559017953" sldId="957"/>
        </pc:sldMkLst>
        <pc:spChg chg="mod">
          <ac:chgData name="Alfred Asterjadhi" userId="39de57b9-85c0-4fd1-aaac-8ca2b6560ad0" providerId="ADAL" clId="{E85912E3-C68F-4EB4-B761-6872A989CEE2}" dt="2022-11-16T02:12:26.963" v="15723"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6T02:13:24.862" v="15759"/>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16T07:18:58.901" v="16867" actId="13926"/>
        <pc:sldMkLst>
          <pc:docMk/>
          <pc:sldMk cId="3896176971" sldId="958"/>
        </pc:sldMkLst>
        <pc:spChg chg="mod">
          <ac:chgData name="Alfred Asterjadhi" userId="39de57b9-85c0-4fd1-aaac-8ca2b6560ad0" providerId="ADAL" clId="{E85912E3-C68F-4EB4-B761-6872A989CEE2}" dt="2022-11-16T02:15:05.906" v="1581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16T07:18:58.901" v="16867" actId="13926"/>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6T02:26:18.212" v="16097"/>
        <pc:sldMkLst>
          <pc:docMk/>
          <pc:sldMk cId="3659889582" sldId="959"/>
        </pc:sldMkLst>
        <pc:spChg chg="mod">
          <ac:chgData name="Alfred Asterjadhi" userId="39de57b9-85c0-4fd1-aaac-8ca2b6560ad0" providerId="ADAL" clId="{E85912E3-C68F-4EB4-B761-6872A989CEE2}" dt="2022-11-16T02:20:53.531" v="15885"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6T02:26:18.212" v="1609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6T02:27:51.885" v="16134"/>
        <pc:sldMkLst>
          <pc:docMk/>
          <pc:sldMk cId="2759910002" sldId="960"/>
        </pc:sldMkLst>
        <pc:spChg chg="mod">
          <ac:chgData name="Alfred Asterjadhi" userId="39de57b9-85c0-4fd1-aaac-8ca2b6560ad0" providerId="ADAL" clId="{E85912E3-C68F-4EB4-B761-6872A989CEE2}" dt="2022-11-16T02:26:24.461" v="16098"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6T02:27:51.885" v="16134"/>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6T02:29:03.419" v="16173"/>
        <pc:sldMkLst>
          <pc:docMk/>
          <pc:sldMk cId="208152940" sldId="961"/>
        </pc:sldMkLst>
        <pc:spChg chg="mod">
          <ac:chgData name="Alfred Asterjadhi" userId="39de57b9-85c0-4fd1-aaac-8ca2b6560ad0" providerId="ADAL" clId="{E85912E3-C68F-4EB4-B761-6872A989CEE2}" dt="2022-11-16T02:27:57.010" v="16135" actId="20577"/>
          <ac:spMkLst>
            <pc:docMk/>
            <pc:sldMk cId="208152940" sldId="961"/>
            <ac:spMk id="2" creationId="{49510D9F-7498-4603-98A7-A6DB1EDD560E}"/>
          </ac:spMkLst>
        </pc:spChg>
        <pc:spChg chg="mod">
          <ac:chgData name="Alfred Asterjadhi" userId="39de57b9-85c0-4fd1-aaac-8ca2b6560ad0" providerId="ADAL" clId="{E85912E3-C68F-4EB4-B761-6872A989CEE2}" dt="2022-11-16T02:29:03.419" v="16173"/>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4T03:36:38.009" v="14409"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ldChg>
      <pc:sldChg chg="modSp add mod ord">
        <pc:chgData name="Alfred Asterjadhi" userId="39de57b9-85c0-4fd1-aaac-8ca2b6560ad0" providerId="ADAL" clId="{E85912E3-C68F-4EB4-B761-6872A989CEE2}" dt="2022-11-16T14:51:35.614" v="16995" actId="20577"/>
        <pc:sldMkLst>
          <pc:docMk/>
          <pc:sldMk cId="293038145" sldId="966"/>
        </pc:sldMkLst>
        <pc:spChg chg="mod">
          <ac:chgData name="Alfred Asterjadhi" userId="39de57b9-85c0-4fd1-aaac-8ca2b6560ad0" providerId="ADAL" clId="{E85912E3-C68F-4EB4-B761-6872A989CEE2}" dt="2022-11-16T05:06:10.936" v="16571" actId="20577"/>
          <ac:spMkLst>
            <pc:docMk/>
            <pc:sldMk cId="293038145" sldId="966"/>
            <ac:spMk id="2" creationId="{49510D9F-7498-4603-98A7-A6DB1EDD560E}"/>
          </ac:spMkLst>
        </pc:spChg>
        <pc:spChg chg="mod">
          <ac:chgData name="Alfred Asterjadhi" userId="39de57b9-85c0-4fd1-aaac-8ca2b6560ad0" providerId="ADAL" clId="{E85912E3-C68F-4EB4-B761-6872A989CEE2}" dt="2022-11-16T14:51:35.614" v="16995" actId="20577"/>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6T14:55:34.176" v="17060" actId="20577"/>
        <pc:sldMkLst>
          <pc:docMk/>
          <pc:sldMk cId="354948639" sldId="967"/>
        </pc:sldMkLst>
        <pc:spChg chg="mod">
          <ac:chgData name="Alfred Asterjadhi" userId="39de57b9-85c0-4fd1-aaac-8ca2b6560ad0" providerId="ADAL" clId="{E85912E3-C68F-4EB4-B761-6872A989CEE2}" dt="2022-11-16T14:55:34.176" v="17060" actId="20577"/>
          <ac:spMkLst>
            <pc:docMk/>
            <pc:sldMk cId="354948639" sldId="967"/>
            <ac:spMk id="2" creationId="{49510D9F-7498-4603-98A7-A6DB1EDD560E}"/>
          </ac:spMkLst>
        </pc:spChg>
        <pc:spChg chg="mod">
          <ac:chgData name="Alfred Asterjadhi" userId="39de57b9-85c0-4fd1-aaac-8ca2b6560ad0" providerId="ADAL" clId="{E85912E3-C68F-4EB4-B761-6872A989CEE2}" dt="2022-11-14T14:25:01.733" v="14935"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6T14:55:43.490" v="17063" actId="20577"/>
        <pc:sldMkLst>
          <pc:docMk/>
          <pc:sldMk cId="1025901132" sldId="968"/>
        </pc:sldMkLst>
        <pc:spChg chg="mod">
          <ac:chgData name="Alfred Asterjadhi" userId="39de57b9-85c0-4fd1-aaac-8ca2b6560ad0" providerId="ADAL" clId="{E85912E3-C68F-4EB4-B761-6872A989CEE2}" dt="2022-11-16T14:55:43.490" v="17063"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6T06:36:06.313" v="16774" actId="20577"/>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16T04:54:22.941" v="16398" actId="13926"/>
        <pc:sldMkLst>
          <pc:docMk/>
          <pc:sldMk cId="4203931918" sldId="969"/>
        </pc:sldMkLst>
        <pc:spChg chg="mod">
          <ac:chgData name="Alfred Asterjadhi" userId="39de57b9-85c0-4fd1-aaac-8ca2b6560ad0" providerId="ADAL" clId="{E85912E3-C68F-4EB4-B761-6872A989CEE2}" dt="2022-11-16T02:29:12.156" v="16174" actId="20577"/>
          <ac:spMkLst>
            <pc:docMk/>
            <pc:sldMk cId="4203931918" sldId="969"/>
            <ac:spMk id="2" creationId="{49510D9F-7498-4603-98A7-A6DB1EDD560E}"/>
          </ac:spMkLst>
        </pc:spChg>
        <pc:spChg chg="mod">
          <ac:chgData name="Alfred Asterjadhi" userId="39de57b9-85c0-4fd1-aaac-8ca2b6560ad0" providerId="ADAL" clId="{E85912E3-C68F-4EB4-B761-6872A989CEE2}" dt="2022-11-16T04:54:22.941" v="16398" actId="13926"/>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16T04:54:28.147" v="16399" actId="13926"/>
        <pc:sldMkLst>
          <pc:docMk/>
          <pc:sldMk cId="2627164978" sldId="970"/>
        </pc:sldMkLst>
        <pc:spChg chg="mod">
          <ac:chgData name="Alfred Asterjadhi" userId="39de57b9-85c0-4fd1-aaac-8ca2b6560ad0" providerId="ADAL" clId="{E85912E3-C68F-4EB4-B761-6872A989CEE2}" dt="2022-11-16T02:34:01.358" v="16251" actId="20577"/>
          <ac:spMkLst>
            <pc:docMk/>
            <pc:sldMk cId="2627164978" sldId="970"/>
            <ac:spMk id="2" creationId="{49510D9F-7498-4603-98A7-A6DB1EDD560E}"/>
          </ac:spMkLst>
        </pc:spChg>
        <pc:spChg chg="mod">
          <ac:chgData name="Alfred Asterjadhi" userId="39de57b9-85c0-4fd1-aaac-8ca2b6560ad0" providerId="ADAL" clId="{E85912E3-C68F-4EB4-B761-6872A989CEE2}" dt="2022-11-16T04:54:28.147" v="16399" actId="13926"/>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16T04:54:32.667" v="16400" actId="13926"/>
        <pc:sldMkLst>
          <pc:docMk/>
          <pc:sldMk cId="3583877077" sldId="971"/>
        </pc:sldMkLst>
        <pc:spChg chg="mod">
          <ac:chgData name="Alfred Asterjadhi" userId="39de57b9-85c0-4fd1-aaac-8ca2b6560ad0" providerId="ADAL" clId="{E85912E3-C68F-4EB4-B761-6872A989CEE2}" dt="2022-11-16T02:39:24.793" v="16318" actId="20577"/>
          <ac:spMkLst>
            <pc:docMk/>
            <pc:sldMk cId="3583877077" sldId="971"/>
            <ac:spMk id="2" creationId="{49510D9F-7498-4603-98A7-A6DB1EDD560E}"/>
          </ac:spMkLst>
        </pc:spChg>
        <pc:spChg chg="mod">
          <ac:chgData name="Alfred Asterjadhi" userId="39de57b9-85c0-4fd1-aaac-8ca2b6560ad0" providerId="ADAL" clId="{E85912E3-C68F-4EB4-B761-6872A989CEE2}" dt="2022-11-16T04:54:32.667" v="16400" actId="13926"/>
          <ac:spMkLst>
            <pc:docMk/>
            <pc:sldMk cId="3583877077" sldId="971"/>
            <ac:spMk id="3" creationId="{93EB16D6-11CB-4092-9D44-C889CC5233EA}"/>
          </ac:spMkLst>
        </pc:spChg>
      </pc:sldChg>
      <pc:sldChg chg="modSp add mod">
        <pc:chgData name="Alfred Asterjadhi" userId="39de57b9-85c0-4fd1-aaac-8ca2b6560ad0" providerId="ADAL" clId="{E85912E3-C68F-4EB4-B761-6872A989CEE2}" dt="2022-11-16T14:55:38.497" v="17062" actId="20577"/>
        <pc:sldMkLst>
          <pc:docMk/>
          <pc:sldMk cId="390643961" sldId="972"/>
        </pc:sldMkLst>
        <pc:spChg chg="mod">
          <ac:chgData name="Alfred Asterjadhi" userId="39de57b9-85c0-4fd1-aaac-8ca2b6560ad0" providerId="ADAL" clId="{E85912E3-C68F-4EB4-B761-6872A989CEE2}" dt="2022-11-16T14:55:38.497" v="17062" actId="20577"/>
          <ac:spMkLst>
            <pc:docMk/>
            <pc:sldMk cId="390643961" sldId="972"/>
            <ac:spMk id="2" creationId="{49510D9F-7498-4603-98A7-A6DB1EDD560E}"/>
          </ac:spMkLst>
        </pc:spChg>
        <pc:spChg chg="mod">
          <ac:chgData name="Alfred Asterjadhi" userId="39de57b9-85c0-4fd1-aaac-8ca2b6560ad0" providerId="ADAL" clId="{E85912E3-C68F-4EB4-B761-6872A989CEE2}" dt="2022-11-15T12:29:15.361" v="15273" actId="114"/>
          <ac:spMkLst>
            <pc:docMk/>
            <pc:sldMk cId="390643961" sldId="972"/>
            <ac:spMk id="3" creationId="{93EB16D6-11CB-4092-9D44-C889CC5233EA}"/>
          </ac:spMkLst>
        </pc:spChg>
      </pc:sldChg>
      <pc:sldChg chg="modSp add mod">
        <pc:chgData name="Alfred Asterjadhi" userId="39de57b9-85c0-4fd1-aaac-8ca2b6560ad0" providerId="ADAL" clId="{E85912E3-C68F-4EB4-B761-6872A989CEE2}" dt="2022-11-16T14:52:27.222" v="17008" actId="20577"/>
        <pc:sldMkLst>
          <pc:docMk/>
          <pc:sldMk cId="1040995816" sldId="973"/>
        </pc:sldMkLst>
        <pc:spChg chg="mod">
          <ac:chgData name="Alfred Asterjadhi" userId="39de57b9-85c0-4fd1-aaac-8ca2b6560ad0" providerId="ADAL" clId="{E85912E3-C68F-4EB4-B761-6872A989CEE2}" dt="2022-11-16T05:06:13.680" v="16573" actId="20577"/>
          <ac:spMkLst>
            <pc:docMk/>
            <pc:sldMk cId="1040995816" sldId="973"/>
            <ac:spMk id="2" creationId="{49510D9F-7498-4603-98A7-A6DB1EDD560E}"/>
          </ac:spMkLst>
        </pc:spChg>
        <pc:spChg chg="mod">
          <ac:chgData name="Alfred Asterjadhi" userId="39de57b9-85c0-4fd1-aaac-8ca2b6560ad0" providerId="ADAL" clId="{E85912E3-C68F-4EB4-B761-6872A989CEE2}" dt="2022-11-16T14:52:27.222" v="17008" actId="20577"/>
          <ac:spMkLst>
            <pc:docMk/>
            <pc:sldMk cId="1040995816" sldId="973"/>
            <ac:spMk id="3" creationId="{93EB16D6-11CB-4092-9D44-C889CC5233EA}"/>
          </ac:spMkLst>
        </pc:spChg>
      </pc:sldChg>
      <pc:sldChg chg="modSp add mod">
        <pc:chgData name="Alfred Asterjadhi" userId="39de57b9-85c0-4fd1-aaac-8ca2b6560ad0" providerId="ADAL" clId="{E85912E3-C68F-4EB4-B761-6872A989CEE2}" dt="2022-11-15T13:50:49.560" v="15474" actId="6549"/>
        <pc:sldMkLst>
          <pc:docMk/>
          <pc:sldMk cId="874252184" sldId="974"/>
        </pc:sldMkLst>
        <pc:spChg chg="mod">
          <ac:chgData name="Alfred Asterjadhi" userId="39de57b9-85c0-4fd1-aaac-8ca2b6560ad0" providerId="ADAL" clId="{E85912E3-C68F-4EB4-B761-6872A989CEE2}" dt="2022-11-15T13:49:17.564" v="15409" actId="20577"/>
          <ac:spMkLst>
            <pc:docMk/>
            <pc:sldMk cId="874252184" sldId="974"/>
            <ac:spMk id="2" creationId="{5BFE4BCC-0258-D7B0-CE74-0DDE786660B9}"/>
          </ac:spMkLst>
        </pc:spChg>
        <pc:spChg chg="mod">
          <ac:chgData name="Alfred Asterjadhi" userId="39de57b9-85c0-4fd1-aaac-8ca2b6560ad0" providerId="ADAL" clId="{E85912E3-C68F-4EB4-B761-6872A989CEE2}" dt="2022-11-15T13:50:49.560" v="15474" actId="6549"/>
          <ac:spMkLst>
            <pc:docMk/>
            <pc:sldMk cId="874252184" sldId="974"/>
            <ac:spMk id="3" creationId="{DDFD3685-A4E7-CD24-7EF5-92B49058CA64}"/>
          </ac:spMkLst>
        </pc:spChg>
        <pc:spChg chg="mod">
          <ac:chgData name="Alfred Asterjadhi" userId="39de57b9-85c0-4fd1-aaac-8ca2b6560ad0" providerId="ADAL" clId="{E85912E3-C68F-4EB4-B761-6872A989CEE2}" dt="2022-11-15T13:50:18.010" v="15471" actId="20577"/>
          <ac:spMkLst>
            <pc:docMk/>
            <pc:sldMk cId="874252184" sldId="974"/>
            <ac:spMk id="6" creationId="{CE70C678-9063-E6B0-9F04-D6735DCCD130}"/>
          </ac:spMkLst>
        </pc:spChg>
      </pc:sldChg>
      <pc:sldChg chg="modSp add mod">
        <pc:chgData name="Alfred Asterjadhi" userId="39de57b9-85c0-4fd1-aaac-8ca2b6560ad0" providerId="ADAL" clId="{E85912E3-C68F-4EB4-B761-6872A989CEE2}" dt="2022-11-16T02:10:54.359" v="15669" actId="13926"/>
        <pc:sldMkLst>
          <pc:docMk/>
          <pc:sldMk cId="978318224" sldId="975"/>
        </pc:sldMkLst>
        <pc:spChg chg="mod">
          <ac:chgData name="Alfred Asterjadhi" userId="39de57b9-85c0-4fd1-aaac-8ca2b6560ad0" providerId="ADAL" clId="{E85912E3-C68F-4EB4-B761-6872A989CEE2}" dt="2022-11-16T02:04:16.016" v="15547" actId="20577"/>
          <ac:spMkLst>
            <pc:docMk/>
            <pc:sldMk cId="978318224" sldId="975"/>
            <ac:spMk id="2" creationId="{49510D9F-7498-4603-98A7-A6DB1EDD560E}"/>
          </ac:spMkLst>
        </pc:spChg>
        <pc:spChg chg="mod">
          <ac:chgData name="Alfred Asterjadhi" userId="39de57b9-85c0-4fd1-aaac-8ca2b6560ad0" providerId="ADAL" clId="{E85912E3-C68F-4EB4-B761-6872A989CEE2}" dt="2022-11-16T02:10:54.359" v="15669" actId="13926"/>
          <ac:spMkLst>
            <pc:docMk/>
            <pc:sldMk cId="978318224" sldId="975"/>
            <ac:spMk id="3" creationId="{93EB16D6-11CB-4092-9D44-C889CC5233EA}"/>
          </ac:spMkLst>
        </pc:spChg>
      </pc:sldChg>
      <pc:sldChg chg="new del">
        <pc:chgData name="Alfred Asterjadhi" userId="39de57b9-85c0-4fd1-aaac-8ca2b6560ad0" providerId="ADAL" clId="{E85912E3-C68F-4EB4-B761-6872A989CEE2}" dt="2022-11-16T02:13:56.625" v="15762" actId="47"/>
        <pc:sldMkLst>
          <pc:docMk/>
          <pc:sldMk cId="2304360146" sldId="976"/>
        </pc:sldMkLst>
      </pc:sldChg>
      <pc:sldChg chg="modSp add mod">
        <pc:chgData name="Alfred Asterjadhi" userId="39de57b9-85c0-4fd1-aaac-8ca2b6560ad0" providerId="ADAL" clId="{E85912E3-C68F-4EB4-B761-6872A989CEE2}" dt="2022-11-16T02:15:01.486" v="15809"/>
        <pc:sldMkLst>
          <pc:docMk/>
          <pc:sldMk cId="1844071404" sldId="977"/>
        </pc:sldMkLst>
        <pc:spChg chg="mod">
          <ac:chgData name="Alfred Asterjadhi" userId="39de57b9-85c0-4fd1-aaac-8ca2b6560ad0" providerId="ADAL" clId="{E85912E3-C68F-4EB4-B761-6872A989CEE2}" dt="2022-11-16T02:14:29.421" v="15789" actId="20577"/>
          <ac:spMkLst>
            <pc:docMk/>
            <pc:sldMk cId="1844071404" sldId="977"/>
            <ac:spMk id="2" creationId="{12372A2F-8025-42D4-B5ED-6E7667DF00C8}"/>
          </ac:spMkLst>
        </pc:spChg>
        <pc:spChg chg="mod">
          <ac:chgData name="Alfred Asterjadhi" userId="39de57b9-85c0-4fd1-aaac-8ca2b6560ad0" providerId="ADAL" clId="{E85912E3-C68F-4EB4-B761-6872A989CEE2}" dt="2022-11-16T02:15:01.486" v="15809"/>
          <ac:spMkLst>
            <pc:docMk/>
            <pc:sldMk cId="1844071404" sldId="977"/>
            <ac:spMk id="10" creationId="{99A414B4-2CCE-47B7-A036-CF3630BA2538}"/>
          </ac:spMkLst>
        </pc:spChg>
      </pc:sldChg>
      <pc:sldChg chg="modSp add mod">
        <pc:chgData name="Alfred Asterjadhi" userId="39de57b9-85c0-4fd1-aaac-8ca2b6560ad0" providerId="ADAL" clId="{E85912E3-C68F-4EB4-B761-6872A989CEE2}" dt="2022-11-16T02:24:49.059" v="16080"/>
        <pc:sldMkLst>
          <pc:docMk/>
          <pc:sldMk cId="3052702889" sldId="978"/>
        </pc:sldMkLst>
        <pc:spChg chg="mod">
          <ac:chgData name="Alfred Asterjadhi" userId="39de57b9-85c0-4fd1-aaac-8ca2b6560ad0" providerId="ADAL" clId="{E85912E3-C68F-4EB4-B761-6872A989CEE2}" dt="2022-11-16T02:22:55.389" v="15930" actId="20577"/>
          <ac:spMkLst>
            <pc:docMk/>
            <pc:sldMk cId="3052702889" sldId="978"/>
            <ac:spMk id="2" creationId="{49510D9F-7498-4603-98A7-A6DB1EDD560E}"/>
          </ac:spMkLst>
        </pc:spChg>
        <pc:spChg chg="mod">
          <ac:chgData name="Alfred Asterjadhi" userId="39de57b9-85c0-4fd1-aaac-8ca2b6560ad0" providerId="ADAL" clId="{E85912E3-C68F-4EB4-B761-6872A989CEE2}" dt="2022-11-16T02:24:49.059" v="16080"/>
          <ac:spMkLst>
            <pc:docMk/>
            <pc:sldMk cId="3052702889" sldId="978"/>
            <ac:spMk id="3" creationId="{93EB16D6-11CB-4092-9D44-C889CC5233EA}"/>
          </ac:spMkLst>
        </pc:spChg>
      </pc:sldChg>
      <pc:sldChg chg="modSp add mod">
        <pc:chgData name="Alfred Asterjadhi" userId="39de57b9-85c0-4fd1-aaac-8ca2b6560ad0" providerId="ADAL" clId="{E85912E3-C68F-4EB4-B761-6872A989CEE2}" dt="2022-11-16T14:55:48.665" v="17064" actId="20577"/>
        <pc:sldMkLst>
          <pc:docMk/>
          <pc:sldMk cId="2677617291" sldId="979"/>
        </pc:sldMkLst>
        <pc:spChg chg="mod">
          <ac:chgData name="Alfred Asterjadhi" userId="39de57b9-85c0-4fd1-aaac-8ca2b6560ad0" providerId="ADAL" clId="{E85912E3-C68F-4EB4-B761-6872A989CEE2}" dt="2022-11-16T14:55:48.665" v="17064" actId="20577"/>
          <ac:spMkLst>
            <pc:docMk/>
            <pc:sldMk cId="2677617291" sldId="979"/>
            <ac:spMk id="2" creationId="{49510D9F-7498-4603-98A7-A6DB1EDD560E}"/>
          </ac:spMkLst>
        </pc:spChg>
        <pc:spChg chg="mod">
          <ac:chgData name="Alfred Asterjadhi" userId="39de57b9-85c0-4fd1-aaac-8ca2b6560ad0" providerId="ADAL" clId="{E85912E3-C68F-4EB4-B761-6872A989CEE2}" dt="2022-11-16T09:39:55.154" v="16952" actId="207"/>
          <ac:spMkLst>
            <pc:docMk/>
            <pc:sldMk cId="2677617291" sldId="979"/>
            <ac:spMk id="3" creationId="{93EB16D6-11CB-4092-9D44-C889CC5233EA}"/>
          </ac:spMkLst>
        </pc:spChg>
      </pc:sldChg>
      <pc:sldChg chg="modSp new mod">
        <pc:chgData name="Alfred Asterjadhi" userId="39de57b9-85c0-4fd1-aaac-8ca2b6560ad0" providerId="ADAL" clId="{E85912E3-C68F-4EB4-B761-6872A989CEE2}" dt="2022-11-16T05:25:33.321" v="16689" actId="20577"/>
        <pc:sldMkLst>
          <pc:docMk/>
          <pc:sldMk cId="296678830" sldId="980"/>
        </pc:sldMkLst>
        <pc:spChg chg="mod">
          <ac:chgData name="Alfred Asterjadhi" userId="39de57b9-85c0-4fd1-aaac-8ca2b6560ad0" providerId="ADAL" clId="{E85912E3-C68F-4EB4-B761-6872A989CEE2}" dt="2022-11-16T05:22:42.325" v="16670" actId="20577"/>
          <ac:spMkLst>
            <pc:docMk/>
            <pc:sldMk cId="296678830" sldId="980"/>
            <ac:spMk id="2" creationId="{49B1CF3E-1CAC-DB35-342E-01E9CED40143}"/>
          </ac:spMkLst>
        </pc:spChg>
        <pc:spChg chg="mod">
          <ac:chgData name="Alfred Asterjadhi" userId="39de57b9-85c0-4fd1-aaac-8ca2b6560ad0" providerId="ADAL" clId="{E85912E3-C68F-4EB4-B761-6872A989CEE2}" dt="2022-11-16T05:25:33.321" v="16689" actId="20577"/>
          <ac:spMkLst>
            <pc:docMk/>
            <pc:sldMk cId="296678830" sldId="980"/>
            <ac:spMk id="3" creationId="{181EE845-D461-8415-F46A-30A3E4980F93}"/>
          </ac:spMkLst>
        </pc:spChg>
      </pc:sldChg>
      <pc:sldChg chg="modSp new mod">
        <pc:chgData name="Alfred Asterjadhi" userId="39de57b9-85c0-4fd1-aaac-8ca2b6560ad0" providerId="ADAL" clId="{E85912E3-C68F-4EB4-B761-6872A989CEE2}" dt="2022-11-16T05:28:32.366" v="16746" actId="207"/>
        <pc:sldMkLst>
          <pc:docMk/>
          <pc:sldMk cId="3530745078" sldId="981"/>
        </pc:sldMkLst>
        <pc:spChg chg="mod">
          <ac:chgData name="Alfred Asterjadhi" userId="39de57b9-85c0-4fd1-aaac-8ca2b6560ad0" providerId="ADAL" clId="{E85912E3-C68F-4EB4-B761-6872A989CEE2}" dt="2022-11-16T05:27:18.999" v="16711" actId="20577"/>
          <ac:spMkLst>
            <pc:docMk/>
            <pc:sldMk cId="3530745078" sldId="981"/>
            <ac:spMk id="2" creationId="{20E3891B-0184-8954-2DBD-835C4D4ECBED}"/>
          </ac:spMkLst>
        </pc:spChg>
        <pc:spChg chg="mod">
          <ac:chgData name="Alfred Asterjadhi" userId="39de57b9-85c0-4fd1-aaac-8ca2b6560ad0" providerId="ADAL" clId="{E85912E3-C68F-4EB4-B761-6872A989CEE2}" dt="2022-11-16T05:28:32.366" v="16746" actId="207"/>
          <ac:spMkLst>
            <pc:docMk/>
            <pc:sldMk cId="3530745078" sldId="981"/>
            <ac:spMk id="3" creationId="{A8A8918D-AD35-E6A1-C2CF-82B199C2169E}"/>
          </ac:spMkLst>
        </pc:spChg>
      </pc:sldChg>
      <pc:sldChg chg="modSp add mod">
        <pc:chgData name="Alfred Asterjadhi" userId="39de57b9-85c0-4fd1-aaac-8ca2b6560ad0" providerId="ADAL" clId="{E85912E3-C68F-4EB4-B761-6872A989CEE2}" dt="2022-11-16T14:57:23.402" v="17092" actId="114"/>
        <pc:sldMkLst>
          <pc:docMk/>
          <pc:sldMk cId="2319900721" sldId="982"/>
        </pc:sldMkLst>
        <pc:spChg chg="mod">
          <ac:chgData name="Alfred Asterjadhi" userId="39de57b9-85c0-4fd1-aaac-8ca2b6560ad0" providerId="ADAL" clId="{E85912E3-C68F-4EB4-B761-6872A989CEE2}" dt="2022-11-16T14:53:28.426" v="17010" actId="20577"/>
          <ac:spMkLst>
            <pc:docMk/>
            <pc:sldMk cId="2319900721" sldId="982"/>
            <ac:spMk id="2" creationId="{49510D9F-7498-4603-98A7-A6DB1EDD560E}"/>
          </ac:spMkLst>
        </pc:spChg>
        <pc:spChg chg="mod">
          <ac:chgData name="Alfred Asterjadhi" userId="39de57b9-85c0-4fd1-aaac-8ca2b6560ad0" providerId="ADAL" clId="{E85912E3-C68F-4EB4-B761-6872A989CEE2}" dt="2022-11-16T14:57:23.402" v="17092" actId="114"/>
          <ac:spMkLst>
            <pc:docMk/>
            <pc:sldMk cId="2319900721" sldId="982"/>
            <ac:spMk id="3" creationId="{93EB16D6-11CB-4092-9D44-C889CC5233EA}"/>
          </ac:spMkLst>
        </pc:spChg>
      </pc:sldChg>
      <pc:sldMasterChg chg="modSp mod modSldLayout">
        <pc:chgData name="Alfred Asterjadhi" userId="39de57b9-85c0-4fd1-aaac-8ca2b6560ad0" providerId="ADAL" clId="{E85912E3-C68F-4EB4-B761-6872A989CEE2}" dt="2022-11-16T15:10:39.757" v="17094" actId="20577"/>
        <pc:sldMasterMkLst>
          <pc:docMk/>
          <pc:sldMasterMk cId="0" sldId="2147483648"/>
        </pc:sldMasterMkLst>
        <pc:spChg chg="mod">
          <ac:chgData name="Alfred Asterjadhi" userId="39de57b9-85c0-4fd1-aaac-8ca2b6560ad0" providerId="ADAL" clId="{E85912E3-C68F-4EB4-B761-6872A989CEE2}" dt="2022-11-16T15:10:39.757" v="17094"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802.11-22/1038r24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highlight>
                  <a:srgbClr val="FF0000"/>
                </a:highlight>
              </a:rPr>
              <a:t>Preliminary Result: 	31Y, 27N, 36A (fail)</a:t>
            </a:r>
          </a:p>
          <a:p>
            <a:r>
              <a:rPr lang="en-US" sz="1600" dirty="0"/>
              <a:t>Result:</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a:t>
            </a:r>
            <a:r>
              <a:rPr lang="en-US" sz="1800" dirty="0">
                <a:highlight>
                  <a:srgbClr val="00FF00"/>
                </a:highlight>
              </a:rPr>
              <a:t>59Y, 4N 30 (pass)</a:t>
            </a:r>
          </a:p>
          <a:p>
            <a:pPr marL="0" indent="0"/>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a:t>
            </a:r>
            <a:r>
              <a:rPr lang="en-US" sz="1800" dirty="0">
                <a:highlight>
                  <a:srgbClr val="FF0000"/>
                </a:highlight>
              </a:rPr>
              <a:t>44Y, 20N, 44A (fail)</a:t>
            </a:r>
          </a:p>
          <a:p>
            <a:r>
              <a:rPr lang="en-US" sz="1800" dirty="0"/>
              <a:t>Result:</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a:t>
            </a:r>
            <a:r>
              <a:rPr lang="en-US" sz="1800" dirty="0">
                <a:highlight>
                  <a:srgbClr val="FF0000"/>
                </a:highlight>
              </a:rPr>
              <a:t>31Y, 46N, 39A (fails)</a:t>
            </a:r>
          </a:p>
          <a:p>
            <a:r>
              <a:rPr lang="en-US" sz="1800" dirty="0"/>
              <a:t>Result:</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a:t>
            </a:r>
            <a:r>
              <a:rPr lang="en-US" sz="1800" dirty="0">
                <a:highlight>
                  <a:srgbClr val="00FF00"/>
                </a:highlight>
              </a:rPr>
              <a:t>61Y, 20N, 31A (pass)</a:t>
            </a:r>
          </a:p>
          <a:p>
            <a:r>
              <a:rPr lang="en-US" sz="1800" dirty="0"/>
              <a:t>Result:</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11-22/1695r0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10921, 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Second:</a:t>
            </a:r>
          </a:p>
          <a:p>
            <a:pPr marL="0" indent="0"/>
            <a:r>
              <a:rPr lang="en-US" sz="1200" dirty="0"/>
              <a:t>Discussion:</a:t>
            </a:r>
            <a:endParaRPr lang="en-US" sz="1200" b="0" dirty="0"/>
          </a:p>
          <a:p>
            <a:r>
              <a:rPr lang="en-US" sz="1200" dirty="0"/>
              <a:t>Result:</a:t>
            </a:r>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Second:</a:t>
            </a:r>
          </a:p>
          <a:p>
            <a:pPr marL="0" indent="0"/>
            <a:r>
              <a:rPr lang="en-US" sz="1200" dirty="0"/>
              <a:t>Discussion:</a:t>
            </a:r>
            <a:endParaRPr lang="en-US" sz="1200" b="0" dirty="0"/>
          </a:p>
          <a:p>
            <a:r>
              <a:rPr lang="en-US" sz="1200" dirty="0"/>
              <a:t>Result:</a:t>
            </a:r>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Second:</a:t>
            </a:r>
          </a:p>
          <a:p>
            <a:r>
              <a:rPr lang="en-US" sz="1800" dirty="0"/>
              <a:t>Result:</a:t>
            </a:r>
          </a:p>
          <a:p>
            <a:endParaRPr lang="en-US"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Second:</a:t>
            </a:r>
          </a:p>
          <a:p>
            <a:r>
              <a:rPr lang="en-US" dirty="0"/>
              <a:t>Discussion:</a:t>
            </a:r>
          </a:p>
          <a:p>
            <a:r>
              <a:rPr lang="en-US" dirty="0">
                <a:solidFill>
                  <a:schemeClr val="tx1"/>
                </a:solidFill>
              </a:rPr>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4942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Second:</a:t>
            </a:r>
          </a:p>
          <a:p>
            <a:pPr marL="0" indent="0"/>
            <a:r>
              <a:rPr lang="en-US" sz="1400" dirty="0"/>
              <a:t>Discussion:</a:t>
            </a:r>
          </a:p>
          <a:p>
            <a:r>
              <a:rPr lang="en-US" sz="1400" dirty="0"/>
              <a:t>Result:</a:t>
            </a:r>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3074507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214669</TotalTime>
  <Words>15156</Words>
  <Application>Microsoft Office PowerPoint</Application>
  <PresentationFormat>On-screen Show (4:3)</PresentationFormat>
  <Paragraphs>1345</Paragraphs>
  <Slides>98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98</vt:i4>
      </vt:variant>
    </vt:vector>
  </HeadingPairs>
  <TitlesOfParts>
    <vt:vector size="105"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Liaison Motion</vt:lpstr>
      <vt:lpstr>TGbe MAC January Ad-Hoc</vt:lpstr>
      <vt:lpstr>TGbe Timeline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2022-11-16T15:10:40Z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