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71"/>
  </p:notesMasterIdLst>
  <p:handoutMasterIdLst>
    <p:handoutMasterId r:id="rId72"/>
  </p:handoutMasterIdLst>
  <p:sldIdLst>
    <p:sldId id="256" r:id="rId5"/>
    <p:sldId id="257" r:id="rId6"/>
    <p:sldId id="552" r:id="rId7"/>
    <p:sldId id="847" r:id="rId8"/>
    <p:sldId id="885" r:id="rId9"/>
    <p:sldId id="896" r:id="rId10"/>
    <p:sldId id="831" r:id="rId11"/>
    <p:sldId id="883" r:id="rId12"/>
    <p:sldId id="887" r:id="rId13"/>
    <p:sldId id="888" r:id="rId14"/>
    <p:sldId id="891" r:id="rId15"/>
    <p:sldId id="884" r:id="rId16"/>
    <p:sldId id="889" r:id="rId17"/>
    <p:sldId id="886" r:id="rId18"/>
    <p:sldId id="897" r:id="rId19"/>
    <p:sldId id="890" r:id="rId20"/>
    <p:sldId id="893" r:id="rId21"/>
    <p:sldId id="894" r:id="rId22"/>
    <p:sldId id="898" r:id="rId23"/>
    <p:sldId id="892" r:id="rId24"/>
    <p:sldId id="899" r:id="rId25"/>
    <p:sldId id="900" r:id="rId26"/>
    <p:sldId id="901" r:id="rId27"/>
    <p:sldId id="902" r:id="rId28"/>
    <p:sldId id="710" r:id="rId29"/>
    <p:sldId id="903" r:id="rId30"/>
    <p:sldId id="904" r:id="rId31"/>
    <p:sldId id="906" r:id="rId32"/>
    <p:sldId id="905" r:id="rId33"/>
    <p:sldId id="907" r:id="rId34"/>
    <p:sldId id="913" r:id="rId35"/>
    <p:sldId id="909" r:id="rId36"/>
    <p:sldId id="928" r:id="rId37"/>
    <p:sldId id="910" r:id="rId38"/>
    <p:sldId id="916" r:id="rId39"/>
    <p:sldId id="911" r:id="rId40"/>
    <p:sldId id="912" r:id="rId41"/>
    <p:sldId id="915" r:id="rId42"/>
    <p:sldId id="917" r:id="rId43"/>
    <p:sldId id="914" r:id="rId44"/>
    <p:sldId id="918" r:id="rId45"/>
    <p:sldId id="919" r:id="rId46"/>
    <p:sldId id="920" r:id="rId47"/>
    <p:sldId id="921" r:id="rId48"/>
    <p:sldId id="922" r:id="rId49"/>
    <p:sldId id="927" r:id="rId50"/>
    <p:sldId id="924" r:id="rId51"/>
    <p:sldId id="925" r:id="rId52"/>
    <p:sldId id="931" r:id="rId53"/>
    <p:sldId id="929" r:id="rId54"/>
    <p:sldId id="930" r:id="rId55"/>
    <p:sldId id="926" r:id="rId56"/>
    <p:sldId id="932" r:id="rId57"/>
    <p:sldId id="933" r:id="rId58"/>
    <p:sldId id="936" r:id="rId59"/>
    <p:sldId id="935" r:id="rId60"/>
    <p:sldId id="938" r:id="rId61"/>
    <p:sldId id="937" r:id="rId62"/>
    <p:sldId id="908" r:id="rId63"/>
    <p:sldId id="939" r:id="rId64"/>
    <p:sldId id="940" r:id="rId65"/>
    <p:sldId id="942" r:id="rId66"/>
    <p:sldId id="945" r:id="rId67"/>
    <p:sldId id="943" r:id="rId68"/>
    <p:sldId id="944" r:id="rId69"/>
    <p:sldId id="946" r:id="rId70"/>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5912E3-C68F-4EB4-B761-6872A989CEE2}" v="292" dt="2022-10-14T23:50:11.0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06" autoAdjust="0"/>
    <p:restoredTop sz="94660"/>
  </p:normalViewPr>
  <p:slideViewPr>
    <p:cSldViewPr>
      <p:cViewPr varScale="1">
        <p:scale>
          <a:sx n="114" d="100"/>
          <a:sy n="114" d="100"/>
        </p:scale>
        <p:origin x="1278"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presProps" Target="presProps.xml"/><Relationship Id="rId78"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6C489C69-139F-4CC2-9B7D-F9075AFF035B}"/>
    <pc:docChg chg="undo custSel addSld modSld">
      <pc:chgData name="Alfred Asterjadhi" userId="39de57b9-85c0-4fd1-aaac-8ca2b6560ad0" providerId="ADAL" clId="{6C489C69-139F-4CC2-9B7D-F9075AFF035B}" dt="2021-09-30T21:53:13.737" v="394" actId="20577"/>
      <pc:docMkLst>
        <pc:docMk/>
      </pc:docMkLst>
      <pc:sldChg chg="modSp add mod">
        <pc:chgData name="Alfred Asterjadhi" userId="39de57b9-85c0-4fd1-aaac-8ca2b6560ad0" providerId="ADAL" clId="{6C489C69-139F-4CC2-9B7D-F9075AFF035B}" dt="2021-09-28T02:44:02.400" v="14" actId="20577"/>
        <pc:sldMkLst>
          <pc:docMk/>
          <pc:sldMk cId="3215898965" sldId="674"/>
        </pc:sldMkLst>
        <pc:spChg chg="mod">
          <ac:chgData name="Alfred Asterjadhi" userId="39de57b9-85c0-4fd1-aaac-8ca2b6560ad0" providerId="ADAL" clId="{6C489C69-139F-4CC2-9B7D-F9075AFF035B}" dt="2021-09-28T02:44:02.400" v="14" actId="20577"/>
          <ac:spMkLst>
            <pc:docMk/>
            <pc:sldMk cId="3215898965" sldId="674"/>
            <ac:spMk id="6" creationId="{7488035E-BDAD-477C-AA55-E8989C4B7B8C}"/>
          </ac:spMkLst>
        </pc:spChg>
        <pc:spChg chg="mod">
          <ac:chgData name="Alfred Asterjadhi" userId="39de57b9-85c0-4fd1-aaac-8ca2b6560ad0" providerId="ADAL" clId="{6C489C69-139F-4CC2-9B7D-F9075AFF035B}" dt="2021-09-28T02:43:48.457" v="6" actId="20577"/>
          <ac:spMkLst>
            <pc:docMk/>
            <pc:sldMk cId="3215898965" sldId="674"/>
            <ac:spMk id="7" creationId="{3126AA10-DC1C-4E34-80DA-B427588F2BD9}"/>
          </ac:spMkLst>
        </pc:spChg>
      </pc:sldChg>
      <pc:sldChg chg="modSp add mod">
        <pc:chgData name="Alfred Asterjadhi" userId="39de57b9-85c0-4fd1-aaac-8ca2b6560ad0" providerId="ADAL" clId="{6C489C69-139F-4CC2-9B7D-F9075AFF035B}" dt="2021-09-28T15:21:02.616" v="212" actId="403"/>
        <pc:sldMkLst>
          <pc:docMk/>
          <pc:sldMk cId="2567895018" sldId="675"/>
        </pc:sldMkLst>
        <pc:spChg chg="mod">
          <ac:chgData name="Alfred Asterjadhi" userId="39de57b9-85c0-4fd1-aaac-8ca2b6560ad0" providerId="ADAL" clId="{6C489C69-139F-4CC2-9B7D-F9075AFF035B}" dt="2021-09-28T02:44:13.842" v="27" actId="20577"/>
          <ac:spMkLst>
            <pc:docMk/>
            <pc:sldMk cId="2567895018" sldId="675"/>
            <ac:spMk id="2" creationId="{12372A2F-8025-42D4-B5ED-6E7667DF00C8}"/>
          </ac:spMkLst>
        </pc:spChg>
        <pc:spChg chg="mod">
          <ac:chgData name="Alfred Asterjadhi" userId="39de57b9-85c0-4fd1-aaac-8ca2b6560ad0" providerId="ADAL" clId="{6C489C69-139F-4CC2-9B7D-F9075AFF035B}" dt="2021-09-28T02:44:09.836" v="25" actId="20577"/>
          <ac:spMkLst>
            <pc:docMk/>
            <pc:sldMk cId="2567895018" sldId="675"/>
            <ac:spMk id="6" creationId="{B63EF7E7-1362-4206-B209-115D49A6AA5A}"/>
          </ac:spMkLst>
        </pc:spChg>
        <pc:spChg chg="mod">
          <ac:chgData name="Alfred Asterjadhi" userId="39de57b9-85c0-4fd1-aaac-8ca2b6560ad0" providerId="ADAL" clId="{6C489C69-139F-4CC2-9B7D-F9075AFF035B}" dt="2021-09-28T15:21:02.616" v="212" actId="403"/>
          <ac:spMkLst>
            <pc:docMk/>
            <pc:sldMk cId="2567895018" sldId="675"/>
            <ac:spMk id="10" creationId="{99A414B4-2CCE-47B7-A036-CF3630BA2538}"/>
          </ac:spMkLst>
        </pc:spChg>
      </pc:sldChg>
      <pc:sldChg chg="modSp add mod">
        <pc:chgData name="Alfred Asterjadhi" userId="39de57b9-85c0-4fd1-aaac-8ca2b6560ad0" providerId="ADAL" clId="{6C489C69-139F-4CC2-9B7D-F9075AFF035B}" dt="2021-09-28T15:30:19.723" v="280" actId="20577"/>
        <pc:sldMkLst>
          <pc:docMk/>
          <pc:sldMk cId="1977230471" sldId="676"/>
        </pc:sldMkLst>
        <pc:spChg chg="mod">
          <ac:chgData name="Alfred Asterjadhi" userId="39de57b9-85c0-4fd1-aaac-8ca2b6560ad0" providerId="ADAL" clId="{6C489C69-139F-4CC2-9B7D-F9075AFF035B}" dt="2021-09-28T02:45:02.653" v="50" actId="20577"/>
          <ac:spMkLst>
            <pc:docMk/>
            <pc:sldMk cId="1977230471" sldId="676"/>
            <ac:spMk id="2" creationId="{12372A2F-8025-42D4-B5ED-6E7667DF00C8}"/>
          </ac:spMkLst>
        </pc:spChg>
        <pc:spChg chg="mod">
          <ac:chgData name="Alfred Asterjadhi" userId="39de57b9-85c0-4fd1-aaac-8ca2b6560ad0" providerId="ADAL" clId="{6C489C69-139F-4CC2-9B7D-F9075AFF035B}" dt="2021-09-28T15:30:19.723" v="280" actId="20577"/>
          <ac:spMkLst>
            <pc:docMk/>
            <pc:sldMk cId="1977230471" sldId="676"/>
            <ac:spMk id="10" creationId="{99A414B4-2CCE-47B7-A036-CF3630BA2538}"/>
          </ac:spMkLst>
        </pc:spChg>
      </pc:sldChg>
      <pc:sldChg chg="modSp add mod">
        <pc:chgData name="Alfred Asterjadhi" userId="39de57b9-85c0-4fd1-aaac-8ca2b6560ad0" providerId="ADAL" clId="{6C489C69-139F-4CC2-9B7D-F9075AFF035B}" dt="2021-09-30T21:53:13.737" v="394" actId="20577"/>
        <pc:sldMkLst>
          <pc:docMk/>
          <pc:sldMk cId="859615837" sldId="677"/>
        </pc:sldMkLst>
        <pc:spChg chg="mod">
          <ac:chgData name="Alfred Asterjadhi" userId="39de57b9-85c0-4fd1-aaac-8ca2b6560ad0" providerId="ADAL" clId="{6C489C69-139F-4CC2-9B7D-F9075AFF035B}" dt="2021-09-28T15:29:47.260" v="270" actId="20577"/>
          <ac:spMkLst>
            <pc:docMk/>
            <pc:sldMk cId="859615837" sldId="677"/>
            <ac:spMk id="2" creationId="{12372A2F-8025-42D4-B5ED-6E7667DF00C8}"/>
          </ac:spMkLst>
        </pc:spChg>
        <pc:spChg chg="mod">
          <ac:chgData name="Alfred Asterjadhi" userId="39de57b9-85c0-4fd1-aaac-8ca2b6560ad0" providerId="ADAL" clId="{6C489C69-139F-4CC2-9B7D-F9075AFF035B}" dt="2021-09-30T21:53:13.737" v="394" actId="20577"/>
          <ac:spMkLst>
            <pc:docMk/>
            <pc:sldMk cId="859615837" sldId="677"/>
            <ac:spMk id="10" creationId="{99A414B4-2CCE-47B7-A036-CF3630BA2538}"/>
          </ac:spMkLst>
        </pc:spChg>
      </pc:sldChg>
      <pc:sldChg chg="modSp add mod">
        <pc:chgData name="Alfred Asterjadhi" userId="39de57b9-85c0-4fd1-aaac-8ca2b6560ad0" providerId="ADAL" clId="{6C489C69-139F-4CC2-9B7D-F9075AFF035B}" dt="2021-09-30T21:46:52.423" v="317" actId="20577"/>
        <pc:sldMkLst>
          <pc:docMk/>
          <pc:sldMk cId="3512849412" sldId="678"/>
        </pc:sldMkLst>
        <pc:spChg chg="mod">
          <ac:chgData name="Alfred Asterjadhi" userId="39de57b9-85c0-4fd1-aaac-8ca2b6560ad0" providerId="ADAL" clId="{6C489C69-139F-4CC2-9B7D-F9075AFF035B}" dt="2021-09-30T21:45:36.591" v="296" actId="20577"/>
          <ac:spMkLst>
            <pc:docMk/>
            <pc:sldMk cId="3512849412" sldId="678"/>
            <ac:spMk id="2" creationId="{12372A2F-8025-42D4-B5ED-6E7667DF00C8}"/>
          </ac:spMkLst>
        </pc:spChg>
        <pc:spChg chg="mod">
          <ac:chgData name="Alfred Asterjadhi" userId="39de57b9-85c0-4fd1-aaac-8ca2b6560ad0" providerId="ADAL" clId="{6C489C69-139F-4CC2-9B7D-F9075AFF035B}" dt="2021-09-30T21:46:52.423" v="317" actId="20577"/>
          <ac:spMkLst>
            <pc:docMk/>
            <pc:sldMk cId="3512849412" sldId="678"/>
            <ac:spMk id="10" creationId="{99A414B4-2CCE-47B7-A036-CF3630BA2538}"/>
          </ac:spMkLst>
        </pc:spChg>
      </pc:sldChg>
    </pc:docChg>
  </pc:docChgLst>
  <pc:docChgLst>
    <pc:chgData name="Alfred Asterjadhi" userId="39de57b9-85c0-4fd1-aaac-8ca2b6560ad0" providerId="ADAL" clId="{B086FEFA-6DDE-4081-8649-69C8CEA71D5A}"/>
    <pc:docChg chg="undo redo custSel addSld delSld modSld sldOrd modMainMaster">
      <pc:chgData name="Alfred Asterjadhi" userId="39de57b9-85c0-4fd1-aaac-8ca2b6560ad0" providerId="ADAL" clId="{B086FEFA-6DDE-4081-8649-69C8CEA71D5A}" dt="2022-03-12T16:46:00.424" v="4114" actId="20577"/>
      <pc:docMkLst>
        <pc:docMk/>
      </pc:docMkLst>
      <pc:sldChg chg="modSp mod">
        <pc:chgData name="Alfred Asterjadhi" userId="39de57b9-85c0-4fd1-aaac-8ca2b6560ad0" providerId="ADAL" clId="{B086FEFA-6DDE-4081-8649-69C8CEA71D5A}" dt="2022-02-25T18:37:09.090" v="1333" actId="20577"/>
        <pc:sldMkLst>
          <pc:docMk/>
          <pc:sldMk cId="1936314469" sldId="732"/>
        </pc:sldMkLst>
        <pc:spChg chg="mod">
          <ac:chgData name="Alfred Asterjadhi" userId="39de57b9-85c0-4fd1-aaac-8ca2b6560ad0" providerId="ADAL" clId="{B086FEFA-6DDE-4081-8649-69C8CEA71D5A}" dt="2022-02-25T18:37:09.090" v="1333" actId="20577"/>
          <ac:spMkLst>
            <pc:docMk/>
            <pc:sldMk cId="1936314469" sldId="732"/>
            <ac:spMk id="6" creationId="{7488035E-BDAD-477C-AA55-E8989C4B7B8C}"/>
          </ac:spMkLst>
        </pc:spChg>
        <pc:spChg chg="mod">
          <ac:chgData name="Alfred Asterjadhi" userId="39de57b9-85c0-4fd1-aaac-8ca2b6560ad0" providerId="ADAL" clId="{B086FEFA-6DDE-4081-8649-69C8CEA71D5A}" dt="2022-02-25T18:37:01.120" v="1328" actId="20577"/>
          <ac:spMkLst>
            <pc:docMk/>
            <pc:sldMk cId="1936314469" sldId="732"/>
            <ac:spMk id="7" creationId="{3126AA10-DC1C-4E34-80DA-B427588F2BD9}"/>
          </ac:spMkLst>
        </pc:spChg>
      </pc:sldChg>
      <pc:sldChg chg="modSp mod">
        <pc:chgData name="Alfred Asterjadhi" userId="39de57b9-85c0-4fd1-aaac-8ca2b6560ad0" providerId="ADAL" clId="{B086FEFA-6DDE-4081-8649-69C8CEA71D5A}" dt="2022-03-09T15:07:36.590" v="2237"/>
        <pc:sldMkLst>
          <pc:docMk/>
          <pc:sldMk cId="3835701283" sldId="733"/>
        </pc:sldMkLst>
        <pc:spChg chg="mod">
          <ac:chgData name="Alfred Asterjadhi" userId="39de57b9-85c0-4fd1-aaac-8ca2b6560ad0" providerId="ADAL" clId="{B086FEFA-6DDE-4081-8649-69C8CEA71D5A}" dt="2022-02-25T18:37:19.780" v="1337"/>
          <ac:spMkLst>
            <pc:docMk/>
            <pc:sldMk cId="3835701283" sldId="733"/>
            <ac:spMk id="6" creationId="{B63EF7E7-1362-4206-B209-115D49A6AA5A}"/>
          </ac:spMkLst>
        </pc:spChg>
        <pc:spChg chg="mod">
          <ac:chgData name="Alfred Asterjadhi" userId="39de57b9-85c0-4fd1-aaac-8ca2b6560ad0" providerId="ADAL" clId="{B086FEFA-6DDE-4081-8649-69C8CEA71D5A}" dt="2022-03-09T15:07:36.590" v="2237"/>
          <ac:spMkLst>
            <pc:docMk/>
            <pc:sldMk cId="3835701283" sldId="733"/>
            <ac:spMk id="10" creationId="{99A414B4-2CCE-47B7-A036-CF3630BA2538}"/>
          </ac:spMkLst>
        </pc:spChg>
      </pc:sldChg>
      <pc:sldChg chg="modSp mod">
        <pc:chgData name="Alfred Asterjadhi" userId="39de57b9-85c0-4fd1-aaac-8ca2b6560ad0" providerId="ADAL" clId="{B086FEFA-6DDE-4081-8649-69C8CEA71D5A}" dt="2022-03-09T15:12:49.245" v="2346" actId="6549"/>
        <pc:sldMkLst>
          <pc:docMk/>
          <pc:sldMk cId="2191866949" sldId="734"/>
        </pc:sldMkLst>
        <pc:spChg chg="mod">
          <ac:chgData name="Alfred Asterjadhi" userId="39de57b9-85c0-4fd1-aaac-8ca2b6560ad0" providerId="ADAL" clId="{B086FEFA-6DDE-4081-8649-69C8CEA71D5A}" dt="2022-03-09T15:11:46.257" v="2320" actId="20577"/>
          <ac:spMkLst>
            <pc:docMk/>
            <pc:sldMk cId="2191866949" sldId="734"/>
            <ac:spMk id="2" creationId="{12372A2F-8025-42D4-B5ED-6E7667DF00C8}"/>
          </ac:spMkLst>
        </pc:spChg>
        <pc:spChg chg="mod">
          <ac:chgData name="Alfred Asterjadhi" userId="39de57b9-85c0-4fd1-aaac-8ca2b6560ad0" providerId="ADAL" clId="{B086FEFA-6DDE-4081-8649-69C8CEA71D5A}" dt="2022-02-25T18:37:26.256" v="1340"/>
          <ac:spMkLst>
            <pc:docMk/>
            <pc:sldMk cId="2191866949" sldId="734"/>
            <ac:spMk id="6" creationId="{B63EF7E7-1362-4206-B209-115D49A6AA5A}"/>
          </ac:spMkLst>
        </pc:spChg>
        <pc:spChg chg="mod">
          <ac:chgData name="Alfred Asterjadhi" userId="39de57b9-85c0-4fd1-aaac-8ca2b6560ad0" providerId="ADAL" clId="{B086FEFA-6DDE-4081-8649-69C8CEA71D5A}" dt="2022-03-09T15:12:49.245" v="2346" actId="6549"/>
          <ac:spMkLst>
            <pc:docMk/>
            <pc:sldMk cId="2191866949" sldId="734"/>
            <ac:spMk id="10" creationId="{99A414B4-2CCE-47B7-A036-CF3630BA2538}"/>
          </ac:spMkLst>
        </pc:spChg>
      </pc:sldChg>
      <pc:sldChg chg="modSp mod">
        <pc:chgData name="Alfred Asterjadhi" userId="39de57b9-85c0-4fd1-aaac-8ca2b6560ad0" providerId="ADAL" clId="{B086FEFA-6DDE-4081-8649-69C8CEA71D5A}" dt="2022-03-09T16:22:02.426" v="2892" actId="6549"/>
        <pc:sldMkLst>
          <pc:docMk/>
          <pc:sldMk cId="2962568694" sldId="735"/>
        </pc:sldMkLst>
        <pc:spChg chg="mod">
          <ac:chgData name="Alfred Asterjadhi" userId="39de57b9-85c0-4fd1-aaac-8ca2b6560ad0" providerId="ADAL" clId="{B086FEFA-6DDE-4081-8649-69C8CEA71D5A}" dt="2022-03-09T15:12:54.927" v="2347" actId="20577"/>
          <ac:spMkLst>
            <pc:docMk/>
            <pc:sldMk cId="2962568694" sldId="735"/>
            <ac:spMk id="2" creationId="{12372A2F-8025-42D4-B5ED-6E7667DF00C8}"/>
          </ac:spMkLst>
        </pc:spChg>
        <pc:spChg chg="mod">
          <ac:chgData name="Alfred Asterjadhi" userId="39de57b9-85c0-4fd1-aaac-8ca2b6560ad0" providerId="ADAL" clId="{B086FEFA-6DDE-4081-8649-69C8CEA71D5A}" dt="2022-02-25T18:37:29.698" v="1341"/>
          <ac:spMkLst>
            <pc:docMk/>
            <pc:sldMk cId="2962568694" sldId="735"/>
            <ac:spMk id="6" creationId="{B63EF7E7-1362-4206-B209-115D49A6AA5A}"/>
          </ac:spMkLst>
        </pc:spChg>
        <pc:spChg chg="mod">
          <ac:chgData name="Alfred Asterjadhi" userId="39de57b9-85c0-4fd1-aaac-8ca2b6560ad0" providerId="ADAL" clId="{B086FEFA-6DDE-4081-8649-69C8CEA71D5A}" dt="2022-03-09T16:22:02.426" v="2892" actId="6549"/>
          <ac:spMkLst>
            <pc:docMk/>
            <pc:sldMk cId="2962568694" sldId="735"/>
            <ac:spMk id="10" creationId="{99A414B4-2CCE-47B7-A036-CF3630BA2538}"/>
          </ac:spMkLst>
        </pc:spChg>
      </pc:sldChg>
      <pc:sldChg chg="modSp add mod">
        <pc:chgData name="Alfred Asterjadhi" userId="39de57b9-85c0-4fd1-aaac-8ca2b6560ad0" providerId="ADAL" clId="{B086FEFA-6DDE-4081-8649-69C8CEA71D5A}" dt="2022-03-09T15:09:04.028" v="2267" actId="6549"/>
        <pc:sldMkLst>
          <pc:docMk/>
          <pc:sldMk cId="3840205801" sldId="736"/>
        </pc:sldMkLst>
        <pc:spChg chg="mod">
          <ac:chgData name="Alfred Asterjadhi" userId="39de57b9-85c0-4fd1-aaac-8ca2b6560ad0" providerId="ADAL" clId="{B086FEFA-6DDE-4081-8649-69C8CEA71D5A}" dt="2022-02-14T00:18:14.845" v="218" actId="20577"/>
          <ac:spMkLst>
            <pc:docMk/>
            <pc:sldMk cId="3840205801" sldId="736"/>
            <ac:spMk id="2" creationId="{12372A2F-8025-42D4-B5ED-6E7667DF00C8}"/>
          </ac:spMkLst>
        </pc:spChg>
        <pc:spChg chg="mod">
          <ac:chgData name="Alfred Asterjadhi" userId="39de57b9-85c0-4fd1-aaac-8ca2b6560ad0" providerId="ADAL" clId="{B086FEFA-6DDE-4081-8649-69C8CEA71D5A}" dt="2022-02-25T18:37:21.954" v="1338"/>
          <ac:spMkLst>
            <pc:docMk/>
            <pc:sldMk cId="3840205801" sldId="736"/>
            <ac:spMk id="6" creationId="{B63EF7E7-1362-4206-B209-115D49A6AA5A}"/>
          </ac:spMkLst>
        </pc:spChg>
        <pc:spChg chg="mod">
          <ac:chgData name="Alfred Asterjadhi" userId="39de57b9-85c0-4fd1-aaac-8ca2b6560ad0" providerId="ADAL" clId="{B086FEFA-6DDE-4081-8649-69C8CEA71D5A}" dt="2022-03-09T15:09:04.028" v="2267" actId="6549"/>
          <ac:spMkLst>
            <pc:docMk/>
            <pc:sldMk cId="3840205801" sldId="736"/>
            <ac:spMk id="10" creationId="{99A414B4-2CCE-47B7-A036-CF3630BA2538}"/>
          </ac:spMkLst>
        </pc:spChg>
      </pc:sldChg>
      <pc:sldChg chg="modSp add mod">
        <pc:chgData name="Alfred Asterjadhi" userId="39de57b9-85c0-4fd1-aaac-8ca2b6560ad0" providerId="ADAL" clId="{B086FEFA-6DDE-4081-8649-69C8CEA71D5A}" dt="2022-03-09T15:22:14.046" v="2540"/>
        <pc:sldMkLst>
          <pc:docMk/>
          <pc:sldMk cId="1642065000" sldId="737"/>
        </pc:sldMkLst>
        <pc:spChg chg="mod">
          <ac:chgData name="Alfred Asterjadhi" userId="39de57b9-85c0-4fd1-aaac-8ca2b6560ad0" providerId="ADAL" clId="{B086FEFA-6DDE-4081-8649-69C8CEA71D5A}" dt="2022-03-09T15:21:15.963" v="2511" actId="20577"/>
          <ac:spMkLst>
            <pc:docMk/>
            <pc:sldMk cId="1642065000" sldId="737"/>
            <ac:spMk id="2" creationId="{12372A2F-8025-42D4-B5ED-6E7667DF00C8}"/>
          </ac:spMkLst>
        </pc:spChg>
        <pc:spChg chg="mod">
          <ac:chgData name="Alfred Asterjadhi" userId="39de57b9-85c0-4fd1-aaac-8ca2b6560ad0" providerId="ADAL" clId="{B086FEFA-6DDE-4081-8649-69C8CEA71D5A}" dt="2022-02-25T18:37:34.533" v="1343"/>
          <ac:spMkLst>
            <pc:docMk/>
            <pc:sldMk cId="1642065000" sldId="737"/>
            <ac:spMk id="6" creationId="{B63EF7E7-1362-4206-B209-115D49A6AA5A}"/>
          </ac:spMkLst>
        </pc:spChg>
        <pc:spChg chg="mod">
          <ac:chgData name="Alfred Asterjadhi" userId="39de57b9-85c0-4fd1-aaac-8ca2b6560ad0" providerId="ADAL" clId="{B086FEFA-6DDE-4081-8649-69C8CEA71D5A}" dt="2022-03-09T15:22:14.046" v="2540"/>
          <ac:spMkLst>
            <pc:docMk/>
            <pc:sldMk cId="1642065000" sldId="737"/>
            <ac:spMk id="10" creationId="{99A414B4-2CCE-47B7-A036-CF3630BA2538}"/>
          </ac:spMkLst>
        </pc:spChg>
      </pc:sldChg>
      <pc:sldChg chg="modSp add mod">
        <pc:chgData name="Alfred Asterjadhi" userId="39de57b9-85c0-4fd1-aaac-8ca2b6560ad0" providerId="ADAL" clId="{B086FEFA-6DDE-4081-8649-69C8CEA71D5A}" dt="2022-03-09T15:29:12.229" v="2645" actId="20577"/>
        <pc:sldMkLst>
          <pc:docMk/>
          <pc:sldMk cId="1815819893" sldId="738"/>
        </pc:sldMkLst>
        <pc:spChg chg="mod">
          <ac:chgData name="Alfred Asterjadhi" userId="39de57b9-85c0-4fd1-aaac-8ca2b6560ad0" providerId="ADAL" clId="{B086FEFA-6DDE-4081-8649-69C8CEA71D5A}" dt="2022-03-09T15:23:43.983" v="2575" actId="20577"/>
          <ac:spMkLst>
            <pc:docMk/>
            <pc:sldMk cId="1815819893" sldId="738"/>
            <ac:spMk id="2" creationId="{12372A2F-8025-42D4-B5ED-6E7667DF00C8}"/>
          </ac:spMkLst>
        </pc:spChg>
        <pc:spChg chg="mod">
          <ac:chgData name="Alfred Asterjadhi" userId="39de57b9-85c0-4fd1-aaac-8ca2b6560ad0" providerId="ADAL" clId="{B086FEFA-6DDE-4081-8649-69C8CEA71D5A}" dt="2022-02-25T18:37:36.974" v="1344"/>
          <ac:spMkLst>
            <pc:docMk/>
            <pc:sldMk cId="1815819893" sldId="738"/>
            <ac:spMk id="6" creationId="{B63EF7E7-1362-4206-B209-115D49A6AA5A}"/>
          </ac:spMkLst>
        </pc:spChg>
        <pc:spChg chg="mod">
          <ac:chgData name="Alfred Asterjadhi" userId="39de57b9-85c0-4fd1-aaac-8ca2b6560ad0" providerId="ADAL" clId="{B086FEFA-6DDE-4081-8649-69C8CEA71D5A}" dt="2022-03-09T15:29:12.229" v="2645" actId="20577"/>
          <ac:spMkLst>
            <pc:docMk/>
            <pc:sldMk cId="1815819893" sldId="738"/>
            <ac:spMk id="10" creationId="{99A414B4-2CCE-47B7-A036-CF3630BA2538}"/>
          </ac:spMkLst>
        </pc:spChg>
      </pc:sldChg>
      <pc:sldChg chg="modSp add mod">
        <pc:chgData name="Alfred Asterjadhi" userId="39de57b9-85c0-4fd1-aaac-8ca2b6560ad0" providerId="ADAL" clId="{B086FEFA-6DDE-4081-8649-69C8CEA71D5A}" dt="2022-03-09T15:10:15.763" v="2291" actId="6549"/>
        <pc:sldMkLst>
          <pc:docMk/>
          <pc:sldMk cId="1427413936" sldId="739"/>
        </pc:sldMkLst>
        <pc:spChg chg="mod">
          <ac:chgData name="Alfred Asterjadhi" userId="39de57b9-85c0-4fd1-aaac-8ca2b6560ad0" providerId="ADAL" clId="{B086FEFA-6DDE-4081-8649-69C8CEA71D5A}" dt="2022-02-15T15:40:28.148" v="467" actId="20577"/>
          <ac:spMkLst>
            <pc:docMk/>
            <pc:sldMk cId="1427413936" sldId="739"/>
            <ac:spMk id="2" creationId="{12372A2F-8025-42D4-B5ED-6E7667DF00C8}"/>
          </ac:spMkLst>
        </pc:spChg>
        <pc:spChg chg="mod">
          <ac:chgData name="Alfred Asterjadhi" userId="39de57b9-85c0-4fd1-aaac-8ca2b6560ad0" providerId="ADAL" clId="{B086FEFA-6DDE-4081-8649-69C8CEA71D5A}" dt="2022-02-25T18:37:23.910" v="1339"/>
          <ac:spMkLst>
            <pc:docMk/>
            <pc:sldMk cId="1427413936" sldId="739"/>
            <ac:spMk id="6" creationId="{B63EF7E7-1362-4206-B209-115D49A6AA5A}"/>
          </ac:spMkLst>
        </pc:spChg>
        <pc:spChg chg="mod">
          <ac:chgData name="Alfred Asterjadhi" userId="39de57b9-85c0-4fd1-aaac-8ca2b6560ad0" providerId="ADAL" clId="{B086FEFA-6DDE-4081-8649-69C8CEA71D5A}" dt="2022-03-09T15:10:15.763" v="2291" actId="6549"/>
          <ac:spMkLst>
            <pc:docMk/>
            <pc:sldMk cId="1427413936" sldId="739"/>
            <ac:spMk id="10" creationId="{99A414B4-2CCE-47B7-A036-CF3630BA2538}"/>
          </ac:spMkLst>
        </pc:spChg>
      </pc:sldChg>
      <pc:sldChg chg="modSp add mod">
        <pc:chgData name="Alfred Asterjadhi" userId="39de57b9-85c0-4fd1-aaac-8ca2b6560ad0" providerId="ADAL" clId="{B086FEFA-6DDE-4081-8649-69C8CEA71D5A}" dt="2022-03-09T15:33:36.965" v="2751" actId="20577"/>
        <pc:sldMkLst>
          <pc:docMk/>
          <pc:sldMk cId="1652442541" sldId="740"/>
        </pc:sldMkLst>
        <pc:spChg chg="mod">
          <ac:chgData name="Alfred Asterjadhi" userId="39de57b9-85c0-4fd1-aaac-8ca2b6560ad0" providerId="ADAL" clId="{B086FEFA-6DDE-4081-8649-69C8CEA71D5A}" dt="2022-03-09T15:27:43.757" v="2635" actId="20577"/>
          <ac:spMkLst>
            <pc:docMk/>
            <pc:sldMk cId="1652442541" sldId="740"/>
            <ac:spMk id="2" creationId="{12372A2F-8025-42D4-B5ED-6E7667DF00C8}"/>
          </ac:spMkLst>
        </pc:spChg>
        <pc:spChg chg="mod">
          <ac:chgData name="Alfred Asterjadhi" userId="39de57b9-85c0-4fd1-aaac-8ca2b6560ad0" providerId="ADAL" clId="{B086FEFA-6DDE-4081-8649-69C8CEA71D5A}" dt="2022-02-25T18:37:40.527" v="1345"/>
          <ac:spMkLst>
            <pc:docMk/>
            <pc:sldMk cId="1652442541" sldId="740"/>
            <ac:spMk id="6" creationId="{B63EF7E7-1362-4206-B209-115D49A6AA5A}"/>
          </ac:spMkLst>
        </pc:spChg>
        <pc:spChg chg="mod">
          <ac:chgData name="Alfred Asterjadhi" userId="39de57b9-85c0-4fd1-aaac-8ca2b6560ad0" providerId="ADAL" clId="{B086FEFA-6DDE-4081-8649-69C8CEA71D5A}" dt="2022-03-09T15:33:36.965" v="2751" actId="20577"/>
          <ac:spMkLst>
            <pc:docMk/>
            <pc:sldMk cId="1652442541" sldId="740"/>
            <ac:spMk id="10" creationId="{99A414B4-2CCE-47B7-A036-CF3630BA2538}"/>
          </ac:spMkLst>
        </pc:spChg>
      </pc:sldChg>
      <pc:sldChg chg="modSp add del mod">
        <pc:chgData name="Alfred Asterjadhi" userId="39de57b9-85c0-4fd1-aaac-8ca2b6560ad0" providerId="ADAL" clId="{B086FEFA-6DDE-4081-8649-69C8CEA71D5A}" dt="2022-02-25T17:31:17.575" v="769" actId="47"/>
        <pc:sldMkLst>
          <pc:docMk/>
          <pc:sldMk cId="3290132159" sldId="741"/>
        </pc:sldMkLst>
        <pc:spChg chg="mod">
          <ac:chgData name="Alfred Asterjadhi" userId="39de57b9-85c0-4fd1-aaac-8ca2b6560ad0" providerId="ADAL" clId="{B086FEFA-6DDE-4081-8649-69C8CEA71D5A}" dt="2022-02-25T16:45:46.178" v="645" actId="20577"/>
          <ac:spMkLst>
            <pc:docMk/>
            <pc:sldMk cId="3290132159" sldId="741"/>
            <ac:spMk id="2" creationId="{12372A2F-8025-42D4-B5ED-6E7667DF00C8}"/>
          </ac:spMkLst>
        </pc:spChg>
      </pc:sldChg>
      <pc:sldChg chg="modSp add mod">
        <pc:chgData name="Alfred Asterjadhi" userId="39de57b9-85c0-4fd1-aaac-8ca2b6560ad0" providerId="ADAL" clId="{B086FEFA-6DDE-4081-8649-69C8CEA71D5A}" dt="2022-03-09T15:15:08.902" v="2423" actId="6549"/>
        <pc:sldMkLst>
          <pc:docMk/>
          <pc:sldMk cId="122009470" sldId="742"/>
        </pc:sldMkLst>
        <pc:spChg chg="mod">
          <ac:chgData name="Alfred Asterjadhi" userId="39de57b9-85c0-4fd1-aaac-8ca2b6560ad0" providerId="ADAL" clId="{B086FEFA-6DDE-4081-8649-69C8CEA71D5A}" dt="2022-03-09T15:14:14.152" v="2383" actId="20577"/>
          <ac:spMkLst>
            <pc:docMk/>
            <pc:sldMk cId="122009470" sldId="742"/>
            <ac:spMk id="2" creationId="{12372A2F-8025-42D4-B5ED-6E7667DF00C8}"/>
          </ac:spMkLst>
        </pc:spChg>
        <pc:spChg chg="mod">
          <ac:chgData name="Alfred Asterjadhi" userId="39de57b9-85c0-4fd1-aaac-8ca2b6560ad0" providerId="ADAL" clId="{B086FEFA-6DDE-4081-8649-69C8CEA71D5A}" dt="2022-02-25T18:37:31.857" v="1342"/>
          <ac:spMkLst>
            <pc:docMk/>
            <pc:sldMk cId="122009470" sldId="742"/>
            <ac:spMk id="6" creationId="{B63EF7E7-1362-4206-B209-115D49A6AA5A}"/>
          </ac:spMkLst>
        </pc:spChg>
        <pc:spChg chg="mod">
          <ac:chgData name="Alfred Asterjadhi" userId="39de57b9-85c0-4fd1-aaac-8ca2b6560ad0" providerId="ADAL" clId="{B086FEFA-6DDE-4081-8649-69C8CEA71D5A}" dt="2022-03-09T15:15:08.902" v="2423" actId="6549"/>
          <ac:spMkLst>
            <pc:docMk/>
            <pc:sldMk cId="122009470" sldId="742"/>
            <ac:spMk id="10" creationId="{99A414B4-2CCE-47B7-A036-CF3630BA2538}"/>
          </ac:spMkLst>
        </pc:spChg>
      </pc:sldChg>
      <pc:sldChg chg="modSp add mod">
        <pc:chgData name="Alfred Asterjadhi" userId="39de57b9-85c0-4fd1-aaac-8ca2b6560ad0" providerId="ADAL" clId="{B086FEFA-6DDE-4081-8649-69C8CEA71D5A}" dt="2022-03-09T15:37:35.459" v="2856" actId="20577"/>
        <pc:sldMkLst>
          <pc:docMk/>
          <pc:sldMk cId="2602902683" sldId="743"/>
        </pc:sldMkLst>
        <pc:spChg chg="mod">
          <ac:chgData name="Alfred Asterjadhi" userId="39de57b9-85c0-4fd1-aaac-8ca2b6560ad0" providerId="ADAL" clId="{B086FEFA-6DDE-4081-8649-69C8CEA71D5A}" dt="2022-03-09T15:27:46.107" v="2636" actId="20577"/>
          <ac:spMkLst>
            <pc:docMk/>
            <pc:sldMk cId="2602902683" sldId="743"/>
            <ac:spMk id="2" creationId="{12372A2F-8025-42D4-B5ED-6E7667DF00C8}"/>
          </ac:spMkLst>
        </pc:spChg>
        <pc:spChg chg="mod">
          <ac:chgData name="Alfred Asterjadhi" userId="39de57b9-85c0-4fd1-aaac-8ca2b6560ad0" providerId="ADAL" clId="{B086FEFA-6DDE-4081-8649-69C8CEA71D5A}" dt="2022-02-25T18:37:42.918" v="1346"/>
          <ac:spMkLst>
            <pc:docMk/>
            <pc:sldMk cId="2602902683" sldId="743"/>
            <ac:spMk id="6" creationId="{B63EF7E7-1362-4206-B209-115D49A6AA5A}"/>
          </ac:spMkLst>
        </pc:spChg>
        <pc:spChg chg="mod">
          <ac:chgData name="Alfred Asterjadhi" userId="39de57b9-85c0-4fd1-aaac-8ca2b6560ad0" providerId="ADAL" clId="{B086FEFA-6DDE-4081-8649-69C8CEA71D5A}" dt="2022-03-09T15:37:35.459" v="2856" actId="20577"/>
          <ac:spMkLst>
            <pc:docMk/>
            <pc:sldMk cId="2602902683" sldId="743"/>
            <ac:spMk id="10" creationId="{99A414B4-2CCE-47B7-A036-CF3630BA2538}"/>
          </ac:spMkLst>
        </pc:spChg>
      </pc:sldChg>
      <pc:sldChg chg="modSp add mod">
        <pc:chgData name="Alfred Asterjadhi" userId="39de57b9-85c0-4fd1-aaac-8ca2b6560ad0" providerId="ADAL" clId="{B086FEFA-6DDE-4081-8649-69C8CEA71D5A}" dt="2022-03-09T15:06:01.998" v="2205"/>
        <pc:sldMkLst>
          <pc:docMk/>
          <pc:sldMk cId="3720138393" sldId="744"/>
        </pc:sldMkLst>
        <pc:spChg chg="mod">
          <ac:chgData name="Alfred Asterjadhi" userId="39de57b9-85c0-4fd1-aaac-8ca2b6560ad0" providerId="ADAL" clId="{B086FEFA-6DDE-4081-8649-69C8CEA71D5A}" dt="2022-02-25T18:37:17.500" v="1336"/>
          <ac:spMkLst>
            <pc:docMk/>
            <pc:sldMk cId="3720138393" sldId="744"/>
            <ac:spMk id="4" creationId="{7335E98F-CD54-45CC-B242-37886F48A525}"/>
          </ac:spMkLst>
        </pc:spChg>
        <pc:spChg chg="mod">
          <ac:chgData name="Alfred Asterjadhi" userId="39de57b9-85c0-4fd1-aaac-8ca2b6560ad0" providerId="ADAL" clId="{B086FEFA-6DDE-4081-8649-69C8CEA71D5A}" dt="2022-03-09T15:06:01.998" v="2205"/>
          <ac:spMkLst>
            <pc:docMk/>
            <pc:sldMk cId="3720138393" sldId="744"/>
            <ac:spMk id="8" creationId="{30ECE423-DD38-4A25-AD6E-26DF5AC61863}"/>
          </ac:spMkLst>
        </pc:spChg>
      </pc:sldChg>
      <pc:sldChg chg="modSp new mod">
        <pc:chgData name="Alfred Asterjadhi" userId="39de57b9-85c0-4fd1-aaac-8ca2b6560ad0" providerId="ADAL" clId="{B086FEFA-6DDE-4081-8649-69C8CEA71D5A}" dt="2022-03-11T18:48:27.232" v="3725" actId="20577"/>
        <pc:sldMkLst>
          <pc:docMk/>
          <pc:sldMk cId="3131887928" sldId="745"/>
        </pc:sldMkLst>
        <pc:spChg chg="mod">
          <ac:chgData name="Alfred Asterjadhi" userId="39de57b9-85c0-4fd1-aaac-8ca2b6560ad0" providerId="ADAL" clId="{B086FEFA-6DDE-4081-8649-69C8CEA71D5A}" dt="2022-03-11T18:46:52.451" v="3716" actId="20577"/>
          <ac:spMkLst>
            <pc:docMk/>
            <pc:sldMk cId="3131887928" sldId="745"/>
            <ac:spMk id="2" creationId="{35CDB687-0632-4006-A686-C12015B002F3}"/>
          </ac:spMkLst>
        </pc:spChg>
        <pc:spChg chg="mod">
          <ac:chgData name="Alfred Asterjadhi" userId="39de57b9-85c0-4fd1-aaac-8ca2b6560ad0" providerId="ADAL" clId="{B086FEFA-6DDE-4081-8649-69C8CEA71D5A}" dt="2022-03-11T18:48:27.232" v="3725" actId="20577"/>
          <ac:spMkLst>
            <pc:docMk/>
            <pc:sldMk cId="3131887928" sldId="745"/>
            <ac:spMk id="3" creationId="{2A1DBDD1-7F19-4757-B753-A2A7E1EF91FE}"/>
          </ac:spMkLst>
        </pc:spChg>
        <pc:spChg chg="mod">
          <ac:chgData name="Alfred Asterjadhi" userId="39de57b9-85c0-4fd1-aaac-8ca2b6560ad0" providerId="ADAL" clId="{B086FEFA-6DDE-4081-8649-69C8CEA71D5A}" dt="2022-02-25T18:38:43.967" v="1368" actId="20577"/>
          <ac:spMkLst>
            <pc:docMk/>
            <pc:sldMk cId="3131887928" sldId="745"/>
            <ac:spMk id="6" creationId="{901BC188-0DC3-468B-88B2-63081D398E1A}"/>
          </ac:spMkLst>
        </pc:spChg>
      </pc:sldChg>
      <pc:sldChg chg="modSp add mod">
        <pc:chgData name="Alfred Asterjadhi" userId="39de57b9-85c0-4fd1-aaac-8ca2b6560ad0" providerId="ADAL" clId="{B086FEFA-6DDE-4081-8649-69C8CEA71D5A}" dt="2022-02-25T18:39:03.321" v="1371" actId="20577"/>
        <pc:sldMkLst>
          <pc:docMk/>
          <pc:sldMk cId="3373051434" sldId="746"/>
        </pc:sldMkLst>
        <pc:spChg chg="mod">
          <ac:chgData name="Alfred Asterjadhi" userId="39de57b9-85c0-4fd1-aaac-8ca2b6560ad0" providerId="ADAL" clId="{B086FEFA-6DDE-4081-8649-69C8CEA71D5A}" dt="2022-02-25T18:39:03.321" v="1371" actId="20577"/>
          <ac:spMkLst>
            <pc:docMk/>
            <pc:sldMk cId="3373051434" sldId="746"/>
            <ac:spMk id="7" creationId="{3126AA10-DC1C-4E34-80DA-B427588F2BD9}"/>
          </ac:spMkLst>
        </pc:spChg>
      </pc:sldChg>
      <pc:sldChg chg="modSp add mod">
        <pc:chgData name="Alfred Asterjadhi" userId="39de57b9-85c0-4fd1-aaac-8ca2b6560ad0" providerId="ADAL" clId="{B086FEFA-6DDE-4081-8649-69C8CEA71D5A}" dt="2022-03-09T15:23:15.779" v="2574"/>
        <pc:sldMkLst>
          <pc:docMk/>
          <pc:sldMk cId="450612590" sldId="747"/>
        </pc:sldMkLst>
        <pc:spChg chg="mod">
          <ac:chgData name="Alfred Asterjadhi" userId="39de57b9-85c0-4fd1-aaac-8ca2b6560ad0" providerId="ADAL" clId="{B086FEFA-6DDE-4081-8649-69C8CEA71D5A}" dt="2022-03-09T15:22:21.754" v="2541" actId="20577"/>
          <ac:spMkLst>
            <pc:docMk/>
            <pc:sldMk cId="450612590" sldId="747"/>
            <ac:spMk id="2" creationId="{12372A2F-8025-42D4-B5ED-6E7667DF00C8}"/>
          </ac:spMkLst>
        </pc:spChg>
        <pc:spChg chg="mod">
          <ac:chgData name="Alfred Asterjadhi" userId="39de57b9-85c0-4fd1-aaac-8ca2b6560ad0" providerId="ADAL" clId="{B086FEFA-6DDE-4081-8649-69C8CEA71D5A}" dt="2022-03-09T15:23:15.779" v="2574"/>
          <ac:spMkLst>
            <pc:docMk/>
            <pc:sldMk cId="450612590" sldId="747"/>
            <ac:spMk id="10" creationId="{99A414B4-2CCE-47B7-A036-CF3630BA2538}"/>
          </ac:spMkLst>
        </pc:spChg>
      </pc:sldChg>
      <pc:sldChg chg="modSp add mod">
        <pc:chgData name="Alfred Asterjadhi" userId="39de57b9-85c0-4fd1-aaac-8ca2b6560ad0" providerId="ADAL" clId="{B086FEFA-6DDE-4081-8649-69C8CEA71D5A}" dt="2022-03-09T15:18:47.239" v="2459" actId="6549"/>
        <pc:sldMkLst>
          <pc:docMk/>
          <pc:sldMk cId="4138649876" sldId="748"/>
        </pc:sldMkLst>
        <pc:spChg chg="mod">
          <ac:chgData name="Alfred Asterjadhi" userId="39de57b9-85c0-4fd1-aaac-8ca2b6560ad0" providerId="ADAL" clId="{B086FEFA-6DDE-4081-8649-69C8CEA71D5A}" dt="2022-03-09T15:15:37.496" v="2424" actId="20577"/>
          <ac:spMkLst>
            <pc:docMk/>
            <pc:sldMk cId="4138649876" sldId="748"/>
            <ac:spMk id="2" creationId="{12372A2F-8025-42D4-B5ED-6E7667DF00C8}"/>
          </ac:spMkLst>
        </pc:spChg>
        <pc:spChg chg="mod">
          <ac:chgData name="Alfred Asterjadhi" userId="39de57b9-85c0-4fd1-aaac-8ca2b6560ad0" providerId="ADAL" clId="{B086FEFA-6DDE-4081-8649-69C8CEA71D5A}" dt="2022-03-09T15:18:47.239" v="2459" actId="6549"/>
          <ac:spMkLst>
            <pc:docMk/>
            <pc:sldMk cId="4138649876" sldId="748"/>
            <ac:spMk id="10" creationId="{99A414B4-2CCE-47B7-A036-CF3630BA2538}"/>
          </ac:spMkLst>
        </pc:spChg>
      </pc:sldChg>
      <pc:sldChg chg="modSp add mod">
        <pc:chgData name="Alfred Asterjadhi" userId="39de57b9-85c0-4fd1-aaac-8ca2b6560ad0" providerId="ADAL" clId="{B086FEFA-6DDE-4081-8649-69C8CEA71D5A}" dt="2022-03-09T15:21:05.986" v="2509" actId="6549"/>
        <pc:sldMkLst>
          <pc:docMk/>
          <pc:sldMk cId="4231050565" sldId="749"/>
        </pc:sldMkLst>
        <pc:spChg chg="mod">
          <ac:chgData name="Alfred Asterjadhi" userId="39de57b9-85c0-4fd1-aaac-8ca2b6560ad0" providerId="ADAL" clId="{B086FEFA-6DDE-4081-8649-69C8CEA71D5A}" dt="2022-03-09T15:19:21.314" v="2460" actId="20577"/>
          <ac:spMkLst>
            <pc:docMk/>
            <pc:sldMk cId="4231050565" sldId="749"/>
            <ac:spMk id="2" creationId="{12372A2F-8025-42D4-B5ED-6E7667DF00C8}"/>
          </ac:spMkLst>
        </pc:spChg>
        <pc:spChg chg="mod">
          <ac:chgData name="Alfred Asterjadhi" userId="39de57b9-85c0-4fd1-aaac-8ca2b6560ad0" providerId="ADAL" clId="{B086FEFA-6DDE-4081-8649-69C8CEA71D5A}" dt="2022-03-09T15:21:05.986" v="2509" actId="6549"/>
          <ac:spMkLst>
            <pc:docMk/>
            <pc:sldMk cId="4231050565" sldId="749"/>
            <ac:spMk id="10" creationId="{99A414B4-2CCE-47B7-A036-CF3630BA2538}"/>
          </ac:spMkLst>
        </pc:spChg>
      </pc:sldChg>
      <pc:sldChg chg="modSp add mod">
        <pc:chgData name="Alfred Asterjadhi" userId="39de57b9-85c0-4fd1-aaac-8ca2b6560ad0" providerId="ADAL" clId="{B086FEFA-6DDE-4081-8649-69C8CEA71D5A}" dt="2022-03-09T15:11:26.747" v="2319" actId="6549"/>
        <pc:sldMkLst>
          <pc:docMk/>
          <pc:sldMk cId="559073234" sldId="750"/>
        </pc:sldMkLst>
        <pc:spChg chg="mod">
          <ac:chgData name="Alfred Asterjadhi" userId="39de57b9-85c0-4fd1-aaac-8ca2b6560ad0" providerId="ADAL" clId="{B086FEFA-6DDE-4081-8649-69C8CEA71D5A}" dt="2022-03-08T15:54:37.759" v="2006" actId="20577"/>
          <ac:spMkLst>
            <pc:docMk/>
            <pc:sldMk cId="559073234" sldId="750"/>
            <ac:spMk id="2" creationId="{12372A2F-8025-42D4-B5ED-6E7667DF00C8}"/>
          </ac:spMkLst>
        </pc:spChg>
        <pc:spChg chg="mod">
          <ac:chgData name="Alfred Asterjadhi" userId="39de57b9-85c0-4fd1-aaac-8ca2b6560ad0" providerId="ADAL" clId="{B086FEFA-6DDE-4081-8649-69C8CEA71D5A}" dt="2022-03-09T15:11:26.747" v="2319" actId="6549"/>
          <ac:spMkLst>
            <pc:docMk/>
            <pc:sldMk cId="559073234" sldId="750"/>
            <ac:spMk id="10" creationId="{99A414B4-2CCE-47B7-A036-CF3630BA2538}"/>
          </ac:spMkLst>
        </pc:spChg>
      </pc:sldChg>
      <pc:sldChg chg="modSp new del mod">
        <pc:chgData name="Alfred Asterjadhi" userId="39de57b9-85c0-4fd1-aaac-8ca2b6560ad0" providerId="ADAL" clId="{B086FEFA-6DDE-4081-8649-69C8CEA71D5A}" dt="2022-03-10T17:42:37.132" v="2893" actId="2696"/>
        <pc:sldMkLst>
          <pc:docMk/>
          <pc:sldMk cId="652311731" sldId="751"/>
        </pc:sldMkLst>
        <pc:spChg chg="mod">
          <ac:chgData name="Alfred Asterjadhi" userId="39de57b9-85c0-4fd1-aaac-8ca2b6560ad0" providerId="ADAL" clId="{B086FEFA-6DDE-4081-8649-69C8CEA71D5A}" dt="2022-03-09T15:43:45.494" v="2862" actId="20577"/>
          <ac:spMkLst>
            <pc:docMk/>
            <pc:sldMk cId="652311731" sldId="751"/>
            <ac:spMk id="2" creationId="{8E0BB1EC-9A81-4F81-86B4-1A82D24FE4AF}"/>
          </ac:spMkLst>
        </pc:spChg>
        <pc:spChg chg="mod">
          <ac:chgData name="Alfred Asterjadhi" userId="39de57b9-85c0-4fd1-aaac-8ca2b6560ad0" providerId="ADAL" clId="{B086FEFA-6DDE-4081-8649-69C8CEA71D5A}" dt="2022-03-09T15:44:46.977" v="2891" actId="404"/>
          <ac:spMkLst>
            <pc:docMk/>
            <pc:sldMk cId="652311731" sldId="751"/>
            <ac:spMk id="3" creationId="{C9808A86-5C83-4950-8418-D154BEC35C9B}"/>
          </ac:spMkLst>
        </pc:spChg>
      </pc:sldChg>
      <pc:sldChg chg="modSp add mod ord">
        <pc:chgData name="Alfred Asterjadhi" userId="39de57b9-85c0-4fd1-aaac-8ca2b6560ad0" providerId="ADAL" clId="{B086FEFA-6DDE-4081-8649-69C8CEA71D5A}" dt="2022-03-12T16:33:35.794" v="4048" actId="20577"/>
        <pc:sldMkLst>
          <pc:docMk/>
          <pc:sldMk cId="2633295811" sldId="751"/>
        </pc:sldMkLst>
        <pc:spChg chg="mod">
          <ac:chgData name="Alfred Asterjadhi" userId="39de57b9-85c0-4fd1-aaac-8ca2b6560ad0" providerId="ADAL" clId="{B086FEFA-6DDE-4081-8649-69C8CEA71D5A}" dt="2022-03-11T18:43:33.981" v="3679" actId="20577"/>
          <ac:spMkLst>
            <pc:docMk/>
            <pc:sldMk cId="2633295811" sldId="751"/>
            <ac:spMk id="2" creationId="{8E0BB1EC-9A81-4F81-86B4-1A82D24FE4AF}"/>
          </ac:spMkLst>
        </pc:spChg>
        <pc:spChg chg="mod">
          <ac:chgData name="Alfred Asterjadhi" userId="39de57b9-85c0-4fd1-aaac-8ca2b6560ad0" providerId="ADAL" clId="{B086FEFA-6DDE-4081-8649-69C8CEA71D5A}" dt="2022-03-12T16:33:35.794" v="4048" actId="20577"/>
          <ac:spMkLst>
            <pc:docMk/>
            <pc:sldMk cId="2633295811" sldId="751"/>
            <ac:spMk id="3" creationId="{C9808A86-5C83-4950-8418-D154BEC35C9B}"/>
          </ac:spMkLst>
        </pc:spChg>
      </pc:sldChg>
      <pc:sldChg chg="add del">
        <pc:chgData name="Alfred Asterjadhi" userId="39de57b9-85c0-4fd1-aaac-8ca2b6560ad0" providerId="ADAL" clId="{B086FEFA-6DDE-4081-8649-69C8CEA71D5A}" dt="2022-03-08T16:05:53.277" v="2098" actId="47"/>
        <pc:sldMkLst>
          <pc:docMk/>
          <pc:sldMk cId="3882200529" sldId="751"/>
        </pc:sldMkLst>
      </pc:sldChg>
      <pc:sldChg chg="modSp add mod">
        <pc:chgData name="Alfred Asterjadhi" userId="39de57b9-85c0-4fd1-aaac-8ca2b6560ad0" providerId="ADAL" clId="{B086FEFA-6DDE-4081-8649-69C8CEA71D5A}" dt="2022-03-10T17:53:17.113" v="3121" actId="6549"/>
        <pc:sldMkLst>
          <pc:docMk/>
          <pc:sldMk cId="295886461" sldId="752"/>
        </pc:sldMkLst>
        <pc:spChg chg="mod">
          <ac:chgData name="Alfred Asterjadhi" userId="39de57b9-85c0-4fd1-aaac-8ca2b6560ad0" providerId="ADAL" clId="{B086FEFA-6DDE-4081-8649-69C8CEA71D5A}" dt="2022-03-10T17:43:02.850" v="2898" actId="20577"/>
          <ac:spMkLst>
            <pc:docMk/>
            <pc:sldMk cId="295886461" sldId="752"/>
            <ac:spMk id="2" creationId="{12372A2F-8025-42D4-B5ED-6E7667DF00C8}"/>
          </ac:spMkLst>
        </pc:spChg>
        <pc:spChg chg="mod">
          <ac:chgData name="Alfred Asterjadhi" userId="39de57b9-85c0-4fd1-aaac-8ca2b6560ad0" providerId="ADAL" clId="{B086FEFA-6DDE-4081-8649-69C8CEA71D5A}" dt="2022-03-10T17:53:17.113" v="3121" actId="6549"/>
          <ac:spMkLst>
            <pc:docMk/>
            <pc:sldMk cId="295886461" sldId="752"/>
            <ac:spMk id="10" creationId="{99A414B4-2CCE-47B7-A036-CF3630BA2538}"/>
          </ac:spMkLst>
        </pc:spChg>
      </pc:sldChg>
      <pc:sldChg chg="modSp add mod">
        <pc:chgData name="Alfred Asterjadhi" userId="39de57b9-85c0-4fd1-aaac-8ca2b6560ad0" providerId="ADAL" clId="{B086FEFA-6DDE-4081-8649-69C8CEA71D5A}" dt="2022-03-11T02:17:22.472" v="3386"/>
        <pc:sldMkLst>
          <pc:docMk/>
          <pc:sldMk cId="263882502" sldId="753"/>
        </pc:sldMkLst>
        <pc:spChg chg="mod">
          <ac:chgData name="Alfred Asterjadhi" userId="39de57b9-85c0-4fd1-aaac-8ca2b6560ad0" providerId="ADAL" clId="{B086FEFA-6DDE-4081-8649-69C8CEA71D5A}" dt="2022-03-10T17:53:26.077" v="3123" actId="20577"/>
          <ac:spMkLst>
            <pc:docMk/>
            <pc:sldMk cId="263882502" sldId="753"/>
            <ac:spMk id="2" creationId="{12372A2F-8025-42D4-B5ED-6E7667DF00C8}"/>
          </ac:spMkLst>
        </pc:spChg>
        <pc:spChg chg="mod">
          <ac:chgData name="Alfred Asterjadhi" userId="39de57b9-85c0-4fd1-aaac-8ca2b6560ad0" providerId="ADAL" clId="{B086FEFA-6DDE-4081-8649-69C8CEA71D5A}" dt="2022-03-11T02:17:22.472" v="3386"/>
          <ac:spMkLst>
            <pc:docMk/>
            <pc:sldMk cId="263882502" sldId="753"/>
            <ac:spMk id="10" creationId="{99A414B4-2CCE-47B7-A036-CF3630BA2538}"/>
          </ac:spMkLst>
        </pc:spChg>
      </pc:sldChg>
      <pc:sldChg chg="modSp add mod">
        <pc:chgData name="Alfred Asterjadhi" userId="39de57b9-85c0-4fd1-aaac-8ca2b6560ad0" providerId="ADAL" clId="{B086FEFA-6DDE-4081-8649-69C8CEA71D5A}" dt="2022-03-11T18:50:17.198" v="3729" actId="207"/>
        <pc:sldMkLst>
          <pc:docMk/>
          <pc:sldMk cId="315924770" sldId="754"/>
        </pc:sldMkLst>
        <pc:spChg chg="mod">
          <ac:chgData name="Alfred Asterjadhi" userId="39de57b9-85c0-4fd1-aaac-8ca2b6560ad0" providerId="ADAL" clId="{B086FEFA-6DDE-4081-8649-69C8CEA71D5A}" dt="2022-03-10T18:00:28.267" v="3130" actId="20577"/>
          <ac:spMkLst>
            <pc:docMk/>
            <pc:sldMk cId="315924770" sldId="754"/>
            <ac:spMk id="2" creationId="{12372A2F-8025-42D4-B5ED-6E7667DF00C8}"/>
          </ac:spMkLst>
        </pc:spChg>
        <pc:spChg chg="mod">
          <ac:chgData name="Alfred Asterjadhi" userId="39de57b9-85c0-4fd1-aaac-8ca2b6560ad0" providerId="ADAL" clId="{B086FEFA-6DDE-4081-8649-69C8CEA71D5A}" dt="2022-03-11T18:50:17.198" v="3729" actId="207"/>
          <ac:spMkLst>
            <pc:docMk/>
            <pc:sldMk cId="315924770" sldId="754"/>
            <ac:spMk id="10" creationId="{99A414B4-2CCE-47B7-A036-CF3630BA2538}"/>
          </ac:spMkLst>
        </pc:spChg>
      </pc:sldChg>
      <pc:sldChg chg="modSp add mod">
        <pc:chgData name="Alfred Asterjadhi" userId="39de57b9-85c0-4fd1-aaac-8ca2b6560ad0" providerId="ADAL" clId="{B086FEFA-6DDE-4081-8649-69C8CEA71D5A}" dt="2022-03-11T18:50:36.377" v="3736" actId="20577"/>
        <pc:sldMkLst>
          <pc:docMk/>
          <pc:sldMk cId="2375869045" sldId="755"/>
        </pc:sldMkLst>
        <pc:spChg chg="mod">
          <ac:chgData name="Alfred Asterjadhi" userId="39de57b9-85c0-4fd1-aaac-8ca2b6560ad0" providerId="ADAL" clId="{B086FEFA-6DDE-4081-8649-69C8CEA71D5A}" dt="2022-03-10T18:08:19.552" v="3210" actId="20577"/>
          <ac:spMkLst>
            <pc:docMk/>
            <pc:sldMk cId="2375869045" sldId="755"/>
            <ac:spMk id="2" creationId="{12372A2F-8025-42D4-B5ED-6E7667DF00C8}"/>
          </ac:spMkLst>
        </pc:spChg>
        <pc:spChg chg="mod">
          <ac:chgData name="Alfred Asterjadhi" userId="39de57b9-85c0-4fd1-aaac-8ca2b6560ad0" providerId="ADAL" clId="{B086FEFA-6DDE-4081-8649-69C8CEA71D5A}" dt="2022-03-11T18:50:36.377" v="3736" actId="20577"/>
          <ac:spMkLst>
            <pc:docMk/>
            <pc:sldMk cId="2375869045" sldId="755"/>
            <ac:spMk id="10" creationId="{99A414B4-2CCE-47B7-A036-CF3630BA2538}"/>
          </ac:spMkLst>
        </pc:spChg>
      </pc:sldChg>
      <pc:sldChg chg="modSp add del mod">
        <pc:chgData name="Alfred Asterjadhi" userId="39de57b9-85c0-4fd1-aaac-8ca2b6560ad0" providerId="ADAL" clId="{B086FEFA-6DDE-4081-8649-69C8CEA71D5A}" dt="2022-03-11T02:14:15.851" v="3366" actId="47"/>
        <pc:sldMkLst>
          <pc:docMk/>
          <pc:sldMk cId="3044351022" sldId="756"/>
        </pc:sldMkLst>
        <pc:spChg chg="mod">
          <ac:chgData name="Alfred Asterjadhi" userId="39de57b9-85c0-4fd1-aaac-8ca2b6560ad0" providerId="ADAL" clId="{B086FEFA-6DDE-4081-8649-69C8CEA71D5A}" dt="2022-03-11T02:10:25.536" v="3248" actId="20577"/>
          <ac:spMkLst>
            <pc:docMk/>
            <pc:sldMk cId="3044351022" sldId="756"/>
            <ac:spMk id="2" creationId="{12372A2F-8025-42D4-B5ED-6E7667DF00C8}"/>
          </ac:spMkLst>
        </pc:spChg>
      </pc:sldChg>
      <pc:sldChg chg="modSp add mod ord">
        <pc:chgData name="Alfred Asterjadhi" userId="39de57b9-85c0-4fd1-aaac-8ca2b6560ad0" providerId="ADAL" clId="{B086FEFA-6DDE-4081-8649-69C8CEA71D5A}" dt="2022-03-11T18:12:33.130" v="3634" actId="20577"/>
        <pc:sldMkLst>
          <pc:docMk/>
          <pc:sldMk cId="1232775085" sldId="757"/>
        </pc:sldMkLst>
        <pc:spChg chg="mod">
          <ac:chgData name="Alfred Asterjadhi" userId="39de57b9-85c0-4fd1-aaac-8ca2b6560ad0" providerId="ADAL" clId="{B086FEFA-6DDE-4081-8649-69C8CEA71D5A}" dt="2022-03-11T18:12:33.130" v="3634" actId="20577"/>
          <ac:spMkLst>
            <pc:docMk/>
            <pc:sldMk cId="1232775085" sldId="757"/>
            <ac:spMk id="2" creationId="{12372A2F-8025-42D4-B5ED-6E7667DF00C8}"/>
          </ac:spMkLst>
        </pc:spChg>
        <pc:spChg chg="mod">
          <ac:chgData name="Alfred Asterjadhi" userId="39de57b9-85c0-4fd1-aaac-8ca2b6560ad0" providerId="ADAL" clId="{B086FEFA-6DDE-4081-8649-69C8CEA71D5A}" dt="2022-03-11T02:14:05.787" v="3365" actId="13926"/>
          <ac:spMkLst>
            <pc:docMk/>
            <pc:sldMk cId="1232775085" sldId="757"/>
            <ac:spMk id="10" creationId="{99A414B4-2CCE-47B7-A036-CF3630BA2538}"/>
          </ac:spMkLst>
        </pc:spChg>
      </pc:sldChg>
      <pc:sldChg chg="modSp new mod">
        <pc:chgData name="Alfred Asterjadhi" userId="39de57b9-85c0-4fd1-aaac-8ca2b6560ad0" providerId="ADAL" clId="{B086FEFA-6DDE-4081-8649-69C8CEA71D5A}" dt="2022-03-11T18:09:53.361" v="3619" actId="6549"/>
        <pc:sldMkLst>
          <pc:docMk/>
          <pc:sldMk cId="2656869546" sldId="758"/>
        </pc:sldMkLst>
        <pc:spChg chg="mod">
          <ac:chgData name="Alfred Asterjadhi" userId="39de57b9-85c0-4fd1-aaac-8ca2b6560ad0" providerId="ADAL" clId="{B086FEFA-6DDE-4081-8649-69C8CEA71D5A}" dt="2022-03-11T18:08:26.477" v="3510" actId="20577"/>
          <ac:spMkLst>
            <pc:docMk/>
            <pc:sldMk cId="2656869546" sldId="758"/>
            <ac:spMk id="2" creationId="{0EB9EDC7-96DF-40B7-B64B-BAE4C50345EC}"/>
          </ac:spMkLst>
        </pc:spChg>
        <pc:spChg chg="mod">
          <ac:chgData name="Alfred Asterjadhi" userId="39de57b9-85c0-4fd1-aaac-8ca2b6560ad0" providerId="ADAL" clId="{B086FEFA-6DDE-4081-8649-69C8CEA71D5A}" dt="2022-03-11T18:09:53.361" v="3619" actId="6549"/>
          <ac:spMkLst>
            <pc:docMk/>
            <pc:sldMk cId="2656869546" sldId="758"/>
            <ac:spMk id="3" creationId="{7D8A6A32-A431-4804-9776-9C8FB201518F}"/>
          </ac:spMkLst>
        </pc:spChg>
      </pc:sldChg>
      <pc:sldChg chg="modSp add del mod">
        <pc:chgData name="Alfred Asterjadhi" userId="39de57b9-85c0-4fd1-aaac-8ca2b6560ad0" providerId="ADAL" clId="{B086FEFA-6DDE-4081-8649-69C8CEA71D5A}" dt="2022-03-11T18:06:35.495" v="3471" actId="47"/>
        <pc:sldMkLst>
          <pc:docMk/>
          <pc:sldMk cId="2802941678" sldId="758"/>
        </pc:sldMkLst>
        <pc:spChg chg="mod">
          <ac:chgData name="Alfred Asterjadhi" userId="39de57b9-85c0-4fd1-aaac-8ca2b6560ad0" providerId="ADAL" clId="{B086FEFA-6DDE-4081-8649-69C8CEA71D5A}" dt="2022-03-11T18:04:11.274" v="3457" actId="20577"/>
          <ac:spMkLst>
            <pc:docMk/>
            <pc:sldMk cId="2802941678" sldId="758"/>
            <ac:spMk id="2" creationId="{12372A2F-8025-42D4-B5ED-6E7667DF00C8}"/>
          </ac:spMkLst>
        </pc:spChg>
        <pc:spChg chg="mod">
          <ac:chgData name="Alfred Asterjadhi" userId="39de57b9-85c0-4fd1-aaac-8ca2b6560ad0" providerId="ADAL" clId="{B086FEFA-6DDE-4081-8649-69C8CEA71D5A}" dt="2022-03-11T18:04:23.410" v="3464" actId="20577"/>
          <ac:spMkLst>
            <pc:docMk/>
            <pc:sldMk cId="2802941678" sldId="758"/>
            <ac:spMk id="10" creationId="{99A414B4-2CCE-47B7-A036-CF3630BA2538}"/>
          </ac:spMkLst>
        </pc:spChg>
      </pc:sldChg>
      <pc:sldChg chg="modSp new mod">
        <pc:chgData name="Alfred Asterjadhi" userId="39de57b9-85c0-4fd1-aaac-8ca2b6560ad0" providerId="ADAL" clId="{B086FEFA-6DDE-4081-8649-69C8CEA71D5A}" dt="2022-03-12T16:36:16.403" v="4089" actId="404"/>
        <pc:sldMkLst>
          <pc:docMk/>
          <pc:sldMk cId="1441971417" sldId="759"/>
        </pc:sldMkLst>
        <pc:spChg chg="mod">
          <ac:chgData name="Alfred Asterjadhi" userId="39de57b9-85c0-4fd1-aaac-8ca2b6560ad0" providerId="ADAL" clId="{B086FEFA-6DDE-4081-8649-69C8CEA71D5A}" dt="2022-03-11T18:42:16.734" v="3665" actId="20577"/>
          <ac:spMkLst>
            <pc:docMk/>
            <pc:sldMk cId="1441971417" sldId="759"/>
            <ac:spMk id="2" creationId="{D1677D7E-1AEC-46CC-ABF4-DF36528EDFA9}"/>
          </ac:spMkLst>
        </pc:spChg>
        <pc:spChg chg="mod">
          <ac:chgData name="Alfred Asterjadhi" userId="39de57b9-85c0-4fd1-aaac-8ca2b6560ad0" providerId="ADAL" clId="{B086FEFA-6DDE-4081-8649-69C8CEA71D5A}" dt="2022-03-12T16:36:16.403" v="4089" actId="404"/>
          <ac:spMkLst>
            <pc:docMk/>
            <pc:sldMk cId="1441971417" sldId="759"/>
            <ac:spMk id="3" creationId="{C53D19CD-EBED-4FFD-A03F-127598D9EA0C}"/>
          </ac:spMkLst>
        </pc:spChg>
      </pc:sldChg>
      <pc:sldChg chg="modSp add mod">
        <pc:chgData name="Alfred Asterjadhi" userId="39de57b9-85c0-4fd1-aaac-8ca2b6560ad0" providerId="ADAL" clId="{B086FEFA-6DDE-4081-8649-69C8CEA71D5A}" dt="2022-03-12T16:33:55.570" v="4053" actId="20577"/>
        <pc:sldMkLst>
          <pc:docMk/>
          <pc:sldMk cId="2483153538" sldId="760"/>
        </pc:sldMkLst>
        <pc:spChg chg="mod">
          <ac:chgData name="Alfred Asterjadhi" userId="39de57b9-85c0-4fd1-aaac-8ca2b6560ad0" providerId="ADAL" clId="{B086FEFA-6DDE-4081-8649-69C8CEA71D5A}" dt="2022-03-12T16:33:55.570" v="4053" actId="20577"/>
          <ac:spMkLst>
            <pc:docMk/>
            <pc:sldMk cId="2483153538" sldId="760"/>
            <ac:spMk id="2" creationId="{8E0BB1EC-9A81-4F81-86B4-1A82D24FE4AF}"/>
          </ac:spMkLst>
        </pc:spChg>
        <pc:spChg chg="mod">
          <ac:chgData name="Alfred Asterjadhi" userId="39de57b9-85c0-4fd1-aaac-8ca2b6560ad0" providerId="ADAL" clId="{B086FEFA-6DDE-4081-8649-69C8CEA71D5A}" dt="2022-03-12T16:29:58.079" v="3879" actId="20577"/>
          <ac:spMkLst>
            <pc:docMk/>
            <pc:sldMk cId="2483153538" sldId="760"/>
            <ac:spMk id="3" creationId="{C9808A86-5C83-4950-8418-D154BEC35C9B}"/>
          </ac:spMkLst>
        </pc:spChg>
      </pc:sldChg>
      <pc:sldChg chg="modSp add mod">
        <pc:chgData name="Alfred Asterjadhi" userId="39de57b9-85c0-4fd1-aaac-8ca2b6560ad0" providerId="ADAL" clId="{B086FEFA-6DDE-4081-8649-69C8CEA71D5A}" dt="2022-03-12T16:35:29.539" v="4062" actId="20577"/>
        <pc:sldMkLst>
          <pc:docMk/>
          <pc:sldMk cId="725186099" sldId="761"/>
        </pc:sldMkLst>
        <pc:spChg chg="mod">
          <ac:chgData name="Alfred Asterjadhi" userId="39de57b9-85c0-4fd1-aaac-8ca2b6560ad0" providerId="ADAL" clId="{B086FEFA-6DDE-4081-8649-69C8CEA71D5A}" dt="2022-03-12T16:33:51.074" v="4051" actId="20577"/>
          <ac:spMkLst>
            <pc:docMk/>
            <pc:sldMk cId="725186099" sldId="761"/>
            <ac:spMk id="2" creationId="{8E0BB1EC-9A81-4F81-86B4-1A82D24FE4AF}"/>
          </ac:spMkLst>
        </pc:spChg>
        <pc:spChg chg="mod">
          <ac:chgData name="Alfred Asterjadhi" userId="39de57b9-85c0-4fd1-aaac-8ca2b6560ad0" providerId="ADAL" clId="{B086FEFA-6DDE-4081-8649-69C8CEA71D5A}" dt="2022-03-12T16:35:29.539" v="4062" actId="20577"/>
          <ac:spMkLst>
            <pc:docMk/>
            <pc:sldMk cId="725186099" sldId="761"/>
            <ac:spMk id="3" creationId="{C9808A86-5C83-4950-8418-D154BEC35C9B}"/>
          </ac:spMkLst>
        </pc:spChg>
      </pc:sldChg>
      <pc:sldChg chg="modSp new mod">
        <pc:chgData name="Alfred Asterjadhi" userId="39de57b9-85c0-4fd1-aaac-8ca2b6560ad0" providerId="ADAL" clId="{B086FEFA-6DDE-4081-8649-69C8CEA71D5A}" dt="2022-03-12T16:46:00.424" v="4114" actId="20577"/>
        <pc:sldMkLst>
          <pc:docMk/>
          <pc:sldMk cId="165533361" sldId="762"/>
        </pc:sldMkLst>
        <pc:spChg chg="mod">
          <ac:chgData name="Alfred Asterjadhi" userId="39de57b9-85c0-4fd1-aaac-8ca2b6560ad0" providerId="ADAL" clId="{B086FEFA-6DDE-4081-8649-69C8CEA71D5A}" dt="2022-03-12T16:39:09.148" v="4102" actId="20577"/>
          <ac:spMkLst>
            <pc:docMk/>
            <pc:sldMk cId="165533361" sldId="762"/>
            <ac:spMk id="2" creationId="{A86D7EB9-A3CF-4D03-930A-9B8ADCF170B3}"/>
          </ac:spMkLst>
        </pc:spChg>
        <pc:spChg chg="mod">
          <ac:chgData name="Alfred Asterjadhi" userId="39de57b9-85c0-4fd1-aaac-8ca2b6560ad0" providerId="ADAL" clId="{B086FEFA-6DDE-4081-8649-69C8CEA71D5A}" dt="2022-03-12T16:46:00.424" v="4114" actId="20577"/>
          <ac:spMkLst>
            <pc:docMk/>
            <pc:sldMk cId="165533361" sldId="762"/>
            <ac:spMk id="3" creationId="{B946A08E-D823-4E69-9597-68FDD3954CC5}"/>
          </ac:spMkLst>
        </pc:spChg>
      </pc:sldChg>
      <pc:sldMasterChg chg="modSp mod">
        <pc:chgData name="Alfred Asterjadhi" userId="39de57b9-85c0-4fd1-aaac-8ca2b6560ad0" providerId="ADAL" clId="{B086FEFA-6DDE-4081-8649-69C8CEA71D5A}" dt="2022-03-12T16:22:11.457" v="3738" actId="20577"/>
        <pc:sldMasterMkLst>
          <pc:docMk/>
          <pc:sldMasterMk cId="0" sldId="2147483648"/>
        </pc:sldMasterMkLst>
        <pc:spChg chg="mod">
          <ac:chgData name="Alfred Asterjadhi" userId="39de57b9-85c0-4fd1-aaac-8ca2b6560ad0" providerId="ADAL" clId="{B086FEFA-6DDE-4081-8649-69C8CEA71D5A}" dt="2022-03-12T16:22:11.457" v="3738" actId="20577"/>
          <ac:spMkLst>
            <pc:docMk/>
            <pc:sldMasterMk cId="0" sldId="2147483648"/>
            <ac:spMk id="10" creationId="{00000000-0000-0000-0000-000000000000}"/>
          </ac:spMkLst>
        </pc:spChg>
        <pc:spChg chg="mod">
          <ac:chgData name="Alfred Asterjadhi" userId="39de57b9-85c0-4fd1-aaac-8ca2b6560ad0" providerId="ADAL" clId="{B086FEFA-6DDE-4081-8649-69C8CEA71D5A}" dt="2022-02-25T18:37:55.643" v="1353" actId="20577"/>
          <ac:spMkLst>
            <pc:docMk/>
            <pc:sldMasterMk cId="0" sldId="2147483648"/>
            <ac:spMk id="1027" creationId="{00000000-0000-0000-0000-000000000000}"/>
          </ac:spMkLst>
        </pc:spChg>
      </pc:sldMasterChg>
    </pc:docChg>
  </pc:docChgLst>
  <pc:docChgLst>
    <pc:chgData name="Alfred Asterjadhi" userId="39de57b9-85c0-4fd1-aaac-8ca2b6560ad0" providerId="ADAL" clId="{E85912E3-C68F-4EB4-B761-6872A989CEE2}"/>
    <pc:docChg chg="undo redo custSel addSld delSld modSld sldOrd modMainMaster">
      <pc:chgData name="Alfred Asterjadhi" userId="39de57b9-85c0-4fd1-aaac-8ca2b6560ad0" providerId="ADAL" clId="{E85912E3-C68F-4EB4-B761-6872A989CEE2}" dt="2022-10-14T23:50:56.065" v="11961"/>
      <pc:docMkLst>
        <pc:docMk/>
      </pc:docMkLst>
      <pc:sldChg chg="modSp mod">
        <pc:chgData name="Alfred Asterjadhi" userId="39de57b9-85c0-4fd1-aaac-8ca2b6560ad0" providerId="ADAL" clId="{E85912E3-C68F-4EB4-B761-6872A989CEE2}" dt="2022-07-10T16:47:53.924" v="101" actId="20577"/>
        <pc:sldMkLst>
          <pc:docMk/>
          <pc:sldMk cId="0" sldId="256"/>
        </pc:sldMkLst>
        <pc:spChg chg="mod">
          <ac:chgData name="Alfred Asterjadhi" userId="39de57b9-85c0-4fd1-aaac-8ca2b6560ad0" providerId="ADAL" clId="{E85912E3-C68F-4EB4-B761-6872A989CEE2}" dt="2022-07-10T16:47:49.576" v="99"/>
          <ac:spMkLst>
            <pc:docMk/>
            <pc:sldMk cId="0" sldId="256"/>
            <ac:spMk id="6" creationId="{00000000-0000-0000-0000-000000000000}"/>
          </ac:spMkLst>
        </pc:spChg>
        <pc:spChg chg="mod">
          <ac:chgData name="Alfred Asterjadhi" userId="39de57b9-85c0-4fd1-aaac-8ca2b6560ad0" providerId="ADAL" clId="{E85912E3-C68F-4EB4-B761-6872A989CEE2}" dt="2022-07-10T16:40:01.835" v="13" actId="20577"/>
          <ac:spMkLst>
            <pc:docMk/>
            <pc:sldMk cId="0" sldId="256"/>
            <ac:spMk id="3073" creationId="{00000000-0000-0000-0000-000000000000}"/>
          </ac:spMkLst>
        </pc:spChg>
        <pc:spChg chg="mod">
          <ac:chgData name="Alfred Asterjadhi" userId="39de57b9-85c0-4fd1-aaac-8ca2b6560ad0" providerId="ADAL" clId="{E85912E3-C68F-4EB4-B761-6872A989CEE2}" dt="2022-07-10T16:47:53.924" v="101" actId="20577"/>
          <ac:spMkLst>
            <pc:docMk/>
            <pc:sldMk cId="0" sldId="256"/>
            <ac:spMk id="3074" creationId="{00000000-0000-0000-0000-000000000000}"/>
          </ac:spMkLst>
        </pc:spChg>
      </pc:sldChg>
      <pc:sldChg chg="modSp mod">
        <pc:chgData name="Alfred Asterjadhi" userId="39de57b9-85c0-4fd1-aaac-8ca2b6560ad0" providerId="ADAL" clId="{E85912E3-C68F-4EB4-B761-6872A989CEE2}" dt="2022-07-13T17:43:30.764" v="1523" actId="20577"/>
        <pc:sldMkLst>
          <pc:docMk/>
          <pc:sldMk cId="0" sldId="257"/>
        </pc:sldMkLst>
        <pc:spChg chg="mod">
          <ac:chgData name="Alfred Asterjadhi" userId="39de57b9-85c0-4fd1-aaac-8ca2b6560ad0" providerId="ADAL" clId="{E85912E3-C68F-4EB4-B761-6872A989CEE2}" dt="2022-07-10T16:48:00.686" v="102"/>
          <ac:spMkLst>
            <pc:docMk/>
            <pc:sldMk cId="0" sldId="257"/>
            <ac:spMk id="7" creationId="{4565958B-DD30-4EE7-AF20-DC550898176B}"/>
          </ac:spMkLst>
        </pc:spChg>
        <pc:spChg chg="mod">
          <ac:chgData name="Alfred Asterjadhi" userId="39de57b9-85c0-4fd1-aaac-8ca2b6560ad0" providerId="ADAL" clId="{E85912E3-C68F-4EB4-B761-6872A989CEE2}" dt="2022-07-13T17:43:30.764" v="1523" actId="20577"/>
          <ac:spMkLst>
            <pc:docMk/>
            <pc:sldMk cId="0" sldId="257"/>
            <ac:spMk id="4098" creationId="{00000000-0000-0000-0000-000000000000}"/>
          </ac:spMkLst>
        </pc:spChg>
      </pc:sldChg>
      <pc:sldChg chg="del">
        <pc:chgData name="Alfred Asterjadhi" userId="39de57b9-85c0-4fd1-aaac-8ca2b6560ad0" providerId="ADAL" clId="{E85912E3-C68F-4EB4-B761-6872A989CEE2}" dt="2022-07-10T16:42:34.425" v="58" actId="47"/>
        <pc:sldMkLst>
          <pc:docMk/>
          <pc:sldMk cId="974883051" sldId="506"/>
        </pc:sldMkLst>
      </pc:sldChg>
      <pc:sldChg chg="del">
        <pc:chgData name="Alfred Asterjadhi" userId="39de57b9-85c0-4fd1-aaac-8ca2b6560ad0" providerId="ADAL" clId="{E85912E3-C68F-4EB4-B761-6872A989CEE2}" dt="2022-07-10T16:42:34.425" v="58" actId="47"/>
        <pc:sldMkLst>
          <pc:docMk/>
          <pc:sldMk cId="2071536349" sldId="507"/>
        </pc:sldMkLst>
      </pc:sldChg>
      <pc:sldChg chg="del">
        <pc:chgData name="Alfred Asterjadhi" userId="39de57b9-85c0-4fd1-aaac-8ca2b6560ad0" providerId="ADAL" clId="{E85912E3-C68F-4EB4-B761-6872A989CEE2}" dt="2022-07-10T16:42:34.425" v="58" actId="47"/>
        <pc:sldMkLst>
          <pc:docMk/>
          <pc:sldMk cId="1792682794" sldId="508"/>
        </pc:sldMkLst>
      </pc:sldChg>
      <pc:sldChg chg="del">
        <pc:chgData name="Alfred Asterjadhi" userId="39de57b9-85c0-4fd1-aaac-8ca2b6560ad0" providerId="ADAL" clId="{E85912E3-C68F-4EB4-B761-6872A989CEE2}" dt="2022-07-10T16:42:34.425" v="58" actId="47"/>
        <pc:sldMkLst>
          <pc:docMk/>
          <pc:sldMk cId="2541942211" sldId="509"/>
        </pc:sldMkLst>
      </pc:sldChg>
      <pc:sldChg chg="del">
        <pc:chgData name="Alfred Asterjadhi" userId="39de57b9-85c0-4fd1-aaac-8ca2b6560ad0" providerId="ADAL" clId="{E85912E3-C68F-4EB4-B761-6872A989CEE2}" dt="2022-07-10T16:42:34.425" v="58" actId="47"/>
        <pc:sldMkLst>
          <pc:docMk/>
          <pc:sldMk cId="2415991745" sldId="510"/>
        </pc:sldMkLst>
      </pc:sldChg>
      <pc:sldChg chg="del">
        <pc:chgData name="Alfred Asterjadhi" userId="39de57b9-85c0-4fd1-aaac-8ca2b6560ad0" providerId="ADAL" clId="{E85912E3-C68F-4EB4-B761-6872A989CEE2}" dt="2022-07-10T16:42:34.425" v="58" actId="47"/>
        <pc:sldMkLst>
          <pc:docMk/>
          <pc:sldMk cId="428917577" sldId="511"/>
        </pc:sldMkLst>
      </pc:sldChg>
      <pc:sldChg chg="del">
        <pc:chgData name="Alfred Asterjadhi" userId="39de57b9-85c0-4fd1-aaac-8ca2b6560ad0" providerId="ADAL" clId="{E85912E3-C68F-4EB4-B761-6872A989CEE2}" dt="2022-07-10T16:42:34.425" v="58" actId="47"/>
        <pc:sldMkLst>
          <pc:docMk/>
          <pc:sldMk cId="4101287665" sldId="512"/>
        </pc:sldMkLst>
      </pc:sldChg>
      <pc:sldChg chg="del">
        <pc:chgData name="Alfred Asterjadhi" userId="39de57b9-85c0-4fd1-aaac-8ca2b6560ad0" providerId="ADAL" clId="{E85912E3-C68F-4EB4-B761-6872A989CEE2}" dt="2022-07-10T16:42:34.425" v="58" actId="47"/>
        <pc:sldMkLst>
          <pc:docMk/>
          <pc:sldMk cId="2655109566" sldId="513"/>
        </pc:sldMkLst>
      </pc:sldChg>
      <pc:sldChg chg="del">
        <pc:chgData name="Alfred Asterjadhi" userId="39de57b9-85c0-4fd1-aaac-8ca2b6560ad0" providerId="ADAL" clId="{E85912E3-C68F-4EB4-B761-6872A989CEE2}" dt="2022-07-10T16:42:34.425" v="58" actId="47"/>
        <pc:sldMkLst>
          <pc:docMk/>
          <pc:sldMk cId="3676180541" sldId="514"/>
        </pc:sldMkLst>
      </pc:sldChg>
      <pc:sldChg chg="del">
        <pc:chgData name="Alfred Asterjadhi" userId="39de57b9-85c0-4fd1-aaac-8ca2b6560ad0" providerId="ADAL" clId="{E85912E3-C68F-4EB4-B761-6872A989CEE2}" dt="2022-07-10T16:42:34.425" v="58" actId="47"/>
        <pc:sldMkLst>
          <pc:docMk/>
          <pc:sldMk cId="3302398597" sldId="515"/>
        </pc:sldMkLst>
      </pc:sldChg>
      <pc:sldChg chg="del">
        <pc:chgData name="Alfred Asterjadhi" userId="39de57b9-85c0-4fd1-aaac-8ca2b6560ad0" providerId="ADAL" clId="{E85912E3-C68F-4EB4-B761-6872A989CEE2}" dt="2022-07-10T16:42:34.425" v="58" actId="47"/>
        <pc:sldMkLst>
          <pc:docMk/>
          <pc:sldMk cId="2030734807" sldId="517"/>
        </pc:sldMkLst>
      </pc:sldChg>
      <pc:sldChg chg="del">
        <pc:chgData name="Alfred Asterjadhi" userId="39de57b9-85c0-4fd1-aaac-8ca2b6560ad0" providerId="ADAL" clId="{E85912E3-C68F-4EB4-B761-6872A989CEE2}" dt="2022-07-10T16:42:34.425" v="58" actId="47"/>
        <pc:sldMkLst>
          <pc:docMk/>
          <pc:sldMk cId="552918245" sldId="519"/>
        </pc:sldMkLst>
      </pc:sldChg>
      <pc:sldChg chg="del">
        <pc:chgData name="Alfred Asterjadhi" userId="39de57b9-85c0-4fd1-aaac-8ca2b6560ad0" providerId="ADAL" clId="{E85912E3-C68F-4EB4-B761-6872A989CEE2}" dt="2022-07-10T16:42:34.425" v="58" actId="47"/>
        <pc:sldMkLst>
          <pc:docMk/>
          <pc:sldMk cId="425019533" sldId="520"/>
        </pc:sldMkLst>
      </pc:sldChg>
      <pc:sldChg chg="del">
        <pc:chgData name="Alfred Asterjadhi" userId="39de57b9-85c0-4fd1-aaac-8ca2b6560ad0" providerId="ADAL" clId="{E85912E3-C68F-4EB4-B761-6872A989CEE2}" dt="2022-07-10T16:42:34.425" v="58" actId="47"/>
        <pc:sldMkLst>
          <pc:docMk/>
          <pc:sldMk cId="217624531" sldId="521"/>
        </pc:sldMkLst>
      </pc:sldChg>
      <pc:sldChg chg="del">
        <pc:chgData name="Alfred Asterjadhi" userId="39de57b9-85c0-4fd1-aaac-8ca2b6560ad0" providerId="ADAL" clId="{E85912E3-C68F-4EB4-B761-6872A989CEE2}" dt="2022-07-10T16:42:34.425" v="58" actId="47"/>
        <pc:sldMkLst>
          <pc:docMk/>
          <pc:sldMk cId="1687828371" sldId="522"/>
        </pc:sldMkLst>
      </pc:sldChg>
      <pc:sldChg chg="del">
        <pc:chgData name="Alfred Asterjadhi" userId="39de57b9-85c0-4fd1-aaac-8ca2b6560ad0" providerId="ADAL" clId="{E85912E3-C68F-4EB4-B761-6872A989CEE2}" dt="2022-07-10T16:42:34.425" v="58" actId="47"/>
        <pc:sldMkLst>
          <pc:docMk/>
          <pc:sldMk cId="1756435729" sldId="523"/>
        </pc:sldMkLst>
      </pc:sldChg>
      <pc:sldChg chg="del">
        <pc:chgData name="Alfred Asterjadhi" userId="39de57b9-85c0-4fd1-aaac-8ca2b6560ad0" providerId="ADAL" clId="{E85912E3-C68F-4EB4-B761-6872A989CEE2}" dt="2022-07-10T16:42:34.425" v="58" actId="47"/>
        <pc:sldMkLst>
          <pc:docMk/>
          <pc:sldMk cId="162212716" sldId="524"/>
        </pc:sldMkLst>
      </pc:sldChg>
      <pc:sldChg chg="del">
        <pc:chgData name="Alfred Asterjadhi" userId="39de57b9-85c0-4fd1-aaac-8ca2b6560ad0" providerId="ADAL" clId="{E85912E3-C68F-4EB4-B761-6872A989CEE2}" dt="2022-07-10T16:42:34.425" v="58" actId="47"/>
        <pc:sldMkLst>
          <pc:docMk/>
          <pc:sldMk cId="3510548486" sldId="525"/>
        </pc:sldMkLst>
      </pc:sldChg>
      <pc:sldChg chg="del">
        <pc:chgData name="Alfred Asterjadhi" userId="39de57b9-85c0-4fd1-aaac-8ca2b6560ad0" providerId="ADAL" clId="{E85912E3-C68F-4EB4-B761-6872A989CEE2}" dt="2022-07-10T16:42:34.425" v="58" actId="47"/>
        <pc:sldMkLst>
          <pc:docMk/>
          <pc:sldMk cId="844839744" sldId="526"/>
        </pc:sldMkLst>
      </pc:sldChg>
      <pc:sldChg chg="del">
        <pc:chgData name="Alfred Asterjadhi" userId="39de57b9-85c0-4fd1-aaac-8ca2b6560ad0" providerId="ADAL" clId="{E85912E3-C68F-4EB4-B761-6872A989CEE2}" dt="2022-07-10T16:42:34.425" v="58" actId="47"/>
        <pc:sldMkLst>
          <pc:docMk/>
          <pc:sldMk cId="3761381247" sldId="527"/>
        </pc:sldMkLst>
      </pc:sldChg>
      <pc:sldChg chg="del">
        <pc:chgData name="Alfred Asterjadhi" userId="39de57b9-85c0-4fd1-aaac-8ca2b6560ad0" providerId="ADAL" clId="{E85912E3-C68F-4EB4-B761-6872A989CEE2}" dt="2022-07-10T16:42:34.425" v="58" actId="47"/>
        <pc:sldMkLst>
          <pc:docMk/>
          <pc:sldMk cId="2948025688" sldId="528"/>
        </pc:sldMkLst>
      </pc:sldChg>
      <pc:sldChg chg="del">
        <pc:chgData name="Alfred Asterjadhi" userId="39de57b9-85c0-4fd1-aaac-8ca2b6560ad0" providerId="ADAL" clId="{E85912E3-C68F-4EB4-B761-6872A989CEE2}" dt="2022-07-10T16:42:34.425" v="58" actId="47"/>
        <pc:sldMkLst>
          <pc:docMk/>
          <pc:sldMk cId="1392779616" sldId="530"/>
        </pc:sldMkLst>
      </pc:sldChg>
      <pc:sldChg chg="del">
        <pc:chgData name="Alfred Asterjadhi" userId="39de57b9-85c0-4fd1-aaac-8ca2b6560ad0" providerId="ADAL" clId="{E85912E3-C68F-4EB4-B761-6872A989CEE2}" dt="2022-07-10T16:42:34.425" v="58" actId="47"/>
        <pc:sldMkLst>
          <pc:docMk/>
          <pc:sldMk cId="2649683852" sldId="531"/>
        </pc:sldMkLst>
      </pc:sldChg>
      <pc:sldChg chg="del">
        <pc:chgData name="Alfred Asterjadhi" userId="39de57b9-85c0-4fd1-aaac-8ca2b6560ad0" providerId="ADAL" clId="{E85912E3-C68F-4EB4-B761-6872A989CEE2}" dt="2022-07-10T16:42:34.425" v="58" actId="47"/>
        <pc:sldMkLst>
          <pc:docMk/>
          <pc:sldMk cId="3079871411" sldId="532"/>
        </pc:sldMkLst>
      </pc:sldChg>
      <pc:sldChg chg="del">
        <pc:chgData name="Alfred Asterjadhi" userId="39de57b9-85c0-4fd1-aaac-8ca2b6560ad0" providerId="ADAL" clId="{E85912E3-C68F-4EB4-B761-6872A989CEE2}" dt="2022-07-10T16:42:34.425" v="58" actId="47"/>
        <pc:sldMkLst>
          <pc:docMk/>
          <pc:sldMk cId="936493137" sldId="533"/>
        </pc:sldMkLst>
      </pc:sldChg>
      <pc:sldChg chg="del">
        <pc:chgData name="Alfred Asterjadhi" userId="39de57b9-85c0-4fd1-aaac-8ca2b6560ad0" providerId="ADAL" clId="{E85912E3-C68F-4EB4-B761-6872A989CEE2}" dt="2022-07-10T16:42:34.425" v="58" actId="47"/>
        <pc:sldMkLst>
          <pc:docMk/>
          <pc:sldMk cId="2110601455" sldId="534"/>
        </pc:sldMkLst>
      </pc:sldChg>
      <pc:sldChg chg="del">
        <pc:chgData name="Alfred Asterjadhi" userId="39de57b9-85c0-4fd1-aaac-8ca2b6560ad0" providerId="ADAL" clId="{E85912E3-C68F-4EB4-B761-6872A989CEE2}" dt="2022-07-10T16:42:34.425" v="58" actId="47"/>
        <pc:sldMkLst>
          <pc:docMk/>
          <pc:sldMk cId="2682263327" sldId="535"/>
        </pc:sldMkLst>
      </pc:sldChg>
      <pc:sldChg chg="del">
        <pc:chgData name="Alfred Asterjadhi" userId="39de57b9-85c0-4fd1-aaac-8ca2b6560ad0" providerId="ADAL" clId="{E85912E3-C68F-4EB4-B761-6872A989CEE2}" dt="2022-07-10T16:42:34.425" v="58" actId="47"/>
        <pc:sldMkLst>
          <pc:docMk/>
          <pc:sldMk cId="2821324057" sldId="536"/>
        </pc:sldMkLst>
      </pc:sldChg>
      <pc:sldChg chg="del">
        <pc:chgData name="Alfred Asterjadhi" userId="39de57b9-85c0-4fd1-aaac-8ca2b6560ad0" providerId="ADAL" clId="{E85912E3-C68F-4EB4-B761-6872A989CEE2}" dt="2022-07-10T16:42:34.425" v="58" actId="47"/>
        <pc:sldMkLst>
          <pc:docMk/>
          <pc:sldMk cId="4269451793" sldId="537"/>
        </pc:sldMkLst>
      </pc:sldChg>
      <pc:sldChg chg="del">
        <pc:chgData name="Alfred Asterjadhi" userId="39de57b9-85c0-4fd1-aaac-8ca2b6560ad0" providerId="ADAL" clId="{E85912E3-C68F-4EB4-B761-6872A989CEE2}" dt="2022-07-10T16:42:34.425" v="58" actId="47"/>
        <pc:sldMkLst>
          <pc:docMk/>
          <pc:sldMk cId="1359388616" sldId="538"/>
        </pc:sldMkLst>
      </pc:sldChg>
      <pc:sldChg chg="del">
        <pc:chgData name="Alfred Asterjadhi" userId="39de57b9-85c0-4fd1-aaac-8ca2b6560ad0" providerId="ADAL" clId="{E85912E3-C68F-4EB4-B761-6872A989CEE2}" dt="2022-07-10T16:42:34.425" v="58" actId="47"/>
        <pc:sldMkLst>
          <pc:docMk/>
          <pc:sldMk cId="3118007408" sldId="539"/>
        </pc:sldMkLst>
      </pc:sldChg>
      <pc:sldChg chg="del">
        <pc:chgData name="Alfred Asterjadhi" userId="39de57b9-85c0-4fd1-aaac-8ca2b6560ad0" providerId="ADAL" clId="{E85912E3-C68F-4EB4-B761-6872A989CEE2}" dt="2022-07-10T16:42:34.425" v="58" actId="47"/>
        <pc:sldMkLst>
          <pc:docMk/>
          <pc:sldMk cId="2095291458" sldId="540"/>
        </pc:sldMkLst>
      </pc:sldChg>
      <pc:sldChg chg="del">
        <pc:chgData name="Alfred Asterjadhi" userId="39de57b9-85c0-4fd1-aaac-8ca2b6560ad0" providerId="ADAL" clId="{E85912E3-C68F-4EB4-B761-6872A989CEE2}" dt="2022-07-10T16:42:34.425" v="58" actId="47"/>
        <pc:sldMkLst>
          <pc:docMk/>
          <pc:sldMk cId="3753559378" sldId="541"/>
        </pc:sldMkLst>
      </pc:sldChg>
      <pc:sldChg chg="del">
        <pc:chgData name="Alfred Asterjadhi" userId="39de57b9-85c0-4fd1-aaac-8ca2b6560ad0" providerId="ADAL" clId="{E85912E3-C68F-4EB4-B761-6872A989CEE2}" dt="2022-07-10T16:42:34.425" v="58" actId="47"/>
        <pc:sldMkLst>
          <pc:docMk/>
          <pc:sldMk cId="1050187919" sldId="542"/>
        </pc:sldMkLst>
      </pc:sldChg>
      <pc:sldChg chg="del">
        <pc:chgData name="Alfred Asterjadhi" userId="39de57b9-85c0-4fd1-aaac-8ca2b6560ad0" providerId="ADAL" clId="{E85912E3-C68F-4EB4-B761-6872A989CEE2}" dt="2022-07-10T16:42:34.425" v="58" actId="47"/>
        <pc:sldMkLst>
          <pc:docMk/>
          <pc:sldMk cId="4195175750" sldId="543"/>
        </pc:sldMkLst>
      </pc:sldChg>
      <pc:sldChg chg="del">
        <pc:chgData name="Alfred Asterjadhi" userId="39de57b9-85c0-4fd1-aaac-8ca2b6560ad0" providerId="ADAL" clId="{E85912E3-C68F-4EB4-B761-6872A989CEE2}" dt="2022-07-10T16:42:34.425" v="58" actId="47"/>
        <pc:sldMkLst>
          <pc:docMk/>
          <pc:sldMk cId="3430149728" sldId="544"/>
        </pc:sldMkLst>
      </pc:sldChg>
      <pc:sldChg chg="del">
        <pc:chgData name="Alfred Asterjadhi" userId="39de57b9-85c0-4fd1-aaac-8ca2b6560ad0" providerId="ADAL" clId="{E85912E3-C68F-4EB4-B761-6872A989CEE2}" dt="2022-07-10T16:42:34.425" v="58" actId="47"/>
        <pc:sldMkLst>
          <pc:docMk/>
          <pc:sldMk cId="1061720802" sldId="545"/>
        </pc:sldMkLst>
      </pc:sldChg>
      <pc:sldChg chg="del">
        <pc:chgData name="Alfred Asterjadhi" userId="39de57b9-85c0-4fd1-aaac-8ca2b6560ad0" providerId="ADAL" clId="{E85912E3-C68F-4EB4-B761-6872A989CEE2}" dt="2022-07-10T16:42:34.425" v="58" actId="47"/>
        <pc:sldMkLst>
          <pc:docMk/>
          <pc:sldMk cId="1894418551" sldId="546"/>
        </pc:sldMkLst>
      </pc:sldChg>
      <pc:sldChg chg="del">
        <pc:chgData name="Alfred Asterjadhi" userId="39de57b9-85c0-4fd1-aaac-8ca2b6560ad0" providerId="ADAL" clId="{E85912E3-C68F-4EB4-B761-6872A989CEE2}" dt="2022-07-10T16:42:34.425" v="58" actId="47"/>
        <pc:sldMkLst>
          <pc:docMk/>
          <pc:sldMk cId="3144037941" sldId="548"/>
        </pc:sldMkLst>
      </pc:sldChg>
      <pc:sldChg chg="del">
        <pc:chgData name="Alfred Asterjadhi" userId="39de57b9-85c0-4fd1-aaac-8ca2b6560ad0" providerId="ADAL" clId="{E85912E3-C68F-4EB4-B761-6872A989CEE2}" dt="2022-07-10T16:42:00.235" v="57" actId="47"/>
        <pc:sldMkLst>
          <pc:docMk/>
          <pc:sldMk cId="2741749454" sldId="550"/>
        </pc:sldMkLst>
      </pc:sldChg>
      <pc:sldChg chg="modSp mod">
        <pc:chgData name="Alfred Asterjadhi" userId="39de57b9-85c0-4fd1-aaac-8ca2b6560ad0" providerId="ADAL" clId="{E85912E3-C68F-4EB4-B761-6872A989CEE2}" dt="2022-07-10T16:48:02.672" v="103"/>
        <pc:sldMkLst>
          <pc:docMk/>
          <pc:sldMk cId="371916501" sldId="552"/>
        </pc:sldMkLst>
        <pc:spChg chg="mod">
          <ac:chgData name="Alfred Asterjadhi" userId="39de57b9-85c0-4fd1-aaac-8ca2b6560ad0" providerId="ADAL" clId="{E85912E3-C68F-4EB4-B761-6872A989CEE2}" dt="2022-07-10T16:48:02.672" v="103"/>
          <ac:spMkLst>
            <pc:docMk/>
            <pc:sldMk cId="371916501" sldId="552"/>
            <ac:spMk id="6" creationId="{7488035E-BDAD-477C-AA55-E8989C4B7B8C}"/>
          </ac:spMkLst>
        </pc:spChg>
        <pc:spChg chg="mod">
          <ac:chgData name="Alfred Asterjadhi" userId="39de57b9-85c0-4fd1-aaac-8ca2b6560ad0" providerId="ADAL" clId="{E85912E3-C68F-4EB4-B761-6872A989CEE2}" dt="2022-07-10T16:47:34.132" v="92" actId="20577"/>
          <ac:spMkLst>
            <pc:docMk/>
            <pc:sldMk cId="371916501" sldId="552"/>
            <ac:spMk id="7" creationId="{3126AA10-DC1C-4E34-80DA-B427588F2BD9}"/>
          </ac:spMkLst>
        </pc:spChg>
      </pc:sldChg>
      <pc:sldChg chg="new del">
        <pc:chgData name="Alfred Asterjadhi" userId="39de57b9-85c0-4fd1-aaac-8ca2b6560ad0" providerId="ADAL" clId="{E85912E3-C68F-4EB4-B761-6872A989CEE2}" dt="2022-07-10T16:52:18.553" v="186" actId="47"/>
        <pc:sldMkLst>
          <pc:docMk/>
          <pc:sldMk cId="2223335286" sldId="553"/>
        </pc:sldMkLst>
      </pc:sldChg>
      <pc:sldChg chg="del">
        <pc:chgData name="Alfred Asterjadhi" userId="39de57b9-85c0-4fd1-aaac-8ca2b6560ad0" providerId="ADAL" clId="{E85912E3-C68F-4EB4-B761-6872A989CEE2}" dt="2022-07-10T16:42:00.235" v="57" actId="47"/>
        <pc:sldMkLst>
          <pc:docMk/>
          <pc:sldMk cId="2533365898" sldId="553"/>
        </pc:sldMkLst>
      </pc:sldChg>
      <pc:sldChg chg="del">
        <pc:chgData name="Alfred Asterjadhi" userId="39de57b9-85c0-4fd1-aaac-8ca2b6560ad0" providerId="ADAL" clId="{E85912E3-C68F-4EB4-B761-6872A989CEE2}" dt="2022-07-10T16:41:49.485" v="56" actId="47"/>
        <pc:sldMkLst>
          <pc:docMk/>
          <pc:sldMk cId="470812565" sldId="557"/>
        </pc:sldMkLst>
      </pc:sldChg>
      <pc:sldChg chg="del">
        <pc:chgData name="Alfred Asterjadhi" userId="39de57b9-85c0-4fd1-aaac-8ca2b6560ad0" providerId="ADAL" clId="{E85912E3-C68F-4EB4-B761-6872A989CEE2}" dt="2022-07-10T16:41:49.485" v="56" actId="47"/>
        <pc:sldMkLst>
          <pc:docMk/>
          <pc:sldMk cId="297169624" sldId="558"/>
        </pc:sldMkLst>
      </pc:sldChg>
      <pc:sldChg chg="del">
        <pc:chgData name="Alfred Asterjadhi" userId="39de57b9-85c0-4fd1-aaac-8ca2b6560ad0" providerId="ADAL" clId="{E85912E3-C68F-4EB4-B761-6872A989CEE2}" dt="2022-07-10T16:41:29.225" v="55" actId="47"/>
        <pc:sldMkLst>
          <pc:docMk/>
          <pc:sldMk cId="2474035413" sldId="559"/>
        </pc:sldMkLst>
      </pc:sldChg>
      <pc:sldChg chg="del">
        <pc:chgData name="Alfred Asterjadhi" userId="39de57b9-85c0-4fd1-aaac-8ca2b6560ad0" providerId="ADAL" clId="{E85912E3-C68F-4EB4-B761-6872A989CEE2}" dt="2022-07-10T16:42:00.235" v="57" actId="47"/>
        <pc:sldMkLst>
          <pc:docMk/>
          <pc:sldMk cId="1333072940" sldId="560"/>
        </pc:sldMkLst>
      </pc:sldChg>
      <pc:sldChg chg="del">
        <pc:chgData name="Alfred Asterjadhi" userId="39de57b9-85c0-4fd1-aaac-8ca2b6560ad0" providerId="ADAL" clId="{E85912E3-C68F-4EB4-B761-6872A989CEE2}" dt="2022-07-10T16:41:49.485" v="56" actId="47"/>
        <pc:sldMkLst>
          <pc:docMk/>
          <pc:sldMk cId="3114615204" sldId="561"/>
        </pc:sldMkLst>
      </pc:sldChg>
      <pc:sldChg chg="del">
        <pc:chgData name="Alfred Asterjadhi" userId="39de57b9-85c0-4fd1-aaac-8ca2b6560ad0" providerId="ADAL" clId="{E85912E3-C68F-4EB4-B761-6872A989CEE2}" dt="2022-07-10T16:41:49.485" v="56" actId="47"/>
        <pc:sldMkLst>
          <pc:docMk/>
          <pc:sldMk cId="1929929444" sldId="562"/>
        </pc:sldMkLst>
      </pc:sldChg>
      <pc:sldChg chg="del">
        <pc:chgData name="Alfred Asterjadhi" userId="39de57b9-85c0-4fd1-aaac-8ca2b6560ad0" providerId="ADAL" clId="{E85912E3-C68F-4EB4-B761-6872A989CEE2}" dt="2022-07-10T16:41:49.485" v="56" actId="47"/>
        <pc:sldMkLst>
          <pc:docMk/>
          <pc:sldMk cId="1186529633" sldId="563"/>
        </pc:sldMkLst>
      </pc:sldChg>
      <pc:sldChg chg="del">
        <pc:chgData name="Alfred Asterjadhi" userId="39de57b9-85c0-4fd1-aaac-8ca2b6560ad0" providerId="ADAL" clId="{E85912E3-C68F-4EB4-B761-6872A989CEE2}" dt="2022-07-10T16:41:49.485" v="56" actId="47"/>
        <pc:sldMkLst>
          <pc:docMk/>
          <pc:sldMk cId="1630818010" sldId="564"/>
        </pc:sldMkLst>
      </pc:sldChg>
      <pc:sldChg chg="del">
        <pc:chgData name="Alfred Asterjadhi" userId="39de57b9-85c0-4fd1-aaac-8ca2b6560ad0" providerId="ADAL" clId="{E85912E3-C68F-4EB4-B761-6872A989CEE2}" dt="2022-07-10T16:41:49.485" v="56" actId="47"/>
        <pc:sldMkLst>
          <pc:docMk/>
          <pc:sldMk cId="3526028712" sldId="565"/>
        </pc:sldMkLst>
      </pc:sldChg>
      <pc:sldChg chg="del">
        <pc:chgData name="Alfred Asterjadhi" userId="39de57b9-85c0-4fd1-aaac-8ca2b6560ad0" providerId="ADAL" clId="{E85912E3-C68F-4EB4-B761-6872A989CEE2}" dt="2022-07-10T16:41:49.485" v="56" actId="47"/>
        <pc:sldMkLst>
          <pc:docMk/>
          <pc:sldMk cId="495964627" sldId="566"/>
        </pc:sldMkLst>
      </pc:sldChg>
      <pc:sldChg chg="del">
        <pc:chgData name="Alfred Asterjadhi" userId="39de57b9-85c0-4fd1-aaac-8ca2b6560ad0" providerId="ADAL" clId="{E85912E3-C68F-4EB4-B761-6872A989CEE2}" dt="2022-07-10T16:41:29.225" v="55" actId="47"/>
        <pc:sldMkLst>
          <pc:docMk/>
          <pc:sldMk cId="4227552823" sldId="567"/>
        </pc:sldMkLst>
      </pc:sldChg>
      <pc:sldChg chg="del">
        <pc:chgData name="Alfred Asterjadhi" userId="39de57b9-85c0-4fd1-aaac-8ca2b6560ad0" providerId="ADAL" clId="{E85912E3-C68F-4EB4-B761-6872A989CEE2}" dt="2022-07-10T16:41:29.225" v="55" actId="47"/>
        <pc:sldMkLst>
          <pc:docMk/>
          <pc:sldMk cId="2458905645" sldId="568"/>
        </pc:sldMkLst>
      </pc:sldChg>
      <pc:sldChg chg="del">
        <pc:chgData name="Alfred Asterjadhi" userId="39de57b9-85c0-4fd1-aaac-8ca2b6560ad0" providerId="ADAL" clId="{E85912E3-C68F-4EB4-B761-6872A989CEE2}" dt="2022-07-10T16:41:49.485" v="56" actId="47"/>
        <pc:sldMkLst>
          <pc:docMk/>
          <pc:sldMk cId="2134694681" sldId="569"/>
        </pc:sldMkLst>
      </pc:sldChg>
      <pc:sldChg chg="del">
        <pc:chgData name="Alfred Asterjadhi" userId="39de57b9-85c0-4fd1-aaac-8ca2b6560ad0" providerId="ADAL" clId="{E85912E3-C68F-4EB4-B761-6872A989CEE2}" dt="2022-07-10T16:41:29.225" v="55" actId="47"/>
        <pc:sldMkLst>
          <pc:docMk/>
          <pc:sldMk cId="30117588" sldId="570"/>
        </pc:sldMkLst>
      </pc:sldChg>
      <pc:sldChg chg="del">
        <pc:chgData name="Alfred Asterjadhi" userId="39de57b9-85c0-4fd1-aaac-8ca2b6560ad0" providerId="ADAL" clId="{E85912E3-C68F-4EB4-B761-6872A989CEE2}" dt="2022-07-10T16:41:29.225" v="55" actId="47"/>
        <pc:sldMkLst>
          <pc:docMk/>
          <pc:sldMk cId="2051074350" sldId="572"/>
        </pc:sldMkLst>
      </pc:sldChg>
      <pc:sldChg chg="del">
        <pc:chgData name="Alfred Asterjadhi" userId="39de57b9-85c0-4fd1-aaac-8ca2b6560ad0" providerId="ADAL" clId="{E85912E3-C68F-4EB4-B761-6872A989CEE2}" dt="2022-07-10T16:41:29.225" v="55" actId="47"/>
        <pc:sldMkLst>
          <pc:docMk/>
          <pc:sldMk cId="17180430" sldId="573"/>
        </pc:sldMkLst>
      </pc:sldChg>
      <pc:sldChg chg="del">
        <pc:chgData name="Alfred Asterjadhi" userId="39de57b9-85c0-4fd1-aaac-8ca2b6560ad0" providerId="ADAL" clId="{E85912E3-C68F-4EB4-B761-6872A989CEE2}" dt="2022-07-10T16:41:29.225" v="55" actId="47"/>
        <pc:sldMkLst>
          <pc:docMk/>
          <pc:sldMk cId="1655290088" sldId="579"/>
        </pc:sldMkLst>
      </pc:sldChg>
      <pc:sldChg chg="del">
        <pc:chgData name="Alfred Asterjadhi" userId="39de57b9-85c0-4fd1-aaac-8ca2b6560ad0" providerId="ADAL" clId="{E85912E3-C68F-4EB4-B761-6872A989CEE2}" dt="2022-07-10T16:41:29.225" v="55" actId="47"/>
        <pc:sldMkLst>
          <pc:docMk/>
          <pc:sldMk cId="1181289356" sldId="580"/>
        </pc:sldMkLst>
      </pc:sldChg>
      <pc:sldChg chg="del">
        <pc:chgData name="Alfred Asterjadhi" userId="39de57b9-85c0-4fd1-aaac-8ca2b6560ad0" providerId="ADAL" clId="{E85912E3-C68F-4EB4-B761-6872A989CEE2}" dt="2022-07-10T16:41:29.225" v="55" actId="47"/>
        <pc:sldMkLst>
          <pc:docMk/>
          <pc:sldMk cId="2784907129" sldId="581"/>
        </pc:sldMkLst>
      </pc:sldChg>
      <pc:sldChg chg="del">
        <pc:chgData name="Alfred Asterjadhi" userId="39de57b9-85c0-4fd1-aaac-8ca2b6560ad0" providerId="ADAL" clId="{E85912E3-C68F-4EB4-B761-6872A989CEE2}" dt="2022-07-10T16:41:29.225" v="55" actId="47"/>
        <pc:sldMkLst>
          <pc:docMk/>
          <pc:sldMk cId="2623959712" sldId="583"/>
        </pc:sldMkLst>
      </pc:sldChg>
      <pc:sldChg chg="del">
        <pc:chgData name="Alfred Asterjadhi" userId="39de57b9-85c0-4fd1-aaac-8ca2b6560ad0" providerId="ADAL" clId="{E85912E3-C68F-4EB4-B761-6872A989CEE2}" dt="2022-07-10T16:41:29.225" v="55" actId="47"/>
        <pc:sldMkLst>
          <pc:docMk/>
          <pc:sldMk cId="2967842247" sldId="584"/>
        </pc:sldMkLst>
      </pc:sldChg>
      <pc:sldChg chg="del">
        <pc:chgData name="Alfred Asterjadhi" userId="39de57b9-85c0-4fd1-aaac-8ca2b6560ad0" providerId="ADAL" clId="{E85912E3-C68F-4EB4-B761-6872A989CEE2}" dt="2022-07-10T16:41:29.225" v="55" actId="47"/>
        <pc:sldMkLst>
          <pc:docMk/>
          <pc:sldMk cId="2042327086" sldId="585"/>
        </pc:sldMkLst>
      </pc:sldChg>
      <pc:sldChg chg="del">
        <pc:chgData name="Alfred Asterjadhi" userId="39de57b9-85c0-4fd1-aaac-8ca2b6560ad0" providerId="ADAL" clId="{E85912E3-C68F-4EB4-B761-6872A989CEE2}" dt="2022-07-10T16:41:29.225" v="55" actId="47"/>
        <pc:sldMkLst>
          <pc:docMk/>
          <pc:sldMk cId="1247450781" sldId="588"/>
        </pc:sldMkLst>
      </pc:sldChg>
      <pc:sldChg chg="del">
        <pc:chgData name="Alfred Asterjadhi" userId="39de57b9-85c0-4fd1-aaac-8ca2b6560ad0" providerId="ADAL" clId="{E85912E3-C68F-4EB4-B761-6872A989CEE2}" dt="2022-07-10T16:41:29.225" v="55" actId="47"/>
        <pc:sldMkLst>
          <pc:docMk/>
          <pc:sldMk cId="3343613614" sldId="590"/>
        </pc:sldMkLst>
      </pc:sldChg>
      <pc:sldChg chg="del">
        <pc:chgData name="Alfred Asterjadhi" userId="39de57b9-85c0-4fd1-aaac-8ca2b6560ad0" providerId="ADAL" clId="{E85912E3-C68F-4EB4-B761-6872A989CEE2}" dt="2022-07-10T16:41:29.225" v="55" actId="47"/>
        <pc:sldMkLst>
          <pc:docMk/>
          <pc:sldMk cId="1073112043" sldId="591"/>
        </pc:sldMkLst>
      </pc:sldChg>
      <pc:sldChg chg="del">
        <pc:chgData name="Alfred Asterjadhi" userId="39de57b9-85c0-4fd1-aaac-8ca2b6560ad0" providerId="ADAL" clId="{E85912E3-C68F-4EB4-B761-6872A989CEE2}" dt="2022-07-10T16:41:29.225" v="55" actId="47"/>
        <pc:sldMkLst>
          <pc:docMk/>
          <pc:sldMk cId="1214983898" sldId="592"/>
        </pc:sldMkLst>
      </pc:sldChg>
      <pc:sldChg chg="del">
        <pc:chgData name="Alfred Asterjadhi" userId="39de57b9-85c0-4fd1-aaac-8ca2b6560ad0" providerId="ADAL" clId="{E85912E3-C68F-4EB4-B761-6872A989CEE2}" dt="2022-07-10T16:41:29.225" v="55" actId="47"/>
        <pc:sldMkLst>
          <pc:docMk/>
          <pc:sldMk cId="789706361" sldId="593"/>
        </pc:sldMkLst>
      </pc:sldChg>
      <pc:sldChg chg="del">
        <pc:chgData name="Alfred Asterjadhi" userId="39de57b9-85c0-4fd1-aaac-8ca2b6560ad0" providerId="ADAL" clId="{E85912E3-C68F-4EB4-B761-6872A989CEE2}" dt="2022-07-10T16:41:29.225" v="55" actId="47"/>
        <pc:sldMkLst>
          <pc:docMk/>
          <pc:sldMk cId="3094964206" sldId="594"/>
        </pc:sldMkLst>
      </pc:sldChg>
      <pc:sldChg chg="del">
        <pc:chgData name="Alfred Asterjadhi" userId="39de57b9-85c0-4fd1-aaac-8ca2b6560ad0" providerId="ADAL" clId="{E85912E3-C68F-4EB4-B761-6872A989CEE2}" dt="2022-07-10T16:41:29.225" v="55" actId="47"/>
        <pc:sldMkLst>
          <pc:docMk/>
          <pc:sldMk cId="2784771630" sldId="595"/>
        </pc:sldMkLst>
      </pc:sldChg>
      <pc:sldChg chg="del">
        <pc:chgData name="Alfred Asterjadhi" userId="39de57b9-85c0-4fd1-aaac-8ca2b6560ad0" providerId="ADAL" clId="{E85912E3-C68F-4EB4-B761-6872A989CEE2}" dt="2022-07-10T16:41:29.225" v="55" actId="47"/>
        <pc:sldMkLst>
          <pc:docMk/>
          <pc:sldMk cId="2117637201" sldId="596"/>
        </pc:sldMkLst>
      </pc:sldChg>
      <pc:sldChg chg="del">
        <pc:chgData name="Alfred Asterjadhi" userId="39de57b9-85c0-4fd1-aaac-8ca2b6560ad0" providerId="ADAL" clId="{E85912E3-C68F-4EB4-B761-6872A989CEE2}" dt="2022-07-10T16:41:29.225" v="55" actId="47"/>
        <pc:sldMkLst>
          <pc:docMk/>
          <pc:sldMk cId="998369982" sldId="597"/>
        </pc:sldMkLst>
      </pc:sldChg>
      <pc:sldChg chg="del">
        <pc:chgData name="Alfred Asterjadhi" userId="39de57b9-85c0-4fd1-aaac-8ca2b6560ad0" providerId="ADAL" clId="{E85912E3-C68F-4EB4-B761-6872A989CEE2}" dt="2022-07-10T16:41:29.225" v="55" actId="47"/>
        <pc:sldMkLst>
          <pc:docMk/>
          <pc:sldMk cId="1371992961" sldId="599"/>
        </pc:sldMkLst>
      </pc:sldChg>
      <pc:sldChg chg="del">
        <pc:chgData name="Alfred Asterjadhi" userId="39de57b9-85c0-4fd1-aaac-8ca2b6560ad0" providerId="ADAL" clId="{E85912E3-C68F-4EB4-B761-6872A989CEE2}" dt="2022-07-10T16:41:29.225" v="55" actId="47"/>
        <pc:sldMkLst>
          <pc:docMk/>
          <pc:sldMk cId="1484678541" sldId="600"/>
        </pc:sldMkLst>
      </pc:sldChg>
      <pc:sldChg chg="del">
        <pc:chgData name="Alfred Asterjadhi" userId="39de57b9-85c0-4fd1-aaac-8ca2b6560ad0" providerId="ADAL" clId="{E85912E3-C68F-4EB4-B761-6872A989CEE2}" dt="2022-07-10T16:41:29.225" v="55" actId="47"/>
        <pc:sldMkLst>
          <pc:docMk/>
          <pc:sldMk cId="322738530" sldId="601"/>
        </pc:sldMkLst>
      </pc:sldChg>
      <pc:sldChg chg="del">
        <pc:chgData name="Alfred Asterjadhi" userId="39de57b9-85c0-4fd1-aaac-8ca2b6560ad0" providerId="ADAL" clId="{E85912E3-C68F-4EB4-B761-6872A989CEE2}" dt="2022-07-10T16:41:29.225" v="55" actId="47"/>
        <pc:sldMkLst>
          <pc:docMk/>
          <pc:sldMk cId="363105259" sldId="602"/>
        </pc:sldMkLst>
      </pc:sldChg>
      <pc:sldChg chg="del">
        <pc:chgData name="Alfred Asterjadhi" userId="39de57b9-85c0-4fd1-aaac-8ca2b6560ad0" providerId="ADAL" clId="{E85912E3-C68F-4EB4-B761-6872A989CEE2}" dt="2022-07-10T16:41:29.225" v="55" actId="47"/>
        <pc:sldMkLst>
          <pc:docMk/>
          <pc:sldMk cId="491479996" sldId="603"/>
        </pc:sldMkLst>
      </pc:sldChg>
      <pc:sldChg chg="del">
        <pc:chgData name="Alfred Asterjadhi" userId="39de57b9-85c0-4fd1-aaac-8ca2b6560ad0" providerId="ADAL" clId="{E85912E3-C68F-4EB4-B761-6872A989CEE2}" dt="2022-07-10T16:41:29.225" v="55" actId="47"/>
        <pc:sldMkLst>
          <pc:docMk/>
          <pc:sldMk cId="312054465" sldId="605"/>
        </pc:sldMkLst>
      </pc:sldChg>
      <pc:sldChg chg="del">
        <pc:chgData name="Alfred Asterjadhi" userId="39de57b9-85c0-4fd1-aaac-8ca2b6560ad0" providerId="ADAL" clId="{E85912E3-C68F-4EB4-B761-6872A989CEE2}" dt="2022-07-10T16:41:29.225" v="55" actId="47"/>
        <pc:sldMkLst>
          <pc:docMk/>
          <pc:sldMk cId="3506762180" sldId="606"/>
        </pc:sldMkLst>
      </pc:sldChg>
      <pc:sldChg chg="del">
        <pc:chgData name="Alfred Asterjadhi" userId="39de57b9-85c0-4fd1-aaac-8ca2b6560ad0" providerId="ADAL" clId="{E85912E3-C68F-4EB4-B761-6872A989CEE2}" dt="2022-07-10T16:41:29.225" v="55" actId="47"/>
        <pc:sldMkLst>
          <pc:docMk/>
          <pc:sldMk cId="125311396" sldId="608"/>
        </pc:sldMkLst>
      </pc:sldChg>
      <pc:sldChg chg="del">
        <pc:chgData name="Alfred Asterjadhi" userId="39de57b9-85c0-4fd1-aaac-8ca2b6560ad0" providerId="ADAL" clId="{E85912E3-C68F-4EB4-B761-6872A989CEE2}" dt="2022-07-10T16:41:29.225" v="55" actId="47"/>
        <pc:sldMkLst>
          <pc:docMk/>
          <pc:sldMk cId="3863246213" sldId="609"/>
        </pc:sldMkLst>
      </pc:sldChg>
      <pc:sldChg chg="del">
        <pc:chgData name="Alfred Asterjadhi" userId="39de57b9-85c0-4fd1-aaac-8ca2b6560ad0" providerId="ADAL" clId="{E85912E3-C68F-4EB4-B761-6872A989CEE2}" dt="2022-07-10T16:41:29.225" v="55" actId="47"/>
        <pc:sldMkLst>
          <pc:docMk/>
          <pc:sldMk cId="1931122951" sldId="610"/>
        </pc:sldMkLst>
      </pc:sldChg>
      <pc:sldChg chg="del">
        <pc:chgData name="Alfred Asterjadhi" userId="39de57b9-85c0-4fd1-aaac-8ca2b6560ad0" providerId="ADAL" clId="{E85912E3-C68F-4EB4-B761-6872A989CEE2}" dt="2022-07-10T16:41:29.225" v="55" actId="47"/>
        <pc:sldMkLst>
          <pc:docMk/>
          <pc:sldMk cId="120639221" sldId="611"/>
        </pc:sldMkLst>
      </pc:sldChg>
      <pc:sldChg chg="del">
        <pc:chgData name="Alfred Asterjadhi" userId="39de57b9-85c0-4fd1-aaac-8ca2b6560ad0" providerId="ADAL" clId="{E85912E3-C68F-4EB4-B761-6872A989CEE2}" dt="2022-07-10T16:41:29.225" v="55" actId="47"/>
        <pc:sldMkLst>
          <pc:docMk/>
          <pc:sldMk cId="1823335384" sldId="612"/>
        </pc:sldMkLst>
      </pc:sldChg>
      <pc:sldChg chg="del">
        <pc:chgData name="Alfred Asterjadhi" userId="39de57b9-85c0-4fd1-aaac-8ca2b6560ad0" providerId="ADAL" clId="{E85912E3-C68F-4EB4-B761-6872A989CEE2}" dt="2022-07-10T16:41:29.225" v="55" actId="47"/>
        <pc:sldMkLst>
          <pc:docMk/>
          <pc:sldMk cId="1635440372" sldId="613"/>
        </pc:sldMkLst>
      </pc:sldChg>
      <pc:sldChg chg="del">
        <pc:chgData name="Alfred Asterjadhi" userId="39de57b9-85c0-4fd1-aaac-8ca2b6560ad0" providerId="ADAL" clId="{E85912E3-C68F-4EB4-B761-6872A989CEE2}" dt="2022-07-10T16:41:29.225" v="55" actId="47"/>
        <pc:sldMkLst>
          <pc:docMk/>
          <pc:sldMk cId="212000215" sldId="614"/>
        </pc:sldMkLst>
      </pc:sldChg>
      <pc:sldChg chg="del">
        <pc:chgData name="Alfred Asterjadhi" userId="39de57b9-85c0-4fd1-aaac-8ca2b6560ad0" providerId="ADAL" clId="{E85912E3-C68F-4EB4-B761-6872A989CEE2}" dt="2022-07-10T16:41:29.225" v="55" actId="47"/>
        <pc:sldMkLst>
          <pc:docMk/>
          <pc:sldMk cId="4285874479" sldId="615"/>
        </pc:sldMkLst>
      </pc:sldChg>
      <pc:sldChg chg="del">
        <pc:chgData name="Alfred Asterjadhi" userId="39de57b9-85c0-4fd1-aaac-8ca2b6560ad0" providerId="ADAL" clId="{E85912E3-C68F-4EB4-B761-6872A989CEE2}" dt="2022-07-10T16:41:29.225" v="55" actId="47"/>
        <pc:sldMkLst>
          <pc:docMk/>
          <pc:sldMk cId="386758648" sldId="616"/>
        </pc:sldMkLst>
      </pc:sldChg>
      <pc:sldChg chg="del">
        <pc:chgData name="Alfred Asterjadhi" userId="39de57b9-85c0-4fd1-aaac-8ca2b6560ad0" providerId="ADAL" clId="{E85912E3-C68F-4EB4-B761-6872A989CEE2}" dt="2022-07-10T16:41:29.225" v="55" actId="47"/>
        <pc:sldMkLst>
          <pc:docMk/>
          <pc:sldMk cId="4200683279" sldId="617"/>
        </pc:sldMkLst>
      </pc:sldChg>
      <pc:sldChg chg="del">
        <pc:chgData name="Alfred Asterjadhi" userId="39de57b9-85c0-4fd1-aaac-8ca2b6560ad0" providerId="ADAL" clId="{E85912E3-C68F-4EB4-B761-6872A989CEE2}" dt="2022-07-10T16:41:29.225" v="55" actId="47"/>
        <pc:sldMkLst>
          <pc:docMk/>
          <pc:sldMk cId="3620554926" sldId="620"/>
        </pc:sldMkLst>
      </pc:sldChg>
      <pc:sldChg chg="del">
        <pc:chgData name="Alfred Asterjadhi" userId="39de57b9-85c0-4fd1-aaac-8ca2b6560ad0" providerId="ADAL" clId="{E85912E3-C68F-4EB4-B761-6872A989CEE2}" dt="2022-07-10T16:41:29.225" v="55" actId="47"/>
        <pc:sldMkLst>
          <pc:docMk/>
          <pc:sldMk cId="751964849" sldId="621"/>
        </pc:sldMkLst>
      </pc:sldChg>
      <pc:sldChg chg="del">
        <pc:chgData name="Alfred Asterjadhi" userId="39de57b9-85c0-4fd1-aaac-8ca2b6560ad0" providerId="ADAL" clId="{E85912E3-C68F-4EB4-B761-6872A989CEE2}" dt="2022-07-10T16:41:29.225" v="55" actId="47"/>
        <pc:sldMkLst>
          <pc:docMk/>
          <pc:sldMk cId="3132378658" sldId="622"/>
        </pc:sldMkLst>
      </pc:sldChg>
      <pc:sldChg chg="del">
        <pc:chgData name="Alfred Asterjadhi" userId="39de57b9-85c0-4fd1-aaac-8ca2b6560ad0" providerId="ADAL" clId="{E85912E3-C68F-4EB4-B761-6872A989CEE2}" dt="2022-07-10T16:41:29.225" v="55" actId="47"/>
        <pc:sldMkLst>
          <pc:docMk/>
          <pc:sldMk cId="3015991265" sldId="624"/>
        </pc:sldMkLst>
      </pc:sldChg>
      <pc:sldChg chg="del">
        <pc:chgData name="Alfred Asterjadhi" userId="39de57b9-85c0-4fd1-aaac-8ca2b6560ad0" providerId="ADAL" clId="{E85912E3-C68F-4EB4-B761-6872A989CEE2}" dt="2022-07-10T16:41:29.225" v="55" actId="47"/>
        <pc:sldMkLst>
          <pc:docMk/>
          <pc:sldMk cId="139299031" sldId="625"/>
        </pc:sldMkLst>
      </pc:sldChg>
      <pc:sldChg chg="del">
        <pc:chgData name="Alfred Asterjadhi" userId="39de57b9-85c0-4fd1-aaac-8ca2b6560ad0" providerId="ADAL" clId="{E85912E3-C68F-4EB4-B761-6872A989CEE2}" dt="2022-07-10T16:41:29.225" v="55" actId="47"/>
        <pc:sldMkLst>
          <pc:docMk/>
          <pc:sldMk cId="2785985288" sldId="626"/>
        </pc:sldMkLst>
      </pc:sldChg>
      <pc:sldChg chg="del">
        <pc:chgData name="Alfred Asterjadhi" userId="39de57b9-85c0-4fd1-aaac-8ca2b6560ad0" providerId="ADAL" clId="{E85912E3-C68F-4EB4-B761-6872A989CEE2}" dt="2022-07-10T16:41:29.225" v="55" actId="47"/>
        <pc:sldMkLst>
          <pc:docMk/>
          <pc:sldMk cId="1484394603" sldId="628"/>
        </pc:sldMkLst>
      </pc:sldChg>
      <pc:sldChg chg="del">
        <pc:chgData name="Alfred Asterjadhi" userId="39de57b9-85c0-4fd1-aaac-8ca2b6560ad0" providerId="ADAL" clId="{E85912E3-C68F-4EB4-B761-6872A989CEE2}" dt="2022-07-10T16:41:29.225" v="55" actId="47"/>
        <pc:sldMkLst>
          <pc:docMk/>
          <pc:sldMk cId="3613022684" sldId="629"/>
        </pc:sldMkLst>
      </pc:sldChg>
      <pc:sldChg chg="del">
        <pc:chgData name="Alfred Asterjadhi" userId="39de57b9-85c0-4fd1-aaac-8ca2b6560ad0" providerId="ADAL" clId="{E85912E3-C68F-4EB4-B761-6872A989CEE2}" dt="2022-07-10T16:41:29.225" v="55" actId="47"/>
        <pc:sldMkLst>
          <pc:docMk/>
          <pc:sldMk cId="1374634145" sldId="630"/>
        </pc:sldMkLst>
      </pc:sldChg>
      <pc:sldChg chg="del">
        <pc:chgData name="Alfred Asterjadhi" userId="39de57b9-85c0-4fd1-aaac-8ca2b6560ad0" providerId="ADAL" clId="{E85912E3-C68F-4EB4-B761-6872A989CEE2}" dt="2022-07-10T16:41:29.225" v="55" actId="47"/>
        <pc:sldMkLst>
          <pc:docMk/>
          <pc:sldMk cId="3775126633" sldId="631"/>
        </pc:sldMkLst>
      </pc:sldChg>
      <pc:sldChg chg="del">
        <pc:chgData name="Alfred Asterjadhi" userId="39de57b9-85c0-4fd1-aaac-8ca2b6560ad0" providerId="ADAL" clId="{E85912E3-C68F-4EB4-B761-6872A989CEE2}" dt="2022-07-10T16:41:29.225" v="55" actId="47"/>
        <pc:sldMkLst>
          <pc:docMk/>
          <pc:sldMk cId="3030628340" sldId="632"/>
        </pc:sldMkLst>
      </pc:sldChg>
      <pc:sldChg chg="del">
        <pc:chgData name="Alfred Asterjadhi" userId="39de57b9-85c0-4fd1-aaac-8ca2b6560ad0" providerId="ADAL" clId="{E85912E3-C68F-4EB4-B761-6872A989CEE2}" dt="2022-07-10T16:41:29.225" v="55" actId="47"/>
        <pc:sldMkLst>
          <pc:docMk/>
          <pc:sldMk cId="2709523093" sldId="633"/>
        </pc:sldMkLst>
      </pc:sldChg>
      <pc:sldChg chg="del">
        <pc:chgData name="Alfred Asterjadhi" userId="39de57b9-85c0-4fd1-aaac-8ca2b6560ad0" providerId="ADAL" clId="{E85912E3-C68F-4EB4-B761-6872A989CEE2}" dt="2022-07-10T16:41:29.225" v="55" actId="47"/>
        <pc:sldMkLst>
          <pc:docMk/>
          <pc:sldMk cId="4275793285" sldId="635"/>
        </pc:sldMkLst>
      </pc:sldChg>
      <pc:sldChg chg="del">
        <pc:chgData name="Alfred Asterjadhi" userId="39de57b9-85c0-4fd1-aaac-8ca2b6560ad0" providerId="ADAL" clId="{E85912E3-C68F-4EB4-B761-6872A989CEE2}" dt="2022-07-10T16:41:29.225" v="55" actId="47"/>
        <pc:sldMkLst>
          <pc:docMk/>
          <pc:sldMk cId="1073682967" sldId="636"/>
        </pc:sldMkLst>
      </pc:sldChg>
      <pc:sldChg chg="del">
        <pc:chgData name="Alfred Asterjadhi" userId="39de57b9-85c0-4fd1-aaac-8ca2b6560ad0" providerId="ADAL" clId="{E85912E3-C68F-4EB4-B761-6872A989CEE2}" dt="2022-07-10T16:41:29.225" v="55" actId="47"/>
        <pc:sldMkLst>
          <pc:docMk/>
          <pc:sldMk cId="2554178920" sldId="637"/>
        </pc:sldMkLst>
      </pc:sldChg>
      <pc:sldChg chg="del">
        <pc:chgData name="Alfred Asterjadhi" userId="39de57b9-85c0-4fd1-aaac-8ca2b6560ad0" providerId="ADAL" clId="{E85912E3-C68F-4EB4-B761-6872A989CEE2}" dt="2022-07-10T16:41:29.225" v="55" actId="47"/>
        <pc:sldMkLst>
          <pc:docMk/>
          <pc:sldMk cId="3991772340" sldId="638"/>
        </pc:sldMkLst>
      </pc:sldChg>
      <pc:sldChg chg="del">
        <pc:chgData name="Alfred Asterjadhi" userId="39de57b9-85c0-4fd1-aaac-8ca2b6560ad0" providerId="ADAL" clId="{E85912E3-C68F-4EB4-B761-6872A989CEE2}" dt="2022-07-10T16:41:29.225" v="55" actId="47"/>
        <pc:sldMkLst>
          <pc:docMk/>
          <pc:sldMk cId="992509245" sldId="639"/>
        </pc:sldMkLst>
      </pc:sldChg>
      <pc:sldChg chg="del">
        <pc:chgData name="Alfred Asterjadhi" userId="39de57b9-85c0-4fd1-aaac-8ca2b6560ad0" providerId="ADAL" clId="{E85912E3-C68F-4EB4-B761-6872A989CEE2}" dt="2022-07-10T16:41:29.225" v="55" actId="47"/>
        <pc:sldMkLst>
          <pc:docMk/>
          <pc:sldMk cId="712945412" sldId="640"/>
        </pc:sldMkLst>
      </pc:sldChg>
      <pc:sldChg chg="del">
        <pc:chgData name="Alfred Asterjadhi" userId="39de57b9-85c0-4fd1-aaac-8ca2b6560ad0" providerId="ADAL" clId="{E85912E3-C68F-4EB4-B761-6872A989CEE2}" dt="2022-07-10T16:41:29.225" v="55" actId="47"/>
        <pc:sldMkLst>
          <pc:docMk/>
          <pc:sldMk cId="798511019" sldId="641"/>
        </pc:sldMkLst>
      </pc:sldChg>
      <pc:sldChg chg="del">
        <pc:chgData name="Alfred Asterjadhi" userId="39de57b9-85c0-4fd1-aaac-8ca2b6560ad0" providerId="ADAL" clId="{E85912E3-C68F-4EB4-B761-6872A989CEE2}" dt="2022-07-10T16:41:29.225" v="55" actId="47"/>
        <pc:sldMkLst>
          <pc:docMk/>
          <pc:sldMk cId="2042899352" sldId="642"/>
        </pc:sldMkLst>
      </pc:sldChg>
      <pc:sldChg chg="del">
        <pc:chgData name="Alfred Asterjadhi" userId="39de57b9-85c0-4fd1-aaac-8ca2b6560ad0" providerId="ADAL" clId="{E85912E3-C68F-4EB4-B761-6872A989CEE2}" dt="2022-07-10T16:41:29.225" v="55" actId="47"/>
        <pc:sldMkLst>
          <pc:docMk/>
          <pc:sldMk cId="692287551" sldId="643"/>
        </pc:sldMkLst>
      </pc:sldChg>
      <pc:sldChg chg="del">
        <pc:chgData name="Alfred Asterjadhi" userId="39de57b9-85c0-4fd1-aaac-8ca2b6560ad0" providerId="ADAL" clId="{E85912E3-C68F-4EB4-B761-6872A989CEE2}" dt="2022-07-10T16:41:29.225" v="55" actId="47"/>
        <pc:sldMkLst>
          <pc:docMk/>
          <pc:sldMk cId="1501909112" sldId="644"/>
        </pc:sldMkLst>
      </pc:sldChg>
      <pc:sldChg chg="del">
        <pc:chgData name="Alfred Asterjadhi" userId="39de57b9-85c0-4fd1-aaac-8ca2b6560ad0" providerId="ADAL" clId="{E85912E3-C68F-4EB4-B761-6872A989CEE2}" dt="2022-07-10T16:41:29.225" v="55" actId="47"/>
        <pc:sldMkLst>
          <pc:docMk/>
          <pc:sldMk cId="3373560939" sldId="645"/>
        </pc:sldMkLst>
      </pc:sldChg>
      <pc:sldChg chg="del">
        <pc:chgData name="Alfred Asterjadhi" userId="39de57b9-85c0-4fd1-aaac-8ca2b6560ad0" providerId="ADAL" clId="{E85912E3-C68F-4EB4-B761-6872A989CEE2}" dt="2022-07-10T16:41:29.225" v="55" actId="47"/>
        <pc:sldMkLst>
          <pc:docMk/>
          <pc:sldMk cId="2640699454" sldId="647"/>
        </pc:sldMkLst>
      </pc:sldChg>
      <pc:sldChg chg="del">
        <pc:chgData name="Alfred Asterjadhi" userId="39de57b9-85c0-4fd1-aaac-8ca2b6560ad0" providerId="ADAL" clId="{E85912E3-C68F-4EB4-B761-6872A989CEE2}" dt="2022-07-10T16:41:29.225" v="55" actId="47"/>
        <pc:sldMkLst>
          <pc:docMk/>
          <pc:sldMk cId="3954413091" sldId="648"/>
        </pc:sldMkLst>
      </pc:sldChg>
      <pc:sldChg chg="del">
        <pc:chgData name="Alfred Asterjadhi" userId="39de57b9-85c0-4fd1-aaac-8ca2b6560ad0" providerId="ADAL" clId="{E85912E3-C68F-4EB4-B761-6872A989CEE2}" dt="2022-07-10T16:41:29.225" v="55" actId="47"/>
        <pc:sldMkLst>
          <pc:docMk/>
          <pc:sldMk cId="2983386957" sldId="649"/>
        </pc:sldMkLst>
      </pc:sldChg>
      <pc:sldChg chg="del">
        <pc:chgData name="Alfred Asterjadhi" userId="39de57b9-85c0-4fd1-aaac-8ca2b6560ad0" providerId="ADAL" clId="{E85912E3-C68F-4EB4-B761-6872A989CEE2}" dt="2022-07-10T16:42:00.235" v="57" actId="47"/>
        <pc:sldMkLst>
          <pc:docMk/>
          <pc:sldMk cId="2376158859" sldId="650"/>
        </pc:sldMkLst>
      </pc:sldChg>
      <pc:sldChg chg="del">
        <pc:chgData name="Alfred Asterjadhi" userId="39de57b9-85c0-4fd1-aaac-8ca2b6560ad0" providerId="ADAL" clId="{E85912E3-C68F-4EB4-B761-6872A989CEE2}" dt="2022-07-10T16:42:00.235" v="57" actId="47"/>
        <pc:sldMkLst>
          <pc:docMk/>
          <pc:sldMk cId="1918906618" sldId="651"/>
        </pc:sldMkLst>
      </pc:sldChg>
      <pc:sldChg chg="del">
        <pc:chgData name="Alfred Asterjadhi" userId="39de57b9-85c0-4fd1-aaac-8ca2b6560ad0" providerId="ADAL" clId="{E85912E3-C68F-4EB4-B761-6872A989CEE2}" dt="2022-07-10T16:41:49.485" v="56" actId="47"/>
        <pc:sldMkLst>
          <pc:docMk/>
          <pc:sldMk cId="1875877806" sldId="653"/>
        </pc:sldMkLst>
      </pc:sldChg>
      <pc:sldChg chg="del">
        <pc:chgData name="Alfred Asterjadhi" userId="39de57b9-85c0-4fd1-aaac-8ca2b6560ad0" providerId="ADAL" clId="{E85912E3-C68F-4EB4-B761-6872A989CEE2}" dt="2022-07-10T16:42:00.235" v="57" actId="47"/>
        <pc:sldMkLst>
          <pc:docMk/>
          <pc:sldMk cId="2603048680" sldId="654"/>
        </pc:sldMkLst>
      </pc:sldChg>
      <pc:sldChg chg="del">
        <pc:chgData name="Alfred Asterjadhi" userId="39de57b9-85c0-4fd1-aaac-8ca2b6560ad0" providerId="ADAL" clId="{E85912E3-C68F-4EB4-B761-6872A989CEE2}" dt="2022-07-10T16:42:00.235" v="57" actId="47"/>
        <pc:sldMkLst>
          <pc:docMk/>
          <pc:sldMk cId="2148223805" sldId="655"/>
        </pc:sldMkLst>
      </pc:sldChg>
      <pc:sldChg chg="del">
        <pc:chgData name="Alfred Asterjadhi" userId="39de57b9-85c0-4fd1-aaac-8ca2b6560ad0" providerId="ADAL" clId="{E85912E3-C68F-4EB4-B761-6872A989CEE2}" dt="2022-07-10T16:42:00.235" v="57" actId="47"/>
        <pc:sldMkLst>
          <pc:docMk/>
          <pc:sldMk cId="872284982" sldId="656"/>
        </pc:sldMkLst>
      </pc:sldChg>
      <pc:sldChg chg="del">
        <pc:chgData name="Alfred Asterjadhi" userId="39de57b9-85c0-4fd1-aaac-8ca2b6560ad0" providerId="ADAL" clId="{E85912E3-C68F-4EB4-B761-6872A989CEE2}" dt="2022-07-10T16:42:00.235" v="57" actId="47"/>
        <pc:sldMkLst>
          <pc:docMk/>
          <pc:sldMk cId="555160158" sldId="657"/>
        </pc:sldMkLst>
      </pc:sldChg>
      <pc:sldChg chg="del">
        <pc:chgData name="Alfred Asterjadhi" userId="39de57b9-85c0-4fd1-aaac-8ca2b6560ad0" providerId="ADAL" clId="{E85912E3-C68F-4EB4-B761-6872A989CEE2}" dt="2022-07-10T16:42:00.235" v="57" actId="47"/>
        <pc:sldMkLst>
          <pc:docMk/>
          <pc:sldMk cId="821075598" sldId="658"/>
        </pc:sldMkLst>
      </pc:sldChg>
      <pc:sldChg chg="del">
        <pc:chgData name="Alfred Asterjadhi" userId="39de57b9-85c0-4fd1-aaac-8ca2b6560ad0" providerId="ADAL" clId="{E85912E3-C68F-4EB4-B761-6872A989CEE2}" dt="2022-07-10T16:42:00.235" v="57" actId="47"/>
        <pc:sldMkLst>
          <pc:docMk/>
          <pc:sldMk cId="444533402" sldId="659"/>
        </pc:sldMkLst>
      </pc:sldChg>
      <pc:sldChg chg="del">
        <pc:chgData name="Alfred Asterjadhi" userId="39de57b9-85c0-4fd1-aaac-8ca2b6560ad0" providerId="ADAL" clId="{E85912E3-C68F-4EB4-B761-6872A989CEE2}" dt="2022-07-10T16:41:29.225" v="55" actId="47"/>
        <pc:sldMkLst>
          <pc:docMk/>
          <pc:sldMk cId="597006981" sldId="660"/>
        </pc:sldMkLst>
      </pc:sldChg>
      <pc:sldChg chg="del">
        <pc:chgData name="Alfred Asterjadhi" userId="39de57b9-85c0-4fd1-aaac-8ca2b6560ad0" providerId="ADAL" clId="{E85912E3-C68F-4EB4-B761-6872A989CEE2}" dt="2022-07-10T16:42:00.235" v="57" actId="47"/>
        <pc:sldMkLst>
          <pc:docMk/>
          <pc:sldMk cId="2809094751" sldId="661"/>
        </pc:sldMkLst>
      </pc:sldChg>
      <pc:sldChg chg="del">
        <pc:chgData name="Alfred Asterjadhi" userId="39de57b9-85c0-4fd1-aaac-8ca2b6560ad0" providerId="ADAL" clId="{E85912E3-C68F-4EB4-B761-6872A989CEE2}" dt="2022-07-10T16:42:00.235" v="57" actId="47"/>
        <pc:sldMkLst>
          <pc:docMk/>
          <pc:sldMk cId="263704962" sldId="666"/>
        </pc:sldMkLst>
      </pc:sldChg>
      <pc:sldChg chg="del">
        <pc:chgData name="Alfred Asterjadhi" userId="39de57b9-85c0-4fd1-aaac-8ca2b6560ad0" providerId="ADAL" clId="{E85912E3-C68F-4EB4-B761-6872A989CEE2}" dt="2022-07-10T16:42:00.235" v="57" actId="47"/>
        <pc:sldMkLst>
          <pc:docMk/>
          <pc:sldMk cId="2864613985" sldId="667"/>
        </pc:sldMkLst>
      </pc:sldChg>
      <pc:sldChg chg="del">
        <pc:chgData name="Alfred Asterjadhi" userId="39de57b9-85c0-4fd1-aaac-8ca2b6560ad0" providerId="ADAL" clId="{E85912E3-C68F-4EB4-B761-6872A989CEE2}" dt="2022-07-10T16:42:00.235" v="57" actId="47"/>
        <pc:sldMkLst>
          <pc:docMk/>
          <pc:sldMk cId="659808261" sldId="668"/>
        </pc:sldMkLst>
      </pc:sldChg>
      <pc:sldChg chg="del">
        <pc:chgData name="Alfred Asterjadhi" userId="39de57b9-85c0-4fd1-aaac-8ca2b6560ad0" providerId="ADAL" clId="{E85912E3-C68F-4EB4-B761-6872A989CEE2}" dt="2022-07-10T16:42:00.235" v="57" actId="47"/>
        <pc:sldMkLst>
          <pc:docMk/>
          <pc:sldMk cId="4152506591" sldId="669"/>
        </pc:sldMkLst>
      </pc:sldChg>
      <pc:sldChg chg="del">
        <pc:chgData name="Alfred Asterjadhi" userId="39de57b9-85c0-4fd1-aaac-8ca2b6560ad0" providerId="ADAL" clId="{E85912E3-C68F-4EB4-B761-6872A989CEE2}" dt="2022-07-10T16:42:00.235" v="57" actId="47"/>
        <pc:sldMkLst>
          <pc:docMk/>
          <pc:sldMk cId="2176718095" sldId="670"/>
        </pc:sldMkLst>
      </pc:sldChg>
      <pc:sldChg chg="del">
        <pc:chgData name="Alfred Asterjadhi" userId="39de57b9-85c0-4fd1-aaac-8ca2b6560ad0" providerId="ADAL" clId="{E85912E3-C68F-4EB4-B761-6872A989CEE2}" dt="2022-07-10T16:42:00.235" v="57" actId="47"/>
        <pc:sldMkLst>
          <pc:docMk/>
          <pc:sldMk cId="304436274" sldId="671"/>
        </pc:sldMkLst>
      </pc:sldChg>
      <pc:sldChg chg="del">
        <pc:chgData name="Alfred Asterjadhi" userId="39de57b9-85c0-4fd1-aaac-8ca2b6560ad0" providerId="ADAL" clId="{E85912E3-C68F-4EB4-B761-6872A989CEE2}" dt="2022-07-10T16:42:00.235" v="57" actId="47"/>
        <pc:sldMkLst>
          <pc:docMk/>
          <pc:sldMk cId="4201928650" sldId="672"/>
        </pc:sldMkLst>
      </pc:sldChg>
      <pc:sldChg chg="del">
        <pc:chgData name="Alfred Asterjadhi" userId="39de57b9-85c0-4fd1-aaac-8ca2b6560ad0" providerId="ADAL" clId="{E85912E3-C68F-4EB4-B761-6872A989CEE2}" dt="2022-07-10T16:42:00.235" v="57" actId="47"/>
        <pc:sldMkLst>
          <pc:docMk/>
          <pc:sldMk cId="4037543771" sldId="673"/>
        </pc:sldMkLst>
      </pc:sldChg>
      <pc:sldChg chg="del">
        <pc:chgData name="Alfred Asterjadhi" userId="39de57b9-85c0-4fd1-aaac-8ca2b6560ad0" providerId="ADAL" clId="{E85912E3-C68F-4EB4-B761-6872A989CEE2}" dt="2022-07-10T16:42:00.235" v="57" actId="47"/>
        <pc:sldMkLst>
          <pc:docMk/>
          <pc:sldMk cId="3215898965" sldId="674"/>
        </pc:sldMkLst>
      </pc:sldChg>
      <pc:sldChg chg="del">
        <pc:chgData name="Alfred Asterjadhi" userId="39de57b9-85c0-4fd1-aaac-8ca2b6560ad0" providerId="ADAL" clId="{E85912E3-C68F-4EB4-B761-6872A989CEE2}" dt="2022-07-10T16:42:00.235" v="57" actId="47"/>
        <pc:sldMkLst>
          <pc:docMk/>
          <pc:sldMk cId="2567895018" sldId="675"/>
        </pc:sldMkLst>
      </pc:sldChg>
      <pc:sldChg chg="del">
        <pc:chgData name="Alfred Asterjadhi" userId="39de57b9-85c0-4fd1-aaac-8ca2b6560ad0" providerId="ADAL" clId="{E85912E3-C68F-4EB4-B761-6872A989CEE2}" dt="2022-07-10T16:42:00.235" v="57" actId="47"/>
        <pc:sldMkLst>
          <pc:docMk/>
          <pc:sldMk cId="1977230471" sldId="676"/>
        </pc:sldMkLst>
      </pc:sldChg>
      <pc:sldChg chg="del">
        <pc:chgData name="Alfred Asterjadhi" userId="39de57b9-85c0-4fd1-aaac-8ca2b6560ad0" providerId="ADAL" clId="{E85912E3-C68F-4EB4-B761-6872A989CEE2}" dt="2022-07-10T16:42:00.235" v="57" actId="47"/>
        <pc:sldMkLst>
          <pc:docMk/>
          <pc:sldMk cId="859615837" sldId="677"/>
        </pc:sldMkLst>
      </pc:sldChg>
      <pc:sldChg chg="del">
        <pc:chgData name="Alfred Asterjadhi" userId="39de57b9-85c0-4fd1-aaac-8ca2b6560ad0" providerId="ADAL" clId="{E85912E3-C68F-4EB4-B761-6872A989CEE2}" dt="2022-07-10T16:42:00.235" v="57" actId="47"/>
        <pc:sldMkLst>
          <pc:docMk/>
          <pc:sldMk cId="3512849412" sldId="678"/>
        </pc:sldMkLst>
      </pc:sldChg>
      <pc:sldChg chg="del">
        <pc:chgData name="Alfred Asterjadhi" userId="39de57b9-85c0-4fd1-aaac-8ca2b6560ad0" providerId="ADAL" clId="{E85912E3-C68F-4EB4-B761-6872A989CEE2}" dt="2022-07-10T16:42:00.235" v="57" actId="47"/>
        <pc:sldMkLst>
          <pc:docMk/>
          <pc:sldMk cId="289413668" sldId="679"/>
        </pc:sldMkLst>
      </pc:sldChg>
      <pc:sldChg chg="del">
        <pc:chgData name="Alfred Asterjadhi" userId="39de57b9-85c0-4fd1-aaac-8ca2b6560ad0" providerId="ADAL" clId="{E85912E3-C68F-4EB4-B761-6872A989CEE2}" dt="2022-07-10T16:42:00.235" v="57" actId="47"/>
        <pc:sldMkLst>
          <pc:docMk/>
          <pc:sldMk cId="4050482503" sldId="680"/>
        </pc:sldMkLst>
      </pc:sldChg>
      <pc:sldChg chg="del">
        <pc:chgData name="Alfred Asterjadhi" userId="39de57b9-85c0-4fd1-aaac-8ca2b6560ad0" providerId="ADAL" clId="{E85912E3-C68F-4EB4-B761-6872A989CEE2}" dt="2022-07-10T16:42:00.235" v="57" actId="47"/>
        <pc:sldMkLst>
          <pc:docMk/>
          <pc:sldMk cId="3201714199" sldId="681"/>
        </pc:sldMkLst>
      </pc:sldChg>
      <pc:sldChg chg="del">
        <pc:chgData name="Alfred Asterjadhi" userId="39de57b9-85c0-4fd1-aaac-8ca2b6560ad0" providerId="ADAL" clId="{E85912E3-C68F-4EB4-B761-6872A989CEE2}" dt="2022-07-10T16:42:00.235" v="57" actId="47"/>
        <pc:sldMkLst>
          <pc:docMk/>
          <pc:sldMk cId="3094672638" sldId="682"/>
        </pc:sldMkLst>
      </pc:sldChg>
      <pc:sldChg chg="del">
        <pc:chgData name="Alfred Asterjadhi" userId="39de57b9-85c0-4fd1-aaac-8ca2b6560ad0" providerId="ADAL" clId="{E85912E3-C68F-4EB4-B761-6872A989CEE2}" dt="2022-07-10T16:42:00.235" v="57" actId="47"/>
        <pc:sldMkLst>
          <pc:docMk/>
          <pc:sldMk cId="3293289011" sldId="683"/>
        </pc:sldMkLst>
      </pc:sldChg>
      <pc:sldChg chg="del">
        <pc:chgData name="Alfred Asterjadhi" userId="39de57b9-85c0-4fd1-aaac-8ca2b6560ad0" providerId="ADAL" clId="{E85912E3-C68F-4EB4-B761-6872A989CEE2}" dt="2022-07-10T16:42:00.235" v="57" actId="47"/>
        <pc:sldMkLst>
          <pc:docMk/>
          <pc:sldMk cId="976951721" sldId="685"/>
        </pc:sldMkLst>
      </pc:sldChg>
      <pc:sldChg chg="del">
        <pc:chgData name="Alfred Asterjadhi" userId="39de57b9-85c0-4fd1-aaac-8ca2b6560ad0" providerId="ADAL" clId="{E85912E3-C68F-4EB4-B761-6872A989CEE2}" dt="2022-07-10T16:42:00.235" v="57" actId="47"/>
        <pc:sldMkLst>
          <pc:docMk/>
          <pc:sldMk cId="2665280009" sldId="686"/>
        </pc:sldMkLst>
      </pc:sldChg>
      <pc:sldChg chg="del">
        <pc:chgData name="Alfred Asterjadhi" userId="39de57b9-85c0-4fd1-aaac-8ca2b6560ad0" providerId="ADAL" clId="{E85912E3-C68F-4EB4-B761-6872A989CEE2}" dt="2022-07-10T16:42:00.235" v="57" actId="47"/>
        <pc:sldMkLst>
          <pc:docMk/>
          <pc:sldMk cId="3272729788" sldId="687"/>
        </pc:sldMkLst>
      </pc:sldChg>
      <pc:sldChg chg="del">
        <pc:chgData name="Alfred Asterjadhi" userId="39de57b9-85c0-4fd1-aaac-8ca2b6560ad0" providerId="ADAL" clId="{E85912E3-C68F-4EB4-B761-6872A989CEE2}" dt="2022-07-10T16:42:00.235" v="57" actId="47"/>
        <pc:sldMkLst>
          <pc:docMk/>
          <pc:sldMk cId="153814983" sldId="688"/>
        </pc:sldMkLst>
      </pc:sldChg>
      <pc:sldChg chg="del">
        <pc:chgData name="Alfred Asterjadhi" userId="39de57b9-85c0-4fd1-aaac-8ca2b6560ad0" providerId="ADAL" clId="{E85912E3-C68F-4EB4-B761-6872A989CEE2}" dt="2022-07-10T16:42:00.235" v="57" actId="47"/>
        <pc:sldMkLst>
          <pc:docMk/>
          <pc:sldMk cId="1349256619" sldId="689"/>
        </pc:sldMkLst>
      </pc:sldChg>
      <pc:sldChg chg="del">
        <pc:chgData name="Alfred Asterjadhi" userId="39de57b9-85c0-4fd1-aaac-8ca2b6560ad0" providerId="ADAL" clId="{E85912E3-C68F-4EB4-B761-6872A989CEE2}" dt="2022-07-10T16:42:00.235" v="57" actId="47"/>
        <pc:sldMkLst>
          <pc:docMk/>
          <pc:sldMk cId="4038186340" sldId="690"/>
        </pc:sldMkLst>
      </pc:sldChg>
      <pc:sldChg chg="del">
        <pc:chgData name="Alfred Asterjadhi" userId="39de57b9-85c0-4fd1-aaac-8ca2b6560ad0" providerId="ADAL" clId="{E85912E3-C68F-4EB4-B761-6872A989CEE2}" dt="2022-07-10T16:42:00.235" v="57" actId="47"/>
        <pc:sldMkLst>
          <pc:docMk/>
          <pc:sldMk cId="16589968" sldId="691"/>
        </pc:sldMkLst>
      </pc:sldChg>
      <pc:sldChg chg="del">
        <pc:chgData name="Alfred Asterjadhi" userId="39de57b9-85c0-4fd1-aaac-8ca2b6560ad0" providerId="ADAL" clId="{E85912E3-C68F-4EB4-B761-6872A989CEE2}" dt="2022-07-10T16:42:00.235" v="57" actId="47"/>
        <pc:sldMkLst>
          <pc:docMk/>
          <pc:sldMk cId="859293941" sldId="692"/>
        </pc:sldMkLst>
      </pc:sldChg>
      <pc:sldChg chg="del">
        <pc:chgData name="Alfred Asterjadhi" userId="39de57b9-85c0-4fd1-aaac-8ca2b6560ad0" providerId="ADAL" clId="{E85912E3-C68F-4EB4-B761-6872A989CEE2}" dt="2022-07-10T16:42:00.235" v="57" actId="47"/>
        <pc:sldMkLst>
          <pc:docMk/>
          <pc:sldMk cId="2782965290" sldId="694"/>
        </pc:sldMkLst>
      </pc:sldChg>
      <pc:sldChg chg="del">
        <pc:chgData name="Alfred Asterjadhi" userId="39de57b9-85c0-4fd1-aaac-8ca2b6560ad0" providerId="ADAL" clId="{E85912E3-C68F-4EB4-B761-6872A989CEE2}" dt="2022-07-10T16:42:00.235" v="57" actId="47"/>
        <pc:sldMkLst>
          <pc:docMk/>
          <pc:sldMk cId="3347351596" sldId="695"/>
        </pc:sldMkLst>
      </pc:sldChg>
      <pc:sldChg chg="del">
        <pc:chgData name="Alfred Asterjadhi" userId="39de57b9-85c0-4fd1-aaac-8ca2b6560ad0" providerId="ADAL" clId="{E85912E3-C68F-4EB4-B761-6872A989CEE2}" dt="2022-07-10T16:42:00.235" v="57" actId="47"/>
        <pc:sldMkLst>
          <pc:docMk/>
          <pc:sldMk cId="2594187914" sldId="696"/>
        </pc:sldMkLst>
      </pc:sldChg>
      <pc:sldChg chg="del">
        <pc:chgData name="Alfred Asterjadhi" userId="39de57b9-85c0-4fd1-aaac-8ca2b6560ad0" providerId="ADAL" clId="{E85912E3-C68F-4EB4-B761-6872A989CEE2}" dt="2022-07-10T16:42:00.235" v="57" actId="47"/>
        <pc:sldMkLst>
          <pc:docMk/>
          <pc:sldMk cId="4262364862" sldId="697"/>
        </pc:sldMkLst>
      </pc:sldChg>
      <pc:sldChg chg="del">
        <pc:chgData name="Alfred Asterjadhi" userId="39de57b9-85c0-4fd1-aaac-8ca2b6560ad0" providerId="ADAL" clId="{E85912E3-C68F-4EB4-B761-6872A989CEE2}" dt="2022-07-10T16:42:00.235" v="57" actId="47"/>
        <pc:sldMkLst>
          <pc:docMk/>
          <pc:sldMk cId="2263715395" sldId="698"/>
        </pc:sldMkLst>
      </pc:sldChg>
      <pc:sldChg chg="del">
        <pc:chgData name="Alfred Asterjadhi" userId="39de57b9-85c0-4fd1-aaac-8ca2b6560ad0" providerId="ADAL" clId="{E85912E3-C68F-4EB4-B761-6872A989CEE2}" dt="2022-07-10T16:42:00.235" v="57" actId="47"/>
        <pc:sldMkLst>
          <pc:docMk/>
          <pc:sldMk cId="2141236799" sldId="699"/>
        </pc:sldMkLst>
      </pc:sldChg>
      <pc:sldChg chg="del">
        <pc:chgData name="Alfred Asterjadhi" userId="39de57b9-85c0-4fd1-aaac-8ca2b6560ad0" providerId="ADAL" clId="{E85912E3-C68F-4EB4-B761-6872A989CEE2}" dt="2022-07-10T16:42:00.235" v="57" actId="47"/>
        <pc:sldMkLst>
          <pc:docMk/>
          <pc:sldMk cId="2031264577" sldId="700"/>
        </pc:sldMkLst>
      </pc:sldChg>
      <pc:sldChg chg="del">
        <pc:chgData name="Alfred Asterjadhi" userId="39de57b9-85c0-4fd1-aaac-8ca2b6560ad0" providerId="ADAL" clId="{E85912E3-C68F-4EB4-B761-6872A989CEE2}" dt="2022-07-10T16:42:00.235" v="57" actId="47"/>
        <pc:sldMkLst>
          <pc:docMk/>
          <pc:sldMk cId="894279791" sldId="701"/>
        </pc:sldMkLst>
      </pc:sldChg>
      <pc:sldChg chg="del">
        <pc:chgData name="Alfred Asterjadhi" userId="39de57b9-85c0-4fd1-aaac-8ca2b6560ad0" providerId="ADAL" clId="{E85912E3-C68F-4EB4-B761-6872A989CEE2}" dt="2022-07-10T16:42:00.235" v="57" actId="47"/>
        <pc:sldMkLst>
          <pc:docMk/>
          <pc:sldMk cId="1105906186" sldId="703"/>
        </pc:sldMkLst>
      </pc:sldChg>
      <pc:sldChg chg="del">
        <pc:chgData name="Alfred Asterjadhi" userId="39de57b9-85c0-4fd1-aaac-8ca2b6560ad0" providerId="ADAL" clId="{E85912E3-C68F-4EB4-B761-6872A989CEE2}" dt="2022-07-10T16:42:00.235" v="57" actId="47"/>
        <pc:sldMkLst>
          <pc:docMk/>
          <pc:sldMk cId="835653331" sldId="704"/>
        </pc:sldMkLst>
      </pc:sldChg>
      <pc:sldChg chg="del">
        <pc:chgData name="Alfred Asterjadhi" userId="39de57b9-85c0-4fd1-aaac-8ca2b6560ad0" providerId="ADAL" clId="{E85912E3-C68F-4EB4-B761-6872A989CEE2}" dt="2022-07-10T16:42:00.235" v="57" actId="47"/>
        <pc:sldMkLst>
          <pc:docMk/>
          <pc:sldMk cId="1446715546" sldId="705"/>
        </pc:sldMkLst>
      </pc:sldChg>
      <pc:sldChg chg="del">
        <pc:chgData name="Alfred Asterjadhi" userId="39de57b9-85c0-4fd1-aaac-8ca2b6560ad0" providerId="ADAL" clId="{E85912E3-C68F-4EB4-B761-6872A989CEE2}" dt="2022-07-10T16:42:00.235" v="57" actId="47"/>
        <pc:sldMkLst>
          <pc:docMk/>
          <pc:sldMk cId="496488519" sldId="706"/>
        </pc:sldMkLst>
      </pc:sldChg>
      <pc:sldChg chg="del">
        <pc:chgData name="Alfred Asterjadhi" userId="39de57b9-85c0-4fd1-aaac-8ca2b6560ad0" providerId="ADAL" clId="{E85912E3-C68F-4EB4-B761-6872A989CEE2}" dt="2022-07-10T16:42:00.235" v="57" actId="47"/>
        <pc:sldMkLst>
          <pc:docMk/>
          <pc:sldMk cId="577012659" sldId="707"/>
        </pc:sldMkLst>
      </pc:sldChg>
      <pc:sldChg chg="del">
        <pc:chgData name="Alfred Asterjadhi" userId="39de57b9-85c0-4fd1-aaac-8ca2b6560ad0" providerId="ADAL" clId="{E85912E3-C68F-4EB4-B761-6872A989CEE2}" dt="2022-07-10T16:42:00.235" v="57" actId="47"/>
        <pc:sldMkLst>
          <pc:docMk/>
          <pc:sldMk cId="1342715804" sldId="708"/>
        </pc:sldMkLst>
      </pc:sldChg>
      <pc:sldChg chg="del">
        <pc:chgData name="Alfred Asterjadhi" userId="39de57b9-85c0-4fd1-aaac-8ca2b6560ad0" providerId="ADAL" clId="{E85912E3-C68F-4EB4-B761-6872A989CEE2}" dt="2022-07-10T16:42:00.235" v="57" actId="47"/>
        <pc:sldMkLst>
          <pc:docMk/>
          <pc:sldMk cId="2181726837" sldId="709"/>
        </pc:sldMkLst>
      </pc:sldChg>
      <pc:sldChg chg="modSp add del mod">
        <pc:chgData name="Alfred Asterjadhi" userId="39de57b9-85c0-4fd1-aaac-8ca2b6560ad0" providerId="ADAL" clId="{E85912E3-C68F-4EB4-B761-6872A989CEE2}" dt="2022-08-10T15:14:07.600" v="4346"/>
        <pc:sldMkLst>
          <pc:docMk/>
          <pc:sldMk cId="2156981690" sldId="710"/>
        </pc:sldMkLst>
        <pc:spChg chg="mod">
          <ac:chgData name="Alfred Asterjadhi" userId="39de57b9-85c0-4fd1-aaac-8ca2b6560ad0" providerId="ADAL" clId="{E85912E3-C68F-4EB4-B761-6872A989CEE2}" dt="2022-07-28T17:43:07.831" v="3602" actId="20577"/>
          <ac:spMkLst>
            <pc:docMk/>
            <pc:sldMk cId="2156981690" sldId="710"/>
            <ac:spMk id="2" creationId="{12372A2F-8025-42D4-B5ED-6E7667DF00C8}"/>
          </ac:spMkLst>
        </pc:spChg>
        <pc:spChg chg="mod">
          <ac:chgData name="Alfred Asterjadhi" userId="39de57b9-85c0-4fd1-aaac-8ca2b6560ad0" providerId="ADAL" clId="{E85912E3-C68F-4EB4-B761-6872A989CEE2}" dt="2022-07-18T18:09:14.864" v="3299" actId="20577"/>
          <ac:spMkLst>
            <pc:docMk/>
            <pc:sldMk cId="2156981690" sldId="710"/>
            <ac:spMk id="6" creationId="{B63EF7E7-1362-4206-B209-115D49A6AA5A}"/>
          </ac:spMkLst>
        </pc:spChg>
        <pc:spChg chg="mod">
          <ac:chgData name="Alfred Asterjadhi" userId="39de57b9-85c0-4fd1-aaac-8ca2b6560ad0" providerId="ADAL" clId="{E85912E3-C68F-4EB4-B761-6872A989CEE2}" dt="2022-08-10T15:14:07.600" v="4346"/>
          <ac:spMkLst>
            <pc:docMk/>
            <pc:sldMk cId="2156981690" sldId="710"/>
            <ac:spMk id="10" creationId="{99A414B4-2CCE-47B7-A036-CF3630BA2538}"/>
          </ac:spMkLst>
        </pc:spChg>
      </pc:sldChg>
      <pc:sldChg chg="del">
        <pc:chgData name="Alfred Asterjadhi" userId="39de57b9-85c0-4fd1-aaac-8ca2b6560ad0" providerId="ADAL" clId="{E85912E3-C68F-4EB4-B761-6872A989CEE2}" dt="2022-07-10T16:42:00.235" v="57" actId="47"/>
        <pc:sldMkLst>
          <pc:docMk/>
          <pc:sldMk cId="3767988169" sldId="711"/>
        </pc:sldMkLst>
      </pc:sldChg>
      <pc:sldChg chg="del">
        <pc:chgData name="Alfred Asterjadhi" userId="39de57b9-85c0-4fd1-aaac-8ca2b6560ad0" providerId="ADAL" clId="{E85912E3-C68F-4EB4-B761-6872A989CEE2}" dt="2022-07-10T16:42:00.235" v="57" actId="47"/>
        <pc:sldMkLst>
          <pc:docMk/>
          <pc:sldMk cId="290073603" sldId="712"/>
        </pc:sldMkLst>
      </pc:sldChg>
      <pc:sldChg chg="del">
        <pc:chgData name="Alfred Asterjadhi" userId="39de57b9-85c0-4fd1-aaac-8ca2b6560ad0" providerId="ADAL" clId="{E85912E3-C68F-4EB4-B761-6872A989CEE2}" dt="2022-07-10T16:42:00.235" v="57" actId="47"/>
        <pc:sldMkLst>
          <pc:docMk/>
          <pc:sldMk cId="238892440" sldId="713"/>
        </pc:sldMkLst>
      </pc:sldChg>
      <pc:sldChg chg="del">
        <pc:chgData name="Alfred Asterjadhi" userId="39de57b9-85c0-4fd1-aaac-8ca2b6560ad0" providerId="ADAL" clId="{E85912E3-C68F-4EB4-B761-6872A989CEE2}" dt="2022-07-10T16:42:00.235" v="57" actId="47"/>
        <pc:sldMkLst>
          <pc:docMk/>
          <pc:sldMk cId="1166122978" sldId="714"/>
        </pc:sldMkLst>
      </pc:sldChg>
      <pc:sldChg chg="del">
        <pc:chgData name="Alfred Asterjadhi" userId="39de57b9-85c0-4fd1-aaac-8ca2b6560ad0" providerId="ADAL" clId="{E85912E3-C68F-4EB4-B761-6872A989CEE2}" dt="2022-07-10T16:42:00.235" v="57" actId="47"/>
        <pc:sldMkLst>
          <pc:docMk/>
          <pc:sldMk cId="2163215924" sldId="715"/>
        </pc:sldMkLst>
      </pc:sldChg>
      <pc:sldChg chg="del">
        <pc:chgData name="Alfred Asterjadhi" userId="39de57b9-85c0-4fd1-aaac-8ca2b6560ad0" providerId="ADAL" clId="{E85912E3-C68F-4EB4-B761-6872A989CEE2}" dt="2022-07-10T16:42:00.235" v="57" actId="47"/>
        <pc:sldMkLst>
          <pc:docMk/>
          <pc:sldMk cId="3146867825" sldId="716"/>
        </pc:sldMkLst>
      </pc:sldChg>
      <pc:sldChg chg="del">
        <pc:chgData name="Alfred Asterjadhi" userId="39de57b9-85c0-4fd1-aaac-8ca2b6560ad0" providerId="ADAL" clId="{E85912E3-C68F-4EB4-B761-6872A989CEE2}" dt="2022-07-10T16:42:00.235" v="57" actId="47"/>
        <pc:sldMkLst>
          <pc:docMk/>
          <pc:sldMk cId="1995964498" sldId="717"/>
        </pc:sldMkLst>
      </pc:sldChg>
      <pc:sldChg chg="del">
        <pc:chgData name="Alfred Asterjadhi" userId="39de57b9-85c0-4fd1-aaac-8ca2b6560ad0" providerId="ADAL" clId="{E85912E3-C68F-4EB4-B761-6872A989CEE2}" dt="2022-07-10T16:42:00.235" v="57" actId="47"/>
        <pc:sldMkLst>
          <pc:docMk/>
          <pc:sldMk cId="2699153423" sldId="718"/>
        </pc:sldMkLst>
      </pc:sldChg>
      <pc:sldChg chg="del">
        <pc:chgData name="Alfred Asterjadhi" userId="39de57b9-85c0-4fd1-aaac-8ca2b6560ad0" providerId="ADAL" clId="{E85912E3-C68F-4EB4-B761-6872A989CEE2}" dt="2022-07-10T16:42:00.235" v="57" actId="47"/>
        <pc:sldMkLst>
          <pc:docMk/>
          <pc:sldMk cId="1802438143" sldId="719"/>
        </pc:sldMkLst>
      </pc:sldChg>
      <pc:sldChg chg="del">
        <pc:chgData name="Alfred Asterjadhi" userId="39de57b9-85c0-4fd1-aaac-8ca2b6560ad0" providerId="ADAL" clId="{E85912E3-C68F-4EB4-B761-6872A989CEE2}" dt="2022-07-10T16:42:00.235" v="57" actId="47"/>
        <pc:sldMkLst>
          <pc:docMk/>
          <pc:sldMk cId="2775267673" sldId="720"/>
        </pc:sldMkLst>
      </pc:sldChg>
      <pc:sldChg chg="del">
        <pc:chgData name="Alfred Asterjadhi" userId="39de57b9-85c0-4fd1-aaac-8ca2b6560ad0" providerId="ADAL" clId="{E85912E3-C68F-4EB4-B761-6872A989CEE2}" dt="2022-07-10T16:42:00.235" v="57" actId="47"/>
        <pc:sldMkLst>
          <pc:docMk/>
          <pc:sldMk cId="1653960511" sldId="721"/>
        </pc:sldMkLst>
      </pc:sldChg>
      <pc:sldChg chg="del">
        <pc:chgData name="Alfred Asterjadhi" userId="39de57b9-85c0-4fd1-aaac-8ca2b6560ad0" providerId="ADAL" clId="{E85912E3-C68F-4EB4-B761-6872A989CEE2}" dt="2022-07-10T16:42:00.235" v="57" actId="47"/>
        <pc:sldMkLst>
          <pc:docMk/>
          <pc:sldMk cId="3335770246" sldId="722"/>
        </pc:sldMkLst>
      </pc:sldChg>
      <pc:sldChg chg="del">
        <pc:chgData name="Alfred Asterjadhi" userId="39de57b9-85c0-4fd1-aaac-8ca2b6560ad0" providerId="ADAL" clId="{E85912E3-C68F-4EB4-B761-6872A989CEE2}" dt="2022-07-10T16:42:00.235" v="57" actId="47"/>
        <pc:sldMkLst>
          <pc:docMk/>
          <pc:sldMk cId="3148458183" sldId="723"/>
        </pc:sldMkLst>
      </pc:sldChg>
      <pc:sldChg chg="del">
        <pc:chgData name="Alfred Asterjadhi" userId="39de57b9-85c0-4fd1-aaac-8ca2b6560ad0" providerId="ADAL" clId="{E85912E3-C68F-4EB4-B761-6872A989CEE2}" dt="2022-07-10T16:42:00.235" v="57" actId="47"/>
        <pc:sldMkLst>
          <pc:docMk/>
          <pc:sldMk cId="1847838087" sldId="724"/>
        </pc:sldMkLst>
      </pc:sldChg>
      <pc:sldChg chg="del">
        <pc:chgData name="Alfred Asterjadhi" userId="39de57b9-85c0-4fd1-aaac-8ca2b6560ad0" providerId="ADAL" clId="{E85912E3-C68F-4EB4-B761-6872A989CEE2}" dt="2022-07-10T16:42:00.235" v="57" actId="47"/>
        <pc:sldMkLst>
          <pc:docMk/>
          <pc:sldMk cId="3467795088" sldId="725"/>
        </pc:sldMkLst>
      </pc:sldChg>
      <pc:sldChg chg="del">
        <pc:chgData name="Alfred Asterjadhi" userId="39de57b9-85c0-4fd1-aaac-8ca2b6560ad0" providerId="ADAL" clId="{E85912E3-C68F-4EB4-B761-6872A989CEE2}" dt="2022-07-10T16:42:00.235" v="57" actId="47"/>
        <pc:sldMkLst>
          <pc:docMk/>
          <pc:sldMk cId="2762873962" sldId="726"/>
        </pc:sldMkLst>
      </pc:sldChg>
      <pc:sldChg chg="del">
        <pc:chgData name="Alfred Asterjadhi" userId="39de57b9-85c0-4fd1-aaac-8ca2b6560ad0" providerId="ADAL" clId="{E85912E3-C68F-4EB4-B761-6872A989CEE2}" dt="2022-07-10T16:42:00.235" v="57" actId="47"/>
        <pc:sldMkLst>
          <pc:docMk/>
          <pc:sldMk cId="576037824" sldId="727"/>
        </pc:sldMkLst>
      </pc:sldChg>
      <pc:sldChg chg="del">
        <pc:chgData name="Alfred Asterjadhi" userId="39de57b9-85c0-4fd1-aaac-8ca2b6560ad0" providerId="ADAL" clId="{E85912E3-C68F-4EB4-B761-6872A989CEE2}" dt="2022-07-10T16:42:00.235" v="57" actId="47"/>
        <pc:sldMkLst>
          <pc:docMk/>
          <pc:sldMk cId="3008116538" sldId="728"/>
        </pc:sldMkLst>
      </pc:sldChg>
      <pc:sldChg chg="del">
        <pc:chgData name="Alfred Asterjadhi" userId="39de57b9-85c0-4fd1-aaac-8ca2b6560ad0" providerId="ADAL" clId="{E85912E3-C68F-4EB4-B761-6872A989CEE2}" dt="2022-07-10T16:42:00.235" v="57" actId="47"/>
        <pc:sldMkLst>
          <pc:docMk/>
          <pc:sldMk cId="3870478054" sldId="729"/>
        </pc:sldMkLst>
      </pc:sldChg>
      <pc:sldChg chg="del">
        <pc:chgData name="Alfred Asterjadhi" userId="39de57b9-85c0-4fd1-aaac-8ca2b6560ad0" providerId="ADAL" clId="{E85912E3-C68F-4EB4-B761-6872A989CEE2}" dt="2022-07-10T16:42:00.235" v="57" actId="47"/>
        <pc:sldMkLst>
          <pc:docMk/>
          <pc:sldMk cId="285092131" sldId="730"/>
        </pc:sldMkLst>
      </pc:sldChg>
      <pc:sldChg chg="del">
        <pc:chgData name="Alfred Asterjadhi" userId="39de57b9-85c0-4fd1-aaac-8ca2b6560ad0" providerId="ADAL" clId="{E85912E3-C68F-4EB4-B761-6872A989CEE2}" dt="2022-07-10T16:42:00.235" v="57" actId="47"/>
        <pc:sldMkLst>
          <pc:docMk/>
          <pc:sldMk cId="924720401" sldId="731"/>
        </pc:sldMkLst>
      </pc:sldChg>
      <pc:sldChg chg="del">
        <pc:chgData name="Alfred Asterjadhi" userId="39de57b9-85c0-4fd1-aaac-8ca2b6560ad0" providerId="ADAL" clId="{E85912E3-C68F-4EB4-B761-6872A989CEE2}" dt="2022-07-10T16:42:00.235" v="57" actId="47"/>
        <pc:sldMkLst>
          <pc:docMk/>
          <pc:sldMk cId="1936314469" sldId="732"/>
        </pc:sldMkLst>
      </pc:sldChg>
      <pc:sldChg chg="del">
        <pc:chgData name="Alfred Asterjadhi" userId="39de57b9-85c0-4fd1-aaac-8ca2b6560ad0" providerId="ADAL" clId="{E85912E3-C68F-4EB4-B761-6872A989CEE2}" dt="2022-07-10T16:42:00.235" v="57" actId="47"/>
        <pc:sldMkLst>
          <pc:docMk/>
          <pc:sldMk cId="3835701283" sldId="733"/>
        </pc:sldMkLst>
      </pc:sldChg>
      <pc:sldChg chg="del">
        <pc:chgData name="Alfred Asterjadhi" userId="39de57b9-85c0-4fd1-aaac-8ca2b6560ad0" providerId="ADAL" clId="{E85912E3-C68F-4EB4-B761-6872A989CEE2}" dt="2022-07-10T16:42:00.235" v="57" actId="47"/>
        <pc:sldMkLst>
          <pc:docMk/>
          <pc:sldMk cId="2191866949" sldId="734"/>
        </pc:sldMkLst>
      </pc:sldChg>
      <pc:sldChg chg="del">
        <pc:chgData name="Alfred Asterjadhi" userId="39de57b9-85c0-4fd1-aaac-8ca2b6560ad0" providerId="ADAL" clId="{E85912E3-C68F-4EB4-B761-6872A989CEE2}" dt="2022-07-10T16:42:00.235" v="57" actId="47"/>
        <pc:sldMkLst>
          <pc:docMk/>
          <pc:sldMk cId="2962568694" sldId="735"/>
        </pc:sldMkLst>
      </pc:sldChg>
      <pc:sldChg chg="del">
        <pc:chgData name="Alfred Asterjadhi" userId="39de57b9-85c0-4fd1-aaac-8ca2b6560ad0" providerId="ADAL" clId="{E85912E3-C68F-4EB4-B761-6872A989CEE2}" dt="2022-07-10T16:42:00.235" v="57" actId="47"/>
        <pc:sldMkLst>
          <pc:docMk/>
          <pc:sldMk cId="3840205801" sldId="736"/>
        </pc:sldMkLst>
      </pc:sldChg>
      <pc:sldChg chg="del">
        <pc:chgData name="Alfred Asterjadhi" userId="39de57b9-85c0-4fd1-aaac-8ca2b6560ad0" providerId="ADAL" clId="{E85912E3-C68F-4EB4-B761-6872A989CEE2}" dt="2022-07-10T16:42:00.235" v="57" actId="47"/>
        <pc:sldMkLst>
          <pc:docMk/>
          <pc:sldMk cId="1642065000" sldId="737"/>
        </pc:sldMkLst>
      </pc:sldChg>
      <pc:sldChg chg="del">
        <pc:chgData name="Alfred Asterjadhi" userId="39de57b9-85c0-4fd1-aaac-8ca2b6560ad0" providerId="ADAL" clId="{E85912E3-C68F-4EB4-B761-6872A989CEE2}" dt="2022-07-10T16:42:00.235" v="57" actId="47"/>
        <pc:sldMkLst>
          <pc:docMk/>
          <pc:sldMk cId="1815819893" sldId="738"/>
        </pc:sldMkLst>
      </pc:sldChg>
      <pc:sldChg chg="del">
        <pc:chgData name="Alfred Asterjadhi" userId="39de57b9-85c0-4fd1-aaac-8ca2b6560ad0" providerId="ADAL" clId="{E85912E3-C68F-4EB4-B761-6872A989CEE2}" dt="2022-07-10T16:42:00.235" v="57" actId="47"/>
        <pc:sldMkLst>
          <pc:docMk/>
          <pc:sldMk cId="1427413936" sldId="739"/>
        </pc:sldMkLst>
      </pc:sldChg>
      <pc:sldChg chg="del">
        <pc:chgData name="Alfred Asterjadhi" userId="39de57b9-85c0-4fd1-aaac-8ca2b6560ad0" providerId="ADAL" clId="{E85912E3-C68F-4EB4-B761-6872A989CEE2}" dt="2022-07-10T16:42:00.235" v="57" actId="47"/>
        <pc:sldMkLst>
          <pc:docMk/>
          <pc:sldMk cId="1652442541" sldId="740"/>
        </pc:sldMkLst>
      </pc:sldChg>
      <pc:sldChg chg="del">
        <pc:chgData name="Alfred Asterjadhi" userId="39de57b9-85c0-4fd1-aaac-8ca2b6560ad0" providerId="ADAL" clId="{E85912E3-C68F-4EB4-B761-6872A989CEE2}" dt="2022-07-10T16:42:00.235" v="57" actId="47"/>
        <pc:sldMkLst>
          <pc:docMk/>
          <pc:sldMk cId="122009470" sldId="742"/>
        </pc:sldMkLst>
      </pc:sldChg>
      <pc:sldChg chg="del">
        <pc:chgData name="Alfred Asterjadhi" userId="39de57b9-85c0-4fd1-aaac-8ca2b6560ad0" providerId="ADAL" clId="{E85912E3-C68F-4EB4-B761-6872A989CEE2}" dt="2022-07-10T16:42:00.235" v="57" actId="47"/>
        <pc:sldMkLst>
          <pc:docMk/>
          <pc:sldMk cId="2602902683" sldId="743"/>
        </pc:sldMkLst>
      </pc:sldChg>
      <pc:sldChg chg="del">
        <pc:chgData name="Alfred Asterjadhi" userId="39de57b9-85c0-4fd1-aaac-8ca2b6560ad0" providerId="ADAL" clId="{E85912E3-C68F-4EB4-B761-6872A989CEE2}" dt="2022-07-10T16:42:00.235" v="57" actId="47"/>
        <pc:sldMkLst>
          <pc:docMk/>
          <pc:sldMk cId="3720138393" sldId="744"/>
        </pc:sldMkLst>
      </pc:sldChg>
      <pc:sldChg chg="del">
        <pc:chgData name="Alfred Asterjadhi" userId="39de57b9-85c0-4fd1-aaac-8ca2b6560ad0" providerId="ADAL" clId="{E85912E3-C68F-4EB4-B761-6872A989CEE2}" dt="2022-07-10T16:42:00.235" v="57" actId="47"/>
        <pc:sldMkLst>
          <pc:docMk/>
          <pc:sldMk cId="3131887928" sldId="745"/>
        </pc:sldMkLst>
      </pc:sldChg>
      <pc:sldChg chg="del">
        <pc:chgData name="Alfred Asterjadhi" userId="39de57b9-85c0-4fd1-aaac-8ca2b6560ad0" providerId="ADAL" clId="{E85912E3-C68F-4EB4-B761-6872A989CEE2}" dt="2022-07-10T16:42:00.235" v="57" actId="47"/>
        <pc:sldMkLst>
          <pc:docMk/>
          <pc:sldMk cId="3373051434" sldId="746"/>
        </pc:sldMkLst>
      </pc:sldChg>
      <pc:sldChg chg="del">
        <pc:chgData name="Alfred Asterjadhi" userId="39de57b9-85c0-4fd1-aaac-8ca2b6560ad0" providerId="ADAL" clId="{E85912E3-C68F-4EB4-B761-6872A989CEE2}" dt="2022-07-10T16:42:00.235" v="57" actId="47"/>
        <pc:sldMkLst>
          <pc:docMk/>
          <pc:sldMk cId="450612590" sldId="747"/>
        </pc:sldMkLst>
      </pc:sldChg>
      <pc:sldChg chg="del">
        <pc:chgData name="Alfred Asterjadhi" userId="39de57b9-85c0-4fd1-aaac-8ca2b6560ad0" providerId="ADAL" clId="{E85912E3-C68F-4EB4-B761-6872A989CEE2}" dt="2022-07-10T16:42:00.235" v="57" actId="47"/>
        <pc:sldMkLst>
          <pc:docMk/>
          <pc:sldMk cId="4138649876" sldId="748"/>
        </pc:sldMkLst>
      </pc:sldChg>
      <pc:sldChg chg="del">
        <pc:chgData name="Alfred Asterjadhi" userId="39de57b9-85c0-4fd1-aaac-8ca2b6560ad0" providerId="ADAL" clId="{E85912E3-C68F-4EB4-B761-6872A989CEE2}" dt="2022-07-10T16:42:00.235" v="57" actId="47"/>
        <pc:sldMkLst>
          <pc:docMk/>
          <pc:sldMk cId="4231050565" sldId="749"/>
        </pc:sldMkLst>
      </pc:sldChg>
      <pc:sldChg chg="del">
        <pc:chgData name="Alfred Asterjadhi" userId="39de57b9-85c0-4fd1-aaac-8ca2b6560ad0" providerId="ADAL" clId="{E85912E3-C68F-4EB4-B761-6872A989CEE2}" dt="2022-07-10T16:42:00.235" v="57" actId="47"/>
        <pc:sldMkLst>
          <pc:docMk/>
          <pc:sldMk cId="559073234" sldId="750"/>
        </pc:sldMkLst>
      </pc:sldChg>
      <pc:sldChg chg="del">
        <pc:chgData name="Alfred Asterjadhi" userId="39de57b9-85c0-4fd1-aaac-8ca2b6560ad0" providerId="ADAL" clId="{E85912E3-C68F-4EB4-B761-6872A989CEE2}" dt="2022-07-10T16:42:00.235" v="57" actId="47"/>
        <pc:sldMkLst>
          <pc:docMk/>
          <pc:sldMk cId="2633295811" sldId="751"/>
        </pc:sldMkLst>
      </pc:sldChg>
      <pc:sldChg chg="del">
        <pc:chgData name="Alfred Asterjadhi" userId="39de57b9-85c0-4fd1-aaac-8ca2b6560ad0" providerId="ADAL" clId="{E85912E3-C68F-4EB4-B761-6872A989CEE2}" dt="2022-07-10T16:42:00.235" v="57" actId="47"/>
        <pc:sldMkLst>
          <pc:docMk/>
          <pc:sldMk cId="295886461" sldId="752"/>
        </pc:sldMkLst>
      </pc:sldChg>
      <pc:sldChg chg="del">
        <pc:chgData name="Alfred Asterjadhi" userId="39de57b9-85c0-4fd1-aaac-8ca2b6560ad0" providerId="ADAL" clId="{E85912E3-C68F-4EB4-B761-6872A989CEE2}" dt="2022-07-10T16:42:00.235" v="57" actId="47"/>
        <pc:sldMkLst>
          <pc:docMk/>
          <pc:sldMk cId="263882502" sldId="753"/>
        </pc:sldMkLst>
      </pc:sldChg>
      <pc:sldChg chg="del">
        <pc:chgData name="Alfred Asterjadhi" userId="39de57b9-85c0-4fd1-aaac-8ca2b6560ad0" providerId="ADAL" clId="{E85912E3-C68F-4EB4-B761-6872A989CEE2}" dt="2022-07-10T16:42:00.235" v="57" actId="47"/>
        <pc:sldMkLst>
          <pc:docMk/>
          <pc:sldMk cId="315924770" sldId="754"/>
        </pc:sldMkLst>
      </pc:sldChg>
      <pc:sldChg chg="del">
        <pc:chgData name="Alfred Asterjadhi" userId="39de57b9-85c0-4fd1-aaac-8ca2b6560ad0" providerId="ADAL" clId="{E85912E3-C68F-4EB4-B761-6872A989CEE2}" dt="2022-07-10T16:42:00.235" v="57" actId="47"/>
        <pc:sldMkLst>
          <pc:docMk/>
          <pc:sldMk cId="2375869045" sldId="755"/>
        </pc:sldMkLst>
      </pc:sldChg>
      <pc:sldChg chg="del">
        <pc:chgData name="Alfred Asterjadhi" userId="39de57b9-85c0-4fd1-aaac-8ca2b6560ad0" providerId="ADAL" clId="{E85912E3-C68F-4EB4-B761-6872A989CEE2}" dt="2022-07-10T16:42:00.235" v="57" actId="47"/>
        <pc:sldMkLst>
          <pc:docMk/>
          <pc:sldMk cId="1232775085" sldId="757"/>
        </pc:sldMkLst>
      </pc:sldChg>
      <pc:sldChg chg="del">
        <pc:chgData name="Alfred Asterjadhi" userId="39de57b9-85c0-4fd1-aaac-8ca2b6560ad0" providerId="ADAL" clId="{E85912E3-C68F-4EB4-B761-6872A989CEE2}" dt="2022-07-10T16:42:00.235" v="57" actId="47"/>
        <pc:sldMkLst>
          <pc:docMk/>
          <pc:sldMk cId="2656869546" sldId="758"/>
        </pc:sldMkLst>
      </pc:sldChg>
      <pc:sldChg chg="del">
        <pc:chgData name="Alfred Asterjadhi" userId="39de57b9-85c0-4fd1-aaac-8ca2b6560ad0" providerId="ADAL" clId="{E85912E3-C68F-4EB4-B761-6872A989CEE2}" dt="2022-07-10T16:42:00.235" v="57" actId="47"/>
        <pc:sldMkLst>
          <pc:docMk/>
          <pc:sldMk cId="1441971417" sldId="759"/>
        </pc:sldMkLst>
      </pc:sldChg>
      <pc:sldChg chg="del">
        <pc:chgData name="Alfred Asterjadhi" userId="39de57b9-85c0-4fd1-aaac-8ca2b6560ad0" providerId="ADAL" clId="{E85912E3-C68F-4EB4-B761-6872A989CEE2}" dt="2022-07-10T16:42:00.235" v="57" actId="47"/>
        <pc:sldMkLst>
          <pc:docMk/>
          <pc:sldMk cId="2483153538" sldId="760"/>
        </pc:sldMkLst>
      </pc:sldChg>
      <pc:sldChg chg="del">
        <pc:chgData name="Alfred Asterjadhi" userId="39de57b9-85c0-4fd1-aaac-8ca2b6560ad0" providerId="ADAL" clId="{E85912E3-C68F-4EB4-B761-6872A989CEE2}" dt="2022-07-10T16:42:00.235" v="57" actId="47"/>
        <pc:sldMkLst>
          <pc:docMk/>
          <pc:sldMk cId="725186099" sldId="761"/>
        </pc:sldMkLst>
      </pc:sldChg>
      <pc:sldChg chg="del">
        <pc:chgData name="Alfred Asterjadhi" userId="39de57b9-85c0-4fd1-aaac-8ca2b6560ad0" providerId="ADAL" clId="{E85912E3-C68F-4EB4-B761-6872A989CEE2}" dt="2022-07-10T16:42:00.235" v="57" actId="47"/>
        <pc:sldMkLst>
          <pc:docMk/>
          <pc:sldMk cId="165533361" sldId="762"/>
        </pc:sldMkLst>
      </pc:sldChg>
      <pc:sldChg chg="del">
        <pc:chgData name="Alfred Asterjadhi" userId="39de57b9-85c0-4fd1-aaac-8ca2b6560ad0" providerId="ADAL" clId="{E85912E3-C68F-4EB4-B761-6872A989CEE2}" dt="2022-07-10T16:42:00.235" v="57" actId="47"/>
        <pc:sldMkLst>
          <pc:docMk/>
          <pc:sldMk cId="597259510" sldId="763"/>
        </pc:sldMkLst>
      </pc:sldChg>
      <pc:sldChg chg="del">
        <pc:chgData name="Alfred Asterjadhi" userId="39de57b9-85c0-4fd1-aaac-8ca2b6560ad0" providerId="ADAL" clId="{E85912E3-C68F-4EB4-B761-6872A989CEE2}" dt="2022-07-10T16:42:00.235" v="57" actId="47"/>
        <pc:sldMkLst>
          <pc:docMk/>
          <pc:sldMk cId="804035742" sldId="764"/>
        </pc:sldMkLst>
      </pc:sldChg>
      <pc:sldChg chg="del">
        <pc:chgData name="Alfred Asterjadhi" userId="39de57b9-85c0-4fd1-aaac-8ca2b6560ad0" providerId="ADAL" clId="{E85912E3-C68F-4EB4-B761-6872A989CEE2}" dt="2022-07-10T16:42:00.235" v="57" actId="47"/>
        <pc:sldMkLst>
          <pc:docMk/>
          <pc:sldMk cId="637428776" sldId="765"/>
        </pc:sldMkLst>
      </pc:sldChg>
      <pc:sldChg chg="del">
        <pc:chgData name="Alfred Asterjadhi" userId="39de57b9-85c0-4fd1-aaac-8ca2b6560ad0" providerId="ADAL" clId="{E85912E3-C68F-4EB4-B761-6872A989CEE2}" dt="2022-07-10T16:42:00.235" v="57" actId="47"/>
        <pc:sldMkLst>
          <pc:docMk/>
          <pc:sldMk cId="556125321" sldId="766"/>
        </pc:sldMkLst>
      </pc:sldChg>
      <pc:sldChg chg="del">
        <pc:chgData name="Alfred Asterjadhi" userId="39de57b9-85c0-4fd1-aaac-8ca2b6560ad0" providerId="ADAL" clId="{E85912E3-C68F-4EB4-B761-6872A989CEE2}" dt="2022-07-10T16:42:00.235" v="57" actId="47"/>
        <pc:sldMkLst>
          <pc:docMk/>
          <pc:sldMk cId="2027123451" sldId="767"/>
        </pc:sldMkLst>
      </pc:sldChg>
      <pc:sldChg chg="del">
        <pc:chgData name="Alfred Asterjadhi" userId="39de57b9-85c0-4fd1-aaac-8ca2b6560ad0" providerId="ADAL" clId="{E85912E3-C68F-4EB4-B761-6872A989CEE2}" dt="2022-07-10T16:42:00.235" v="57" actId="47"/>
        <pc:sldMkLst>
          <pc:docMk/>
          <pc:sldMk cId="2299072198" sldId="768"/>
        </pc:sldMkLst>
      </pc:sldChg>
      <pc:sldChg chg="del">
        <pc:chgData name="Alfred Asterjadhi" userId="39de57b9-85c0-4fd1-aaac-8ca2b6560ad0" providerId="ADAL" clId="{E85912E3-C68F-4EB4-B761-6872A989CEE2}" dt="2022-07-10T16:42:00.235" v="57" actId="47"/>
        <pc:sldMkLst>
          <pc:docMk/>
          <pc:sldMk cId="1709531596" sldId="770"/>
        </pc:sldMkLst>
      </pc:sldChg>
      <pc:sldChg chg="del">
        <pc:chgData name="Alfred Asterjadhi" userId="39de57b9-85c0-4fd1-aaac-8ca2b6560ad0" providerId="ADAL" clId="{E85912E3-C68F-4EB4-B761-6872A989CEE2}" dt="2022-07-10T16:42:00.235" v="57" actId="47"/>
        <pc:sldMkLst>
          <pc:docMk/>
          <pc:sldMk cId="3198281512" sldId="771"/>
        </pc:sldMkLst>
      </pc:sldChg>
      <pc:sldChg chg="del">
        <pc:chgData name="Alfred Asterjadhi" userId="39de57b9-85c0-4fd1-aaac-8ca2b6560ad0" providerId="ADAL" clId="{E85912E3-C68F-4EB4-B761-6872A989CEE2}" dt="2022-07-10T16:42:00.235" v="57" actId="47"/>
        <pc:sldMkLst>
          <pc:docMk/>
          <pc:sldMk cId="1453109721" sldId="772"/>
        </pc:sldMkLst>
      </pc:sldChg>
      <pc:sldChg chg="del">
        <pc:chgData name="Alfred Asterjadhi" userId="39de57b9-85c0-4fd1-aaac-8ca2b6560ad0" providerId="ADAL" clId="{E85912E3-C68F-4EB4-B761-6872A989CEE2}" dt="2022-07-10T16:42:00.235" v="57" actId="47"/>
        <pc:sldMkLst>
          <pc:docMk/>
          <pc:sldMk cId="2320054578" sldId="773"/>
        </pc:sldMkLst>
      </pc:sldChg>
      <pc:sldChg chg="del">
        <pc:chgData name="Alfred Asterjadhi" userId="39de57b9-85c0-4fd1-aaac-8ca2b6560ad0" providerId="ADAL" clId="{E85912E3-C68F-4EB4-B761-6872A989CEE2}" dt="2022-07-10T16:42:00.235" v="57" actId="47"/>
        <pc:sldMkLst>
          <pc:docMk/>
          <pc:sldMk cId="491324814" sldId="775"/>
        </pc:sldMkLst>
      </pc:sldChg>
      <pc:sldChg chg="del">
        <pc:chgData name="Alfred Asterjadhi" userId="39de57b9-85c0-4fd1-aaac-8ca2b6560ad0" providerId="ADAL" clId="{E85912E3-C68F-4EB4-B761-6872A989CEE2}" dt="2022-07-10T16:42:00.235" v="57" actId="47"/>
        <pc:sldMkLst>
          <pc:docMk/>
          <pc:sldMk cId="1853217536" sldId="776"/>
        </pc:sldMkLst>
      </pc:sldChg>
      <pc:sldChg chg="del">
        <pc:chgData name="Alfred Asterjadhi" userId="39de57b9-85c0-4fd1-aaac-8ca2b6560ad0" providerId="ADAL" clId="{E85912E3-C68F-4EB4-B761-6872A989CEE2}" dt="2022-07-10T16:42:00.235" v="57" actId="47"/>
        <pc:sldMkLst>
          <pc:docMk/>
          <pc:sldMk cId="3214920641" sldId="779"/>
        </pc:sldMkLst>
      </pc:sldChg>
      <pc:sldChg chg="del">
        <pc:chgData name="Alfred Asterjadhi" userId="39de57b9-85c0-4fd1-aaac-8ca2b6560ad0" providerId="ADAL" clId="{E85912E3-C68F-4EB4-B761-6872A989CEE2}" dt="2022-07-10T16:42:00.235" v="57" actId="47"/>
        <pc:sldMkLst>
          <pc:docMk/>
          <pc:sldMk cId="1408533369" sldId="780"/>
        </pc:sldMkLst>
      </pc:sldChg>
      <pc:sldChg chg="del">
        <pc:chgData name="Alfred Asterjadhi" userId="39de57b9-85c0-4fd1-aaac-8ca2b6560ad0" providerId="ADAL" clId="{E85912E3-C68F-4EB4-B761-6872A989CEE2}" dt="2022-07-10T16:42:00.235" v="57" actId="47"/>
        <pc:sldMkLst>
          <pc:docMk/>
          <pc:sldMk cId="465819219" sldId="781"/>
        </pc:sldMkLst>
      </pc:sldChg>
      <pc:sldChg chg="del">
        <pc:chgData name="Alfred Asterjadhi" userId="39de57b9-85c0-4fd1-aaac-8ca2b6560ad0" providerId="ADAL" clId="{E85912E3-C68F-4EB4-B761-6872A989CEE2}" dt="2022-07-10T16:42:00.235" v="57" actId="47"/>
        <pc:sldMkLst>
          <pc:docMk/>
          <pc:sldMk cId="2118368711" sldId="782"/>
        </pc:sldMkLst>
      </pc:sldChg>
      <pc:sldChg chg="del">
        <pc:chgData name="Alfred Asterjadhi" userId="39de57b9-85c0-4fd1-aaac-8ca2b6560ad0" providerId="ADAL" clId="{E85912E3-C68F-4EB4-B761-6872A989CEE2}" dt="2022-07-10T16:42:00.235" v="57" actId="47"/>
        <pc:sldMkLst>
          <pc:docMk/>
          <pc:sldMk cId="2265090622" sldId="783"/>
        </pc:sldMkLst>
      </pc:sldChg>
      <pc:sldChg chg="del">
        <pc:chgData name="Alfred Asterjadhi" userId="39de57b9-85c0-4fd1-aaac-8ca2b6560ad0" providerId="ADAL" clId="{E85912E3-C68F-4EB4-B761-6872A989CEE2}" dt="2022-07-10T16:42:00.235" v="57" actId="47"/>
        <pc:sldMkLst>
          <pc:docMk/>
          <pc:sldMk cId="658012196" sldId="784"/>
        </pc:sldMkLst>
      </pc:sldChg>
      <pc:sldChg chg="del">
        <pc:chgData name="Alfred Asterjadhi" userId="39de57b9-85c0-4fd1-aaac-8ca2b6560ad0" providerId="ADAL" clId="{E85912E3-C68F-4EB4-B761-6872A989CEE2}" dt="2022-07-10T16:42:00.235" v="57" actId="47"/>
        <pc:sldMkLst>
          <pc:docMk/>
          <pc:sldMk cId="4177694835" sldId="785"/>
        </pc:sldMkLst>
      </pc:sldChg>
      <pc:sldChg chg="del">
        <pc:chgData name="Alfred Asterjadhi" userId="39de57b9-85c0-4fd1-aaac-8ca2b6560ad0" providerId="ADAL" clId="{E85912E3-C68F-4EB4-B761-6872A989CEE2}" dt="2022-07-10T16:42:00.235" v="57" actId="47"/>
        <pc:sldMkLst>
          <pc:docMk/>
          <pc:sldMk cId="2790611914" sldId="787"/>
        </pc:sldMkLst>
      </pc:sldChg>
      <pc:sldChg chg="del">
        <pc:chgData name="Alfred Asterjadhi" userId="39de57b9-85c0-4fd1-aaac-8ca2b6560ad0" providerId="ADAL" clId="{E85912E3-C68F-4EB4-B761-6872A989CEE2}" dt="2022-07-10T16:42:00.235" v="57" actId="47"/>
        <pc:sldMkLst>
          <pc:docMk/>
          <pc:sldMk cId="2972187196" sldId="789"/>
        </pc:sldMkLst>
      </pc:sldChg>
      <pc:sldChg chg="del">
        <pc:chgData name="Alfred Asterjadhi" userId="39de57b9-85c0-4fd1-aaac-8ca2b6560ad0" providerId="ADAL" clId="{E85912E3-C68F-4EB4-B761-6872A989CEE2}" dt="2022-07-10T16:42:00.235" v="57" actId="47"/>
        <pc:sldMkLst>
          <pc:docMk/>
          <pc:sldMk cId="3352402130" sldId="791"/>
        </pc:sldMkLst>
      </pc:sldChg>
      <pc:sldChg chg="del">
        <pc:chgData name="Alfred Asterjadhi" userId="39de57b9-85c0-4fd1-aaac-8ca2b6560ad0" providerId="ADAL" clId="{E85912E3-C68F-4EB4-B761-6872A989CEE2}" dt="2022-07-10T16:42:00.235" v="57" actId="47"/>
        <pc:sldMkLst>
          <pc:docMk/>
          <pc:sldMk cId="3405904235" sldId="792"/>
        </pc:sldMkLst>
      </pc:sldChg>
      <pc:sldChg chg="del">
        <pc:chgData name="Alfred Asterjadhi" userId="39de57b9-85c0-4fd1-aaac-8ca2b6560ad0" providerId="ADAL" clId="{E85912E3-C68F-4EB4-B761-6872A989CEE2}" dt="2022-07-10T16:42:00.235" v="57" actId="47"/>
        <pc:sldMkLst>
          <pc:docMk/>
          <pc:sldMk cId="2323135513" sldId="793"/>
        </pc:sldMkLst>
      </pc:sldChg>
      <pc:sldChg chg="del">
        <pc:chgData name="Alfred Asterjadhi" userId="39de57b9-85c0-4fd1-aaac-8ca2b6560ad0" providerId="ADAL" clId="{E85912E3-C68F-4EB4-B761-6872A989CEE2}" dt="2022-07-10T16:42:00.235" v="57" actId="47"/>
        <pc:sldMkLst>
          <pc:docMk/>
          <pc:sldMk cId="4085756998" sldId="794"/>
        </pc:sldMkLst>
      </pc:sldChg>
      <pc:sldChg chg="del">
        <pc:chgData name="Alfred Asterjadhi" userId="39de57b9-85c0-4fd1-aaac-8ca2b6560ad0" providerId="ADAL" clId="{E85912E3-C68F-4EB4-B761-6872A989CEE2}" dt="2022-07-10T16:42:00.235" v="57" actId="47"/>
        <pc:sldMkLst>
          <pc:docMk/>
          <pc:sldMk cId="1612759136" sldId="797"/>
        </pc:sldMkLst>
      </pc:sldChg>
      <pc:sldChg chg="del">
        <pc:chgData name="Alfred Asterjadhi" userId="39de57b9-85c0-4fd1-aaac-8ca2b6560ad0" providerId="ADAL" clId="{E85912E3-C68F-4EB4-B761-6872A989CEE2}" dt="2022-07-10T16:42:00.235" v="57" actId="47"/>
        <pc:sldMkLst>
          <pc:docMk/>
          <pc:sldMk cId="3070842644" sldId="798"/>
        </pc:sldMkLst>
      </pc:sldChg>
      <pc:sldChg chg="del">
        <pc:chgData name="Alfred Asterjadhi" userId="39de57b9-85c0-4fd1-aaac-8ca2b6560ad0" providerId="ADAL" clId="{E85912E3-C68F-4EB4-B761-6872A989CEE2}" dt="2022-07-10T16:42:00.235" v="57" actId="47"/>
        <pc:sldMkLst>
          <pc:docMk/>
          <pc:sldMk cId="1338157029" sldId="799"/>
        </pc:sldMkLst>
      </pc:sldChg>
      <pc:sldChg chg="del">
        <pc:chgData name="Alfred Asterjadhi" userId="39de57b9-85c0-4fd1-aaac-8ca2b6560ad0" providerId="ADAL" clId="{E85912E3-C68F-4EB4-B761-6872A989CEE2}" dt="2022-07-10T16:42:00.235" v="57" actId="47"/>
        <pc:sldMkLst>
          <pc:docMk/>
          <pc:sldMk cId="181527294" sldId="800"/>
        </pc:sldMkLst>
      </pc:sldChg>
      <pc:sldChg chg="del">
        <pc:chgData name="Alfred Asterjadhi" userId="39de57b9-85c0-4fd1-aaac-8ca2b6560ad0" providerId="ADAL" clId="{E85912E3-C68F-4EB4-B761-6872A989CEE2}" dt="2022-07-10T16:42:00.235" v="57" actId="47"/>
        <pc:sldMkLst>
          <pc:docMk/>
          <pc:sldMk cId="638434181" sldId="801"/>
        </pc:sldMkLst>
      </pc:sldChg>
      <pc:sldChg chg="del">
        <pc:chgData name="Alfred Asterjadhi" userId="39de57b9-85c0-4fd1-aaac-8ca2b6560ad0" providerId="ADAL" clId="{E85912E3-C68F-4EB4-B761-6872A989CEE2}" dt="2022-07-10T16:42:00.235" v="57" actId="47"/>
        <pc:sldMkLst>
          <pc:docMk/>
          <pc:sldMk cId="3825963355" sldId="802"/>
        </pc:sldMkLst>
      </pc:sldChg>
      <pc:sldChg chg="del">
        <pc:chgData name="Alfred Asterjadhi" userId="39de57b9-85c0-4fd1-aaac-8ca2b6560ad0" providerId="ADAL" clId="{E85912E3-C68F-4EB4-B761-6872A989CEE2}" dt="2022-07-10T16:42:00.235" v="57" actId="47"/>
        <pc:sldMkLst>
          <pc:docMk/>
          <pc:sldMk cId="2610589961" sldId="803"/>
        </pc:sldMkLst>
      </pc:sldChg>
      <pc:sldChg chg="del">
        <pc:chgData name="Alfred Asterjadhi" userId="39de57b9-85c0-4fd1-aaac-8ca2b6560ad0" providerId="ADAL" clId="{E85912E3-C68F-4EB4-B761-6872A989CEE2}" dt="2022-07-10T16:42:00.235" v="57" actId="47"/>
        <pc:sldMkLst>
          <pc:docMk/>
          <pc:sldMk cId="3995730014" sldId="805"/>
        </pc:sldMkLst>
      </pc:sldChg>
      <pc:sldChg chg="del">
        <pc:chgData name="Alfred Asterjadhi" userId="39de57b9-85c0-4fd1-aaac-8ca2b6560ad0" providerId="ADAL" clId="{E85912E3-C68F-4EB4-B761-6872A989CEE2}" dt="2022-07-10T16:42:00.235" v="57" actId="47"/>
        <pc:sldMkLst>
          <pc:docMk/>
          <pc:sldMk cId="969745672" sldId="806"/>
        </pc:sldMkLst>
      </pc:sldChg>
      <pc:sldChg chg="del">
        <pc:chgData name="Alfred Asterjadhi" userId="39de57b9-85c0-4fd1-aaac-8ca2b6560ad0" providerId="ADAL" clId="{E85912E3-C68F-4EB4-B761-6872A989CEE2}" dt="2022-07-10T16:42:00.235" v="57" actId="47"/>
        <pc:sldMkLst>
          <pc:docMk/>
          <pc:sldMk cId="2885587097" sldId="807"/>
        </pc:sldMkLst>
      </pc:sldChg>
      <pc:sldChg chg="del">
        <pc:chgData name="Alfred Asterjadhi" userId="39de57b9-85c0-4fd1-aaac-8ca2b6560ad0" providerId="ADAL" clId="{E85912E3-C68F-4EB4-B761-6872A989CEE2}" dt="2022-07-10T16:42:00.235" v="57" actId="47"/>
        <pc:sldMkLst>
          <pc:docMk/>
          <pc:sldMk cId="631913928" sldId="814"/>
        </pc:sldMkLst>
      </pc:sldChg>
      <pc:sldChg chg="del">
        <pc:chgData name="Alfred Asterjadhi" userId="39de57b9-85c0-4fd1-aaac-8ca2b6560ad0" providerId="ADAL" clId="{E85912E3-C68F-4EB4-B761-6872A989CEE2}" dt="2022-07-10T16:42:00.235" v="57" actId="47"/>
        <pc:sldMkLst>
          <pc:docMk/>
          <pc:sldMk cId="1554198501" sldId="815"/>
        </pc:sldMkLst>
      </pc:sldChg>
      <pc:sldChg chg="del">
        <pc:chgData name="Alfred Asterjadhi" userId="39de57b9-85c0-4fd1-aaac-8ca2b6560ad0" providerId="ADAL" clId="{E85912E3-C68F-4EB4-B761-6872A989CEE2}" dt="2022-07-10T16:42:00.235" v="57" actId="47"/>
        <pc:sldMkLst>
          <pc:docMk/>
          <pc:sldMk cId="3424207948" sldId="816"/>
        </pc:sldMkLst>
      </pc:sldChg>
      <pc:sldChg chg="del">
        <pc:chgData name="Alfred Asterjadhi" userId="39de57b9-85c0-4fd1-aaac-8ca2b6560ad0" providerId="ADAL" clId="{E85912E3-C68F-4EB4-B761-6872A989CEE2}" dt="2022-07-10T16:42:00.235" v="57" actId="47"/>
        <pc:sldMkLst>
          <pc:docMk/>
          <pc:sldMk cId="931942098" sldId="817"/>
        </pc:sldMkLst>
      </pc:sldChg>
      <pc:sldChg chg="del">
        <pc:chgData name="Alfred Asterjadhi" userId="39de57b9-85c0-4fd1-aaac-8ca2b6560ad0" providerId="ADAL" clId="{E85912E3-C68F-4EB4-B761-6872A989CEE2}" dt="2022-07-10T16:42:00.235" v="57" actId="47"/>
        <pc:sldMkLst>
          <pc:docMk/>
          <pc:sldMk cId="2753259412" sldId="818"/>
        </pc:sldMkLst>
      </pc:sldChg>
      <pc:sldChg chg="del">
        <pc:chgData name="Alfred Asterjadhi" userId="39de57b9-85c0-4fd1-aaac-8ca2b6560ad0" providerId="ADAL" clId="{E85912E3-C68F-4EB4-B761-6872A989CEE2}" dt="2022-07-10T16:42:00.235" v="57" actId="47"/>
        <pc:sldMkLst>
          <pc:docMk/>
          <pc:sldMk cId="4098468271" sldId="819"/>
        </pc:sldMkLst>
      </pc:sldChg>
      <pc:sldChg chg="del">
        <pc:chgData name="Alfred Asterjadhi" userId="39de57b9-85c0-4fd1-aaac-8ca2b6560ad0" providerId="ADAL" clId="{E85912E3-C68F-4EB4-B761-6872A989CEE2}" dt="2022-07-10T16:42:00.235" v="57" actId="47"/>
        <pc:sldMkLst>
          <pc:docMk/>
          <pc:sldMk cId="3682900028" sldId="820"/>
        </pc:sldMkLst>
      </pc:sldChg>
      <pc:sldChg chg="del">
        <pc:chgData name="Alfred Asterjadhi" userId="39de57b9-85c0-4fd1-aaac-8ca2b6560ad0" providerId="ADAL" clId="{E85912E3-C68F-4EB4-B761-6872A989CEE2}" dt="2022-07-10T16:42:00.235" v="57" actId="47"/>
        <pc:sldMkLst>
          <pc:docMk/>
          <pc:sldMk cId="514251927" sldId="821"/>
        </pc:sldMkLst>
      </pc:sldChg>
      <pc:sldChg chg="del">
        <pc:chgData name="Alfred Asterjadhi" userId="39de57b9-85c0-4fd1-aaac-8ca2b6560ad0" providerId="ADAL" clId="{E85912E3-C68F-4EB4-B761-6872A989CEE2}" dt="2022-07-10T16:42:00.235" v="57" actId="47"/>
        <pc:sldMkLst>
          <pc:docMk/>
          <pc:sldMk cId="2223986698" sldId="822"/>
        </pc:sldMkLst>
      </pc:sldChg>
      <pc:sldChg chg="del">
        <pc:chgData name="Alfred Asterjadhi" userId="39de57b9-85c0-4fd1-aaac-8ca2b6560ad0" providerId="ADAL" clId="{E85912E3-C68F-4EB4-B761-6872A989CEE2}" dt="2022-07-10T16:42:39.142" v="59" actId="47"/>
        <pc:sldMkLst>
          <pc:docMk/>
          <pc:sldMk cId="989569898" sldId="823"/>
        </pc:sldMkLst>
      </pc:sldChg>
      <pc:sldChg chg="del">
        <pc:chgData name="Alfred Asterjadhi" userId="39de57b9-85c0-4fd1-aaac-8ca2b6560ad0" providerId="ADAL" clId="{E85912E3-C68F-4EB4-B761-6872A989CEE2}" dt="2022-07-10T16:42:40.378" v="60" actId="47"/>
        <pc:sldMkLst>
          <pc:docMk/>
          <pc:sldMk cId="475707617" sldId="824"/>
        </pc:sldMkLst>
      </pc:sldChg>
      <pc:sldChg chg="del">
        <pc:chgData name="Alfred Asterjadhi" userId="39de57b9-85c0-4fd1-aaac-8ca2b6560ad0" providerId="ADAL" clId="{E85912E3-C68F-4EB4-B761-6872A989CEE2}" dt="2022-07-10T16:42:41.695" v="61" actId="47"/>
        <pc:sldMkLst>
          <pc:docMk/>
          <pc:sldMk cId="893365040" sldId="825"/>
        </pc:sldMkLst>
      </pc:sldChg>
      <pc:sldChg chg="del">
        <pc:chgData name="Alfred Asterjadhi" userId="39de57b9-85c0-4fd1-aaac-8ca2b6560ad0" providerId="ADAL" clId="{E85912E3-C68F-4EB4-B761-6872A989CEE2}" dt="2022-07-10T16:42:49.360" v="64" actId="47"/>
        <pc:sldMkLst>
          <pc:docMk/>
          <pc:sldMk cId="2938837859" sldId="826"/>
        </pc:sldMkLst>
      </pc:sldChg>
      <pc:sldChg chg="del">
        <pc:chgData name="Alfred Asterjadhi" userId="39de57b9-85c0-4fd1-aaac-8ca2b6560ad0" providerId="ADAL" clId="{E85912E3-C68F-4EB4-B761-6872A989CEE2}" dt="2022-07-10T16:42:46.641" v="62" actId="47"/>
        <pc:sldMkLst>
          <pc:docMk/>
          <pc:sldMk cId="2465520365" sldId="827"/>
        </pc:sldMkLst>
      </pc:sldChg>
      <pc:sldChg chg="del">
        <pc:chgData name="Alfred Asterjadhi" userId="39de57b9-85c0-4fd1-aaac-8ca2b6560ad0" providerId="ADAL" clId="{E85912E3-C68F-4EB4-B761-6872A989CEE2}" dt="2022-07-10T16:42:48.203" v="63" actId="47"/>
        <pc:sldMkLst>
          <pc:docMk/>
          <pc:sldMk cId="1203379921" sldId="828"/>
        </pc:sldMkLst>
      </pc:sldChg>
      <pc:sldChg chg="del">
        <pc:chgData name="Alfred Asterjadhi" userId="39de57b9-85c0-4fd1-aaac-8ca2b6560ad0" providerId="ADAL" clId="{E85912E3-C68F-4EB4-B761-6872A989CEE2}" dt="2022-07-10T16:42:52.672" v="65" actId="47"/>
        <pc:sldMkLst>
          <pc:docMk/>
          <pc:sldMk cId="906866132" sldId="829"/>
        </pc:sldMkLst>
      </pc:sldChg>
      <pc:sldChg chg="del">
        <pc:chgData name="Alfred Asterjadhi" userId="39de57b9-85c0-4fd1-aaac-8ca2b6560ad0" providerId="ADAL" clId="{E85912E3-C68F-4EB4-B761-6872A989CEE2}" dt="2022-07-10T16:42:54.851" v="66" actId="47"/>
        <pc:sldMkLst>
          <pc:docMk/>
          <pc:sldMk cId="439223274" sldId="830"/>
        </pc:sldMkLst>
      </pc:sldChg>
      <pc:sldChg chg="addSp delSp modSp add del mod">
        <pc:chgData name="Alfred Asterjadhi" userId="39de57b9-85c0-4fd1-aaac-8ca2b6560ad0" providerId="ADAL" clId="{E85912E3-C68F-4EB4-B761-6872A989CEE2}" dt="2022-07-14T15:25:56.188" v="2067" actId="13926"/>
        <pc:sldMkLst>
          <pc:docMk/>
          <pc:sldMk cId="3016395215" sldId="831"/>
        </pc:sldMkLst>
        <pc:spChg chg="add del">
          <ac:chgData name="Alfred Asterjadhi" userId="39de57b9-85c0-4fd1-aaac-8ca2b6560ad0" providerId="ADAL" clId="{E85912E3-C68F-4EB4-B761-6872A989CEE2}" dt="2022-07-14T02:56:22.132" v="1628"/>
          <ac:spMkLst>
            <pc:docMk/>
            <pc:sldMk cId="3016395215" sldId="831"/>
            <ac:spMk id="2" creationId="{7389777E-6B3A-AA0D-B3E4-5981C56E9DA9}"/>
          </ac:spMkLst>
        </pc:spChg>
        <pc:spChg chg="add del">
          <ac:chgData name="Alfred Asterjadhi" userId="39de57b9-85c0-4fd1-aaac-8ca2b6560ad0" providerId="ADAL" clId="{E85912E3-C68F-4EB4-B761-6872A989CEE2}" dt="2022-07-14T02:56:27.188" v="1630"/>
          <ac:spMkLst>
            <pc:docMk/>
            <pc:sldMk cId="3016395215" sldId="831"/>
            <ac:spMk id="3" creationId="{E12C05CF-CAA3-998E-BB17-89A0BAA55BDE}"/>
          </ac:spMkLst>
        </pc:spChg>
        <pc:spChg chg="mod">
          <ac:chgData name="Alfred Asterjadhi" userId="39de57b9-85c0-4fd1-aaac-8ca2b6560ad0" providerId="ADAL" clId="{E85912E3-C68F-4EB4-B761-6872A989CEE2}" dt="2022-07-10T16:47:45.282" v="98" actId="20577"/>
          <ac:spMkLst>
            <pc:docMk/>
            <pc:sldMk cId="3016395215" sldId="831"/>
            <ac:spMk id="4" creationId="{7335E98F-CD54-45CC-B242-37886F48A525}"/>
          </ac:spMkLst>
        </pc:spChg>
        <pc:spChg chg="mod">
          <ac:chgData name="Alfred Asterjadhi" userId="39de57b9-85c0-4fd1-aaac-8ca2b6560ad0" providerId="ADAL" clId="{E85912E3-C68F-4EB4-B761-6872A989CEE2}" dt="2022-07-14T15:25:56.188" v="2067" actId="13926"/>
          <ac:spMkLst>
            <pc:docMk/>
            <pc:sldMk cId="3016395215" sldId="831"/>
            <ac:spMk id="8" creationId="{30ECE423-DD38-4A25-AD6E-26DF5AC61863}"/>
          </ac:spMkLst>
        </pc:spChg>
      </pc:sldChg>
      <pc:sldChg chg="del">
        <pc:chgData name="Alfred Asterjadhi" userId="39de57b9-85c0-4fd1-aaac-8ca2b6560ad0" providerId="ADAL" clId="{E85912E3-C68F-4EB4-B761-6872A989CEE2}" dt="2022-07-10T16:43:36.972" v="67" actId="47"/>
        <pc:sldMkLst>
          <pc:docMk/>
          <pc:sldMk cId="723313555" sldId="832"/>
        </pc:sldMkLst>
      </pc:sldChg>
      <pc:sldChg chg="del">
        <pc:chgData name="Alfred Asterjadhi" userId="39de57b9-85c0-4fd1-aaac-8ca2b6560ad0" providerId="ADAL" clId="{E85912E3-C68F-4EB4-B761-6872A989CEE2}" dt="2022-07-10T16:42:00.235" v="57" actId="47"/>
        <pc:sldMkLst>
          <pc:docMk/>
          <pc:sldMk cId="3129520463" sldId="836"/>
        </pc:sldMkLst>
      </pc:sldChg>
      <pc:sldChg chg="del">
        <pc:chgData name="Alfred Asterjadhi" userId="39de57b9-85c0-4fd1-aaac-8ca2b6560ad0" providerId="ADAL" clId="{E85912E3-C68F-4EB4-B761-6872A989CEE2}" dt="2022-07-10T16:42:00.235" v="57" actId="47"/>
        <pc:sldMkLst>
          <pc:docMk/>
          <pc:sldMk cId="2692137034" sldId="839"/>
        </pc:sldMkLst>
      </pc:sldChg>
      <pc:sldChg chg="del">
        <pc:chgData name="Alfred Asterjadhi" userId="39de57b9-85c0-4fd1-aaac-8ca2b6560ad0" providerId="ADAL" clId="{E85912E3-C68F-4EB4-B761-6872A989CEE2}" dt="2022-07-10T16:42:00.235" v="57" actId="47"/>
        <pc:sldMkLst>
          <pc:docMk/>
          <pc:sldMk cId="2446480522" sldId="842"/>
        </pc:sldMkLst>
      </pc:sldChg>
      <pc:sldChg chg="del">
        <pc:chgData name="Alfred Asterjadhi" userId="39de57b9-85c0-4fd1-aaac-8ca2b6560ad0" providerId="ADAL" clId="{E85912E3-C68F-4EB4-B761-6872A989CEE2}" dt="2022-07-10T16:42:00.235" v="57" actId="47"/>
        <pc:sldMkLst>
          <pc:docMk/>
          <pc:sldMk cId="2487754080" sldId="843"/>
        </pc:sldMkLst>
      </pc:sldChg>
      <pc:sldChg chg="del">
        <pc:chgData name="Alfred Asterjadhi" userId="39de57b9-85c0-4fd1-aaac-8ca2b6560ad0" providerId="ADAL" clId="{E85912E3-C68F-4EB4-B761-6872A989CEE2}" dt="2022-07-10T16:42:00.235" v="57" actId="47"/>
        <pc:sldMkLst>
          <pc:docMk/>
          <pc:sldMk cId="157314165" sldId="844"/>
        </pc:sldMkLst>
      </pc:sldChg>
      <pc:sldChg chg="del">
        <pc:chgData name="Alfred Asterjadhi" userId="39de57b9-85c0-4fd1-aaac-8ca2b6560ad0" providerId="ADAL" clId="{E85912E3-C68F-4EB4-B761-6872A989CEE2}" dt="2022-07-10T16:42:00.235" v="57" actId="47"/>
        <pc:sldMkLst>
          <pc:docMk/>
          <pc:sldMk cId="1104436548" sldId="845"/>
        </pc:sldMkLst>
      </pc:sldChg>
      <pc:sldChg chg="del">
        <pc:chgData name="Alfred Asterjadhi" userId="39de57b9-85c0-4fd1-aaac-8ca2b6560ad0" providerId="ADAL" clId="{E85912E3-C68F-4EB4-B761-6872A989CEE2}" dt="2022-07-10T16:42:00.235" v="57" actId="47"/>
        <pc:sldMkLst>
          <pc:docMk/>
          <pc:sldMk cId="380706919" sldId="846"/>
        </pc:sldMkLst>
      </pc:sldChg>
      <pc:sldChg chg="modSp add del mod ord">
        <pc:chgData name="Alfred Asterjadhi" userId="39de57b9-85c0-4fd1-aaac-8ca2b6560ad0" providerId="ADAL" clId="{E85912E3-C68F-4EB4-B761-6872A989CEE2}" dt="2022-07-15T12:36:00.966" v="2770" actId="13926"/>
        <pc:sldMkLst>
          <pc:docMk/>
          <pc:sldMk cId="130809014" sldId="847"/>
        </pc:sldMkLst>
        <pc:spChg chg="mod">
          <ac:chgData name="Alfred Asterjadhi" userId="39de57b9-85c0-4fd1-aaac-8ca2b6560ad0" providerId="ADAL" clId="{E85912E3-C68F-4EB4-B761-6872A989CEE2}" dt="2022-07-10T16:50:11.832" v="159" actId="20577"/>
          <ac:spMkLst>
            <pc:docMk/>
            <pc:sldMk cId="130809014" sldId="847"/>
            <ac:spMk id="4" creationId="{7335E98F-CD54-45CC-B242-37886F48A525}"/>
          </ac:spMkLst>
        </pc:spChg>
        <pc:spChg chg="mod">
          <ac:chgData name="Alfred Asterjadhi" userId="39de57b9-85c0-4fd1-aaac-8ca2b6560ad0" providerId="ADAL" clId="{E85912E3-C68F-4EB4-B761-6872A989CEE2}" dt="2022-07-15T12:36:00.966" v="2770" actId="13926"/>
          <ac:spMkLst>
            <pc:docMk/>
            <pc:sldMk cId="130809014" sldId="847"/>
            <ac:spMk id="8" creationId="{30ECE423-DD38-4A25-AD6E-26DF5AC61863}"/>
          </ac:spMkLst>
        </pc:spChg>
      </pc:sldChg>
      <pc:sldChg chg="del">
        <pc:chgData name="Alfred Asterjadhi" userId="39de57b9-85c0-4fd1-aaac-8ca2b6560ad0" providerId="ADAL" clId="{E85912E3-C68F-4EB4-B761-6872A989CEE2}" dt="2022-07-10T16:42:00.235" v="57" actId="47"/>
        <pc:sldMkLst>
          <pc:docMk/>
          <pc:sldMk cId="3993359064" sldId="848"/>
        </pc:sldMkLst>
      </pc:sldChg>
      <pc:sldChg chg="del">
        <pc:chgData name="Alfred Asterjadhi" userId="39de57b9-85c0-4fd1-aaac-8ca2b6560ad0" providerId="ADAL" clId="{E85912E3-C68F-4EB4-B761-6872A989CEE2}" dt="2022-07-10T16:42:00.235" v="57" actId="47"/>
        <pc:sldMkLst>
          <pc:docMk/>
          <pc:sldMk cId="3160247494" sldId="849"/>
        </pc:sldMkLst>
      </pc:sldChg>
      <pc:sldChg chg="del">
        <pc:chgData name="Alfred Asterjadhi" userId="39de57b9-85c0-4fd1-aaac-8ca2b6560ad0" providerId="ADAL" clId="{E85912E3-C68F-4EB4-B761-6872A989CEE2}" dt="2022-07-10T16:42:00.235" v="57" actId="47"/>
        <pc:sldMkLst>
          <pc:docMk/>
          <pc:sldMk cId="690358974" sldId="850"/>
        </pc:sldMkLst>
      </pc:sldChg>
      <pc:sldChg chg="del">
        <pc:chgData name="Alfred Asterjadhi" userId="39de57b9-85c0-4fd1-aaac-8ca2b6560ad0" providerId="ADAL" clId="{E85912E3-C68F-4EB4-B761-6872A989CEE2}" dt="2022-07-10T16:44:29.332" v="68" actId="47"/>
        <pc:sldMkLst>
          <pc:docMk/>
          <pc:sldMk cId="2447071448" sldId="851"/>
        </pc:sldMkLst>
      </pc:sldChg>
      <pc:sldChg chg="del">
        <pc:chgData name="Alfred Asterjadhi" userId="39de57b9-85c0-4fd1-aaac-8ca2b6560ad0" providerId="ADAL" clId="{E85912E3-C68F-4EB4-B761-6872A989CEE2}" dt="2022-07-10T16:43:36.972" v="67" actId="47"/>
        <pc:sldMkLst>
          <pc:docMk/>
          <pc:sldMk cId="1260577434" sldId="852"/>
        </pc:sldMkLst>
      </pc:sldChg>
      <pc:sldChg chg="del">
        <pc:chgData name="Alfred Asterjadhi" userId="39de57b9-85c0-4fd1-aaac-8ca2b6560ad0" providerId="ADAL" clId="{E85912E3-C68F-4EB4-B761-6872A989CEE2}" dt="2022-07-10T16:43:36.972" v="67" actId="47"/>
        <pc:sldMkLst>
          <pc:docMk/>
          <pc:sldMk cId="1854276450" sldId="853"/>
        </pc:sldMkLst>
      </pc:sldChg>
      <pc:sldChg chg="del">
        <pc:chgData name="Alfred Asterjadhi" userId="39de57b9-85c0-4fd1-aaac-8ca2b6560ad0" providerId="ADAL" clId="{E85912E3-C68F-4EB4-B761-6872A989CEE2}" dt="2022-07-10T16:43:36.972" v="67" actId="47"/>
        <pc:sldMkLst>
          <pc:docMk/>
          <pc:sldMk cId="649185089" sldId="854"/>
        </pc:sldMkLst>
      </pc:sldChg>
      <pc:sldChg chg="del">
        <pc:chgData name="Alfred Asterjadhi" userId="39de57b9-85c0-4fd1-aaac-8ca2b6560ad0" providerId="ADAL" clId="{E85912E3-C68F-4EB4-B761-6872A989CEE2}" dt="2022-07-10T16:43:36.972" v="67" actId="47"/>
        <pc:sldMkLst>
          <pc:docMk/>
          <pc:sldMk cId="1958753585" sldId="855"/>
        </pc:sldMkLst>
      </pc:sldChg>
      <pc:sldChg chg="del">
        <pc:chgData name="Alfred Asterjadhi" userId="39de57b9-85c0-4fd1-aaac-8ca2b6560ad0" providerId="ADAL" clId="{E85912E3-C68F-4EB4-B761-6872A989CEE2}" dt="2022-07-10T16:43:36.972" v="67" actId="47"/>
        <pc:sldMkLst>
          <pc:docMk/>
          <pc:sldMk cId="619377074" sldId="856"/>
        </pc:sldMkLst>
      </pc:sldChg>
      <pc:sldChg chg="del">
        <pc:chgData name="Alfred Asterjadhi" userId="39de57b9-85c0-4fd1-aaac-8ca2b6560ad0" providerId="ADAL" clId="{E85912E3-C68F-4EB4-B761-6872A989CEE2}" dt="2022-07-10T16:43:36.972" v="67" actId="47"/>
        <pc:sldMkLst>
          <pc:docMk/>
          <pc:sldMk cId="1281965250" sldId="857"/>
        </pc:sldMkLst>
      </pc:sldChg>
      <pc:sldChg chg="del">
        <pc:chgData name="Alfred Asterjadhi" userId="39de57b9-85c0-4fd1-aaac-8ca2b6560ad0" providerId="ADAL" clId="{E85912E3-C68F-4EB4-B761-6872A989CEE2}" dt="2022-07-10T16:43:36.972" v="67" actId="47"/>
        <pc:sldMkLst>
          <pc:docMk/>
          <pc:sldMk cId="3650574173" sldId="858"/>
        </pc:sldMkLst>
      </pc:sldChg>
      <pc:sldChg chg="del">
        <pc:chgData name="Alfred Asterjadhi" userId="39de57b9-85c0-4fd1-aaac-8ca2b6560ad0" providerId="ADAL" clId="{E85912E3-C68F-4EB4-B761-6872A989CEE2}" dt="2022-07-10T16:43:36.972" v="67" actId="47"/>
        <pc:sldMkLst>
          <pc:docMk/>
          <pc:sldMk cId="3580720828" sldId="860"/>
        </pc:sldMkLst>
      </pc:sldChg>
      <pc:sldChg chg="del">
        <pc:chgData name="Alfred Asterjadhi" userId="39de57b9-85c0-4fd1-aaac-8ca2b6560ad0" providerId="ADAL" clId="{E85912E3-C68F-4EB4-B761-6872A989CEE2}" dt="2022-07-10T16:43:36.972" v="67" actId="47"/>
        <pc:sldMkLst>
          <pc:docMk/>
          <pc:sldMk cId="888575081" sldId="861"/>
        </pc:sldMkLst>
      </pc:sldChg>
      <pc:sldChg chg="del">
        <pc:chgData name="Alfred Asterjadhi" userId="39de57b9-85c0-4fd1-aaac-8ca2b6560ad0" providerId="ADAL" clId="{E85912E3-C68F-4EB4-B761-6872A989CEE2}" dt="2022-07-10T16:43:36.972" v="67" actId="47"/>
        <pc:sldMkLst>
          <pc:docMk/>
          <pc:sldMk cId="1877199512" sldId="862"/>
        </pc:sldMkLst>
      </pc:sldChg>
      <pc:sldChg chg="del">
        <pc:chgData name="Alfred Asterjadhi" userId="39de57b9-85c0-4fd1-aaac-8ca2b6560ad0" providerId="ADAL" clId="{E85912E3-C68F-4EB4-B761-6872A989CEE2}" dt="2022-07-10T16:43:36.972" v="67" actId="47"/>
        <pc:sldMkLst>
          <pc:docMk/>
          <pc:sldMk cId="664766684" sldId="863"/>
        </pc:sldMkLst>
      </pc:sldChg>
      <pc:sldChg chg="del">
        <pc:chgData name="Alfred Asterjadhi" userId="39de57b9-85c0-4fd1-aaac-8ca2b6560ad0" providerId="ADAL" clId="{E85912E3-C68F-4EB4-B761-6872A989CEE2}" dt="2022-07-10T16:43:36.972" v="67" actId="47"/>
        <pc:sldMkLst>
          <pc:docMk/>
          <pc:sldMk cId="390586063" sldId="867"/>
        </pc:sldMkLst>
      </pc:sldChg>
      <pc:sldChg chg="del">
        <pc:chgData name="Alfred Asterjadhi" userId="39de57b9-85c0-4fd1-aaac-8ca2b6560ad0" providerId="ADAL" clId="{E85912E3-C68F-4EB4-B761-6872A989CEE2}" dt="2022-07-10T16:43:36.972" v="67" actId="47"/>
        <pc:sldMkLst>
          <pc:docMk/>
          <pc:sldMk cId="1743966415" sldId="868"/>
        </pc:sldMkLst>
      </pc:sldChg>
      <pc:sldChg chg="del">
        <pc:chgData name="Alfred Asterjadhi" userId="39de57b9-85c0-4fd1-aaac-8ca2b6560ad0" providerId="ADAL" clId="{E85912E3-C68F-4EB4-B761-6872A989CEE2}" dt="2022-07-10T16:43:36.972" v="67" actId="47"/>
        <pc:sldMkLst>
          <pc:docMk/>
          <pc:sldMk cId="3427388806" sldId="869"/>
        </pc:sldMkLst>
      </pc:sldChg>
      <pc:sldChg chg="del">
        <pc:chgData name="Alfred Asterjadhi" userId="39de57b9-85c0-4fd1-aaac-8ca2b6560ad0" providerId="ADAL" clId="{E85912E3-C68F-4EB4-B761-6872A989CEE2}" dt="2022-07-10T16:43:36.972" v="67" actId="47"/>
        <pc:sldMkLst>
          <pc:docMk/>
          <pc:sldMk cId="879028547" sldId="870"/>
        </pc:sldMkLst>
      </pc:sldChg>
      <pc:sldChg chg="del">
        <pc:chgData name="Alfred Asterjadhi" userId="39de57b9-85c0-4fd1-aaac-8ca2b6560ad0" providerId="ADAL" clId="{E85912E3-C68F-4EB4-B761-6872A989CEE2}" dt="2022-07-10T16:43:36.972" v="67" actId="47"/>
        <pc:sldMkLst>
          <pc:docMk/>
          <pc:sldMk cId="2902283531" sldId="871"/>
        </pc:sldMkLst>
      </pc:sldChg>
      <pc:sldChg chg="del">
        <pc:chgData name="Alfred Asterjadhi" userId="39de57b9-85c0-4fd1-aaac-8ca2b6560ad0" providerId="ADAL" clId="{E85912E3-C68F-4EB4-B761-6872A989CEE2}" dt="2022-07-10T16:43:36.972" v="67" actId="47"/>
        <pc:sldMkLst>
          <pc:docMk/>
          <pc:sldMk cId="1979072516" sldId="872"/>
        </pc:sldMkLst>
      </pc:sldChg>
      <pc:sldChg chg="del">
        <pc:chgData name="Alfred Asterjadhi" userId="39de57b9-85c0-4fd1-aaac-8ca2b6560ad0" providerId="ADAL" clId="{E85912E3-C68F-4EB4-B761-6872A989CEE2}" dt="2022-07-10T16:43:36.972" v="67" actId="47"/>
        <pc:sldMkLst>
          <pc:docMk/>
          <pc:sldMk cId="607294795" sldId="873"/>
        </pc:sldMkLst>
      </pc:sldChg>
      <pc:sldChg chg="del">
        <pc:chgData name="Alfred Asterjadhi" userId="39de57b9-85c0-4fd1-aaac-8ca2b6560ad0" providerId="ADAL" clId="{E85912E3-C68F-4EB4-B761-6872A989CEE2}" dt="2022-07-10T16:43:36.972" v="67" actId="47"/>
        <pc:sldMkLst>
          <pc:docMk/>
          <pc:sldMk cId="3336761077" sldId="874"/>
        </pc:sldMkLst>
      </pc:sldChg>
      <pc:sldChg chg="del">
        <pc:chgData name="Alfred Asterjadhi" userId="39de57b9-85c0-4fd1-aaac-8ca2b6560ad0" providerId="ADAL" clId="{E85912E3-C68F-4EB4-B761-6872A989CEE2}" dt="2022-07-10T16:43:36.972" v="67" actId="47"/>
        <pc:sldMkLst>
          <pc:docMk/>
          <pc:sldMk cId="577398858" sldId="875"/>
        </pc:sldMkLst>
      </pc:sldChg>
      <pc:sldChg chg="del">
        <pc:chgData name="Alfred Asterjadhi" userId="39de57b9-85c0-4fd1-aaac-8ca2b6560ad0" providerId="ADAL" clId="{E85912E3-C68F-4EB4-B761-6872A989CEE2}" dt="2022-07-10T16:43:36.972" v="67" actId="47"/>
        <pc:sldMkLst>
          <pc:docMk/>
          <pc:sldMk cId="3616836576" sldId="877"/>
        </pc:sldMkLst>
      </pc:sldChg>
      <pc:sldChg chg="del">
        <pc:chgData name="Alfred Asterjadhi" userId="39de57b9-85c0-4fd1-aaac-8ca2b6560ad0" providerId="ADAL" clId="{E85912E3-C68F-4EB4-B761-6872A989CEE2}" dt="2022-07-10T16:43:36.972" v="67" actId="47"/>
        <pc:sldMkLst>
          <pc:docMk/>
          <pc:sldMk cId="3671386623" sldId="878"/>
        </pc:sldMkLst>
      </pc:sldChg>
      <pc:sldChg chg="del">
        <pc:chgData name="Alfred Asterjadhi" userId="39de57b9-85c0-4fd1-aaac-8ca2b6560ad0" providerId="ADAL" clId="{E85912E3-C68F-4EB4-B761-6872A989CEE2}" dt="2022-07-10T16:43:36.972" v="67" actId="47"/>
        <pc:sldMkLst>
          <pc:docMk/>
          <pc:sldMk cId="18123573" sldId="879"/>
        </pc:sldMkLst>
      </pc:sldChg>
      <pc:sldChg chg="del">
        <pc:chgData name="Alfred Asterjadhi" userId="39de57b9-85c0-4fd1-aaac-8ca2b6560ad0" providerId="ADAL" clId="{E85912E3-C68F-4EB4-B761-6872A989CEE2}" dt="2022-07-10T16:43:36.972" v="67" actId="47"/>
        <pc:sldMkLst>
          <pc:docMk/>
          <pc:sldMk cId="26872680" sldId="880"/>
        </pc:sldMkLst>
      </pc:sldChg>
      <pc:sldChg chg="del">
        <pc:chgData name="Alfred Asterjadhi" userId="39de57b9-85c0-4fd1-aaac-8ca2b6560ad0" providerId="ADAL" clId="{E85912E3-C68F-4EB4-B761-6872A989CEE2}" dt="2022-07-10T16:43:36.972" v="67" actId="47"/>
        <pc:sldMkLst>
          <pc:docMk/>
          <pc:sldMk cId="170626906" sldId="881"/>
        </pc:sldMkLst>
      </pc:sldChg>
      <pc:sldChg chg="del">
        <pc:chgData name="Alfred Asterjadhi" userId="39de57b9-85c0-4fd1-aaac-8ca2b6560ad0" providerId="ADAL" clId="{E85912E3-C68F-4EB4-B761-6872A989CEE2}" dt="2022-07-10T16:43:36.972" v="67" actId="47"/>
        <pc:sldMkLst>
          <pc:docMk/>
          <pc:sldMk cId="268061392" sldId="882"/>
        </pc:sldMkLst>
      </pc:sldChg>
      <pc:sldChg chg="modSp add del mod">
        <pc:chgData name="Alfred Asterjadhi" userId="39de57b9-85c0-4fd1-aaac-8ca2b6560ad0" providerId="ADAL" clId="{E85912E3-C68F-4EB4-B761-6872A989CEE2}" dt="2022-07-14T15:27:23.488" v="2110"/>
        <pc:sldMkLst>
          <pc:docMk/>
          <pc:sldMk cId="1569288744" sldId="883"/>
        </pc:sldMkLst>
        <pc:spChg chg="mod">
          <ac:chgData name="Alfred Asterjadhi" userId="39de57b9-85c0-4fd1-aaac-8ca2b6560ad0" providerId="ADAL" clId="{E85912E3-C68F-4EB4-B761-6872A989CEE2}" dt="2022-07-14T15:26:05.242" v="2069" actId="207"/>
          <ac:spMkLst>
            <pc:docMk/>
            <pc:sldMk cId="1569288744" sldId="883"/>
            <ac:spMk id="2" creationId="{49510D9F-7498-4603-98A7-A6DB1EDD560E}"/>
          </ac:spMkLst>
        </pc:spChg>
        <pc:spChg chg="mod">
          <ac:chgData name="Alfred Asterjadhi" userId="39de57b9-85c0-4fd1-aaac-8ca2b6560ad0" providerId="ADAL" clId="{E85912E3-C68F-4EB4-B761-6872A989CEE2}" dt="2022-07-14T15:27:23.488" v="2110"/>
          <ac:spMkLst>
            <pc:docMk/>
            <pc:sldMk cId="1569288744" sldId="883"/>
            <ac:spMk id="3" creationId="{93EB16D6-11CB-4092-9D44-C889CC5233EA}"/>
          </ac:spMkLst>
        </pc:spChg>
      </pc:sldChg>
      <pc:sldChg chg="modSp add mod">
        <pc:chgData name="Alfred Asterjadhi" userId="39de57b9-85c0-4fd1-aaac-8ca2b6560ad0" providerId="ADAL" clId="{E85912E3-C68F-4EB4-B761-6872A989CEE2}" dt="2022-07-14T15:34:35.605" v="2302"/>
        <pc:sldMkLst>
          <pc:docMk/>
          <pc:sldMk cId="2997704561" sldId="884"/>
        </pc:sldMkLst>
        <pc:spChg chg="mod">
          <ac:chgData name="Alfred Asterjadhi" userId="39de57b9-85c0-4fd1-aaac-8ca2b6560ad0" providerId="ADAL" clId="{E85912E3-C68F-4EB4-B761-6872A989CEE2}" dt="2022-07-14T15:33:39.171" v="2272" actId="20577"/>
          <ac:spMkLst>
            <pc:docMk/>
            <pc:sldMk cId="2997704561" sldId="884"/>
            <ac:spMk id="2" creationId="{49510D9F-7498-4603-98A7-A6DB1EDD560E}"/>
          </ac:spMkLst>
        </pc:spChg>
        <pc:spChg chg="mod">
          <ac:chgData name="Alfred Asterjadhi" userId="39de57b9-85c0-4fd1-aaac-8ca2b6560ad0" providerId="ADAL" clId="{E85912E3-C68F-4EB4-B761-6872A989CEE2}" dt="2022-07-14T15:34:35.605" v="2302"/>
          <ac:spMkLst>
            <pc:docMk/>
            <pc:sldMk cId="2997704561" sldId="884"/>
            <ac:spMk id="3" creationId="{93EB16D6-11CB-4092-9D44-C889CC5233EA}"/>
          </ac:spMkLst>
        </pc:spChg>
      </pc:sldChg>
      <pc:sldChg chg="modSp add mod">
        <pc:chgData name="Alfred Asterjadhi" userId="39de57b9-85c0-4fd1-aaac-8ca2b6560ad0" providerId="ADAL" clId="{E85912E3-C68F-4EB4-B761-6872A989CEE2}" dt="2022-07-13T04:01:34.292" v="1219" actId="20577"/>
        <pc:sldMkLst>
          <pc:docMk/>
          <pc:sldMk cId="982153176" sldId="885"/>
        </pc:sldMkLst>
        <pc:spChg chg="mod">
          <ac:chgData name="Alfred Asterjadhi" userId="39de57b9-85c0-4fd1-aaac-8ca2b6560ad0" providerId="ADAL" clId="{E85912E3-C68F-4EB4-B761-6872A989CEE2}" dt="2022-07-13T04:01:34.292" v="1219" actId="20577"/>
          <ac:spMkLst>
            <pc:docMk/>
            <pc:sldMk cId="982153176" sldId="885"/>
            <ac:spMk id="7" creationId="{3126AA10-DC1C-4E34-80DA-B427588F2BD9}"/>
          </ac:spMkLst>
        </pc:spChg>
      </pc:sldChg>
      <pc:sldChg chg="addSp delSp modSp add mod">
        <pc:chgData name="Alfred Asterjadhi" userId="39de57b9-85c0-4fd1-aaac-8ca2b6560ad0" providerId="ADAL" clId="{E85912E3-C68F-4EB4-B761-6872A989CEE2}" dt="2022-07-14T15:39:15.080" v="2412" actId="22"/>
        <pc:sldMkLst>
          <pc:docMk/>
          <pc:sldMk cId="3232441506" sldId="886"/>
        </pc:sldMkLst>
        <pc:spChg chg="mod">
          <ac:chgData name="Alfred Asterjadhi" userId="39de57b9-85c0-4fd1-aaac-8ca2b6560ad0" providerId="ADAL" clId="{E85912E3-C68F-4EB4-B761-6872A989CEE2}" dt="2022-07-14T15:35:49.730" v="2332" actId="20577"/>
          <ac:spMkLst>
            <pc:docMk/>
            <pc:sldMk cId="3232441506" sldId="886"/>
            <ac:spMk id="2" creationId="{49510D9F-7498-4603-98A7-A6DB1EDD560E}"/>
          </ac:spMkLst>
        </pc:spChg>
        <pc:spChg chg="mod">
          <ac:chgData name="Alfred Asterjadhi" userId="39de57b9-85c0-4fd1-aaac-8ca2b6560ad0" providerId="ADAL" clId="{E85912E3-C68F-4EB4-B761-6872A989CEE2}" dt="2022-07-14T15:36:51.564" v="2374"/>
          <ac:spMkLst>
            <pc:docMk/>
            <pc:sldMk cId="3232441506" sldId="886"/>
            <ac:spMk id="3" creationId="{93EB16D6-11CB-4092-9D44-C889CC5233EA}"/>
          </ac:spMkLst>
        </pc:spChg>
        <pc:spChg chg="add del">
          <ac:chgData name="Alfred Asterjadhi" userId="39de57b9-85c0-4fd1-aaac-8ca2b6560ad0" providerId="ADAL" clId="{E85912E3-C68F-4EB4-B761-6872A989CEE2}" dt="2022-07-14T15:39:15.080" v="2412" actId="22"/>
          <ac:spMkLst>
            <pc:docMk/>
            <pc:sldMk cId="3232441506" sldId="886"/>
            <ac:spMk id="8" creationId="{614ECEA7-75D9-808F-4185-27B4EAF87A69}"/>
          </ac:spMkLst>
        </pc:spChg>
      </pc:sldChg>
      <pc:sldChg chg="modSp add mod">
        <pc:chgData name="Alfred Asterjadhi" userId="39de57b9-85c0-4fd1-aaac-8ca2b6560ad0" providerId="ADAL" clId="{E85912E3-C68F-4EB4-B761-6872A989CEE2}" dt="2022-07-14T15:28:42.004" v="2156"/>
        <pc:sldMkLst>
          <pc:docMk/>
          <pc:sldMk cId="3810001790" sldId="887"/>
        </pc:sldMkLst>
        <pc:spChg chg="mod">
          <ac:chgData name="Alfred Asterjadhi" userId="39de57b9-85c0-4fd1-aaac-8ca2b6560ad0" providerId="ADAL" clId="{E85912E3-C68F-4EB4-B761-6872A989CEE2}" dt="2022-07-14T15:27:26.483" v="2111" actId="20577"/>
          <ac:spMkLst>
            <pc:docMk/>
            <pc:sldMk cId="3810001790" sldId="887"/>
            <ac:spMk id="2" creationId="{49510D9F-7498-4603-98A7-A6DB1EDD560E}"/>
          </ac:spMkLst>
        </pc:spChg>
        <pc:spChg chg="mod">
          <ac:chgData name="Alfred Asterjadhi" userId="39de57b9-85c0-4fd1-aaac-8ca2b6560ad0" providerId="ADAL" clId="{E85912E3-C68F-4EB4-B761-6872A989CEE2}" dt="2022-07-14T15:28:42.004" v="2156"/>
          <ac:spMkLst>
            <pc:docMk/>
            <pc:sldMk cId="3810001790" sldId="887"/>
            <ac:spMk id="3" creationId="{93EB16D6-11CB-4092-9D44-C889CC5233EA}"/>
          </ac:spMkLst>
        </pc:spChg>
      </pc:sldChg>
      <pc:sldChg chg="modSp add mod">
        <pc:chgData name="Alfred Asterjadhi" userId="39de57b9-85c0-4fd1-aaac-8ca2b6560ad0" providerId="ADAL" clId="{E85912E3-C68F-4EB4-B761-6872A989CEE2}" dt="2022-07-14T15:30:57.001" v="2209" actId="20577"/>
        <pc:sldMkLst>
          <pc:docMk/>
          <pc:sldMk cId="3636375638" sldId="888"/>
        </pc:sldMkLst>
        <pc:spChg chg="mod">
          <ac:chgData name="Alfred Asterjadhi" userId="39de57b9-85c0-4fd1-aaac-8ca2b6560ad0" providerId="ADAL" clId="{E85912E3-C68F-4EB4-B761-6872A989CEE2}" dt="2022-07-14T15:29:49.400" v="2166" actId="20577"/>
          <ac:spMkLst>
            <pc:docMk/>
            <pc:sldMk cId="3636375638" sldId="888"/>
            <ac:spMk id="2" creationId="{49510D9F-7498-4603-98A7-A6DB1EDD560E}"/>
          </ac:spMkLst>
        </pc:spChg>
        <pc:spChg chg="mod">
          <ac:chgData name="Alfred Asterjadhi" userId="39de57b9-85c0-4fd1-aaac-8ca2b6560ad0" providerId="ADAL" clId="{E85912E3-C68F-4EB4-B761-6872A989CEE2}" dt="2022-07-14T15:30:57.001" v="2209" actId="20577"/>
          <ac:spMkLst>
            <pc:docMk/>
            <pc:sldMk cId="3636375638" sldId="888"/>
            <ac:spMk id="3" creationId="{93EB16D6-11CB-4092-9D44-C889CC5233EA}"/>
          </ac:spMkLst>
        </pc:spChg>
      </pc:sldChg>
      <pc:sldChg chg="modSp add mod">
        <pc:chgData name="Alfred Asterjadhi" userId="39de57b9-85c0-4fd1-aaac-8ca2b6560ad0" providerId="ADAL" clId="{E85912E3-C68F-4EB4-B761-6872A989CEE2}" dt="2022-07-14T15:35:45.534" v="2331"/>
        <pc:sldMkLst>
          <pc:docMk/>
          <pc:sldMk cId="2913473145" sldId="889"/>
        </pc:sldMkLst>
        <pc:spChg chg="mod">
          <ac:chgData name="Alfred Asterjadhi" userId="39de57b9-85c0-4fd1-aaac-8ca2b6560ad0" providerId="ADAL" clId="{E85912E3-C68F-4EB4-B761-6872A989CEE2}" dt="2022-07-14T15:34:44.147" v="2303" actId="20577"/>
          <ac:spMkLst>
            <pc:docMk/>
            <pc:sldMk cId="2913473145" sldId="889"/>
            <ac:spMk id="2" creationId="{49510D9F-7498-4603-98A7-A6DB1EDD560E}"/>
          </ac:spMkLst>
        </pc:spChg>
        <pc:spChg chg="mod">
          <ac:chgData name="Alfred Asterjadhi" userId="39de57b9-85c0-4fd1-aaac-8ca2b6560ad0" providerId="ADAL" clId="{E85912E3-C68F-4EB4-B761-6872A989CEE2}" dt="2022-07-14T15:35:45.534" v="2331"/>
          <ac:spMkLst>
            <pc:docMk/>
            <pc:sldMk cId="2913473145" sldId="889"/>
            <ac:spMk id="3" creationId="{93EB16D6-11CB-4092-9D44-C889CC5233EA}"/>
          </ac:spMkLst>
        </pc:spChg>
      </pc:sldChg>
      <pc:sldChg chg="modSp add mod">
        <pc:chgData name="Alfred Asterjadhi" userId="39de57b9-85c0-4fd1-aaac-8ca2b6560ad0" providerId="ADAL" clId="{E85912E3-C68F-4EB4-B761-6872A989CEE2}" dt="2022-07-15T12:37:55.797" v="2793" actId="20577"/>
        <pc:sldMkLst>
          <pc:docMk/>
          <pc:sldMk cId="2665583106" sldId="890"/>
        </pc:sldMkLst>
        <pc:spChg chg="mod">
          <ac:chgData name="Alfred Asterjadhi" userId="39de57b9-85c0-4fd1-aaac-8ca2b6560ad0" providerId="ADAL" clId="{E85912E3-C68F-4EB4-B761-6872A989CEE2}" dt="2022-07-14T15:36:58.116" v="2376" actId="20577"/>
          <ac:spMkLst>
            <pc:docMk/>
            <pc:sldMk cId="2665583106" sldId="890"/>
            <ac:spMk id="2" creationId="{49510D9F-7498-4603-98A7-A6DB1EDD560E}"/>
          </ac:spMkLst>
        </pc:spChg>
        <pc:spChg chg="mod">
          <ac:chgData name="Alfred Asterjadhi" userId="39de57b9-85c0-4fd1-aaac-8ca2b6560ad0" providerId="ADAL" clId="{E85912E3-C68F-4EB4-B761-6872A989CEE2}" dt="2022-07-15T12:37:55.797" v="2793" actId="20577"/>
          <ac:spMkLst>
            <pc:docMk/>
            <pc:sldMk cId="2665583106" sldId="890"/>
            <ac:spMk id="3" creationId="{93EB16D6-11CB-4092-9D44-C889CC5233EA}"/>
          </ac:spMkLst>
        </pc:spChg>
      </pc:sldChg>
      <pc:sldChg chg="modSp add mod">
        <pc:chgData name="Alfred Asterjadhi" userId="39de57b9-85c0-4fd1-aaac-8ca2b6560ad0" providerId="ADAL" clId="{E85912E3-C68F-4EB4-B761-6872A989CEE2}" dt="2022-07-14T15:33:33.078" v="2271"/>
        <pc:sldMkLst>
          <pc:docMk/>
          <pc:sldMk cId="4278231597" sldId="891"/>
        </pc:sldMkLst>
        <pc:spChg chg="mod">
          <ac:chgData name="Alfred Asterjadhi" userId="39de57b9-85c0-4fd1-aaac-8ca2b6560ad0" providerId="ADAL" clId="{E85912E3-C68F-4EB4-B761-6872A989CEE2}" dt="2022-07-14T15:31:00.063" v="2210" actId="20577"/>
          <ac:spMkLst>
            <pc:docMk/>
            <pc:sldMk cId="4278231597" sldId="891"/>
            <ac:spMk id="2" creationId="{49510D9F-7498-4603-98A7-A6DB1EDD560E}"/>
          </ac:spMkLst>
        </pc:spChg>
        <pc:spChg chg="mod">
          <ac:chgData name="Alfred Asterjadhi" userId="39de57b9-85c0-4fd1-aaac-8ca2b6560ad0" providerId="ADAL" clId="{E85912E3-C68F-4EB4-B761-6872A989CEE2}" dt="2022-07-14T15:33:33.078" v="2271"/>
          <ac:spMkLst>
            <pc:docMk/>
            <pc:sldMk cId="4278231597" sldId="891"/>
            <ac:spMk id="3" creationId="{93EB16D6-11CB-4092-9D44-C889CC5233EA}"/>
          </ac:spMkLst>
        </pc:spChg>
      </pc:sldChg>
      <pc:sldChg chg="modSp new mod">
        <pc:chgData name="Alfred Asterjadhi" userId="39de57b9-85c0-4fd1-aaac-8ca2b6560ad0" providerId="ADAL" clId="{E85912E3-C68F-4EB4-B761-6872A989CEE2}" dt="2022-07-14T15:56:20.814" v="2767"/>
        <pc:sldMkLst>
          <pc:docMk/>
          <pc:sldMk cId="391336100" sldId="892"/>
        </pc:sldMkLst>
        <pc:spChg chg="mod">
          <ac:chgData name="Alfred Asterjadhi" userId="39de57b9-85c0-4fd1-aaac-8ca2b6560ad0" providerId="ADAL" clId="{E85912E3-C68F-4EB4-B761-6872A989CEE2}" dt="2022-07-14T15:54:35.644" v="2715" actId="20577"/>
          <ac:spMkLst>
            <pc:docMk/>
            <pc:sldMk cId="391336100" sldId="892"/>
            <ac:spMk id="2" creationId="{970DDB10-358F-1307-A743-A8997D8AEA47}"/>
          </ac:spMkLst>
        </pc:spChg>
        <pc:spChg chg="mod">
          <ac:chgData name="Alfred Asterjadhi" userId="39de57b9-85c0-4fd1-aaac-8ca2b6560ad0" providerId="ADAL" clId="{E85912E3-C68F-4EB4-B761-6872A989CEE2}" dt="2022-07-14T15:56:20.814" v="2767"/>
          <ac:spMkLst>
            <pc:docMk/>
            <pc:sldMk cId="391336100" sldId="892"/>
            <ac:spMk id="3" creationId="{69A55978-992C-601C-CF24-5FBA94FBC664}"/>
          </ac:spMkLst>
        </pc:spChg>
      </pc:sldChg>
      <pc:sldChg chg="modSp add mod">
        <pc:chgData name="Alfred Asterjadhi" userId="39de57b9-85c0-4fd1-aaac-8ca2b6560ad0" providerId="ADAL" clId="{E85912E3-C68F-4EB4-B761-6872A989CEE2}" dt="2022-07-14T15:48:10.025" v="2581"/>
        <pc:sldMkLst>
          <pc:docMk/>
          <pc:sldMk cId="1007783247" sldId="893"/>
        </pc:sldMkLst>
        <pc:spChg chg="mod">
          <ac:chgData name="Alfred Asterjadhi" userId="39de57b9-85c0-4fd1-aaac-8ca2b6560ad0" providerId="ADAL" clId="{E85912E3-C68F-4EB4-B761-6872A989CEE2}" dt="2022-07-14T15:47:02.984" v="2538" actId="20577"/>
          <ac:spMkLst>
            <pc:docMk/>
            <pc:sldMk cId="1007783247" sldId="893"/>
            <ac:spMk id="2" creationId="{49510D9F-7498-4603-98A7-A6DB1EDD560E}"/>
          </ac:spMkLst>
        </pc:spChg>
        <pc:spChg chg="mod">
          <ac:chgData name="Alfred Asterjadhi" userId="39de57b9-85c0-4fd1-aaac-8ca2b6560ad0" providerId="ADAL" clId="{E85912E3-C68F-4EB4-B761-6872A989CEE2}" dt="2022-07-14T15:48:10.025" v="2581"/>
          <ac:spMkLst>
            <pc:docMk/>
            <pc:sldMk cId="1007783247" sldId="893"/>
            <ac:spMk id="3" creationId="{93EB16D6-11CB-4092-9D44-C889CC5233EA}"/>
          </ac:spMkLst>
        </pc:spChg>
      </pc:sldChg>
      <pc:sldChg chg="modSp add mod">
        <pc:chgData name="Alfred Asterjadhi" userId="39de57b9-85c0-4fd1-aaac-8ca2b6560ad0" providerId="ADAL" clId="{E85912E3-C68F-4EB4-B761-6872A989CEE2}" dt="2022-07-15T13:47:59.187" v="2811" actId="20577"/>
        <pc:sldMkLst>
          <pc:docMk/>
          <pc:sldMk cId="2065481160" sldId="894"/>
        </pc:sldMkLst>
        <pc:spChg chg="mod">
          <ac:chgData name="Alfred Asterjadhi" userId="39de57b9-85c0-4fd1-aaac-8ca2b6560ad0" providerId="ADAL" clId="{E85912E3-C68F-4EB4-B761-6872A989CEE2}" dt="2022-07-14T15:48:17.174" v="2582" actId="20577"/>
          <ac:spMkLst>
            <pc:docMk/>
            <pc:sldMk cId="2065481160" sldId="894"/>
            <ac:spMk id="2" creationId="{49510D9F-7498-4603-98A7-A6DB1EDD560E}"/>
          </ac:spMkLst>
        </pc:spChg>
        <pc:spChg chg="mod">
          <ac:chgData name="Alfred Asterjadhi" userId="39de57b9-85c0-4fd1-aaac-8ca2b6560ad0" providerId="ADAL" clId="{E85912E3-C68F-4EB4-B761-6872A989CEE2}" dt="2022-07-15T13:47:59.187" v="2811" actId="20577"/>
          <ac:spMkLst>
            <pc:docMk/>
            <pc:sldMk cId="2065481160" sldId="894"/>
            <ac:spMk id="3" creationId="{93EB16D6-11CB-4092-9D44-C889CC5233EA}"/>
          </ac:spMkLst>
        </pc:spChg>
      </pc:sldChg>
      <pc:sldChg chg="new del">
        <pc:chgData name="Alfred Asterjadhi" userId="39de57b9-85c0-4fd1-aaac-8ca2b6560ad0" providerId="ADAL" clId="{E85912E3-C68F-4EB4-B761-6872A989CEE2}" dt="2022-07-14T15:11:25.030" v="1888" actId="47"/>
        <pc:sldMkLst>
          <pc:docMk/>
          <pc:sldMk cId="1152318840" sldId="895"/>
        </pc:sldMkLst>
      </pc:sldChg>
      <pc:sldChg chg="modSp add mod">
        <pc:chgData name="Alfred Asterjadhi" userId="39de57b9-85c0-4fd1-aaac-8ca2b6560ad0" providerId="ADAL" clId="{E85912E3-C68F-4EB4-B761-6872A989CEE2}" dt="2022-07-20T16:23:18.480" v="3366" actId="20577"/>
        <pc:sldMkLst>
          <pc:docMk/>
          <pc:sldMk cId="3465234638" sldId="896"/>
        </pc:sldMkLst>
        <pc:spChg chg="mod">
          <ac:chgData name="Alfred Asterjadhi" userId="39de57b9-85c0-4fd1-aaac-8ca2b6560ad0" providerId="ADAL" clId="{E85912E3-C68F-4EB4-B761-6872A989CEE2}" dt="2022-07-14T15:12:24.208" v="1918" actId="20577"/>
          <ac:spMkLst>
            <pc:docMk/>
            <pc:sldMk cId="3465234638" sldId="896"/>
            <ac:spMk id="2" creationId="{49510D9F-7498-4603-98A7-A6DB1EDD560E}"/>
          </ac:spMkLst>
        </pc:spChg>
        <pc:spChg chg="mod">
          <ac:chgData name="Alfred Asterjadhi" userId="39de57b9-85c0-4fd1-aaac-8ca2b6560ad0" providerId="ADAL" clId="{E85912E3-C68F-4EB4-B761-6872A989CEE2}" dt="2022-07-20T16:23:18.480" v="3366" actId="20577"/>
          <ac:spMkLst>
            <pc:docMk/>
            <pc:sldMk cId="3465234638" sldId="896"/>
            <ac:spMk id="3" creationId="{93EB16D6-11CB-4092-9D44-C889CC5233EA}"/>
          </ac:spMkLst>
        </pc:spChg>
      </pc:sldChg>
      <pc:sldChg chg="modSp add mod">
        <pc:chgData name="Alfred Asterjadhi" userId="39de57b9-85c0-4fd1-aaac-8ca2b6560ad0" providerId="ADAL" clId="{E85912E3-C68F-4EB4-B761-6872A989CEE2}" dt="2022-07-20T16:23:05.337" v="3363" actId="13926"/>
        <pc:sldMkLst>
          <pc:docMk/>
          <pc:sldMk cId="277055374" sldId="897"/>
        </pc:sldMkLst>
        <pc:spChg chg="mod">
          <ac:chgData name="Alfred Asterjadhi" userId="39de57b9-85c0-4fd1-aaac-8ca2b6560ad0" providerId="ADAL" clId="{E85912E3-C68F-4EB4-B761-6872A989CEE2}" dt="2022-07-14T15:41:55.079" v="2492" actId="20577"/>
          <ac:spMkLst>
            <pc:docMk/>
            <pc:sldMk cId="277055374" sldId="897"/>
            <ac:spMk id="2" creationId="{49510D9F-7498-4603-98A7-A6DB1EDD560E}"/>
          </ac:spMkLst>
        </pc:spChg>
        <pc:spChg chg="mod">
          <ac:chgData name="Alfred Asterjadhi" userId="39de57b9-85c0-4fd1-aaac-8ca2b6560ad0" providerId="ADAL" clId="{E85912E3-C68F-4EB4-B761-6872A989CEE2}" dt="2022-07-20T16:23:05.337" v="3363" actId="13926"/>
          <ac:spMkLst>
            <pc:docMk/>
            <pc:sldMk cId="277055374" sldId="897"/>
            <ac:spMk id="3" creationId="{93EB16D6-11CB-4092-9D44-C889CC5233EA}"/>
          </ac:spMkLst>
        </pc:spChg>
      </pc:sldChg>
      <pc:sldChg chg="modSp add mod">
        <pc:chgData name="Alfred Asterjadhi" userId="39de57b9-85c0-4fd1-aaac-8ca2b6560ad0" providerId="ADAL" clId="{E85912E3-C68F-4EB4-B761-6872A989CEE2}" dt="2022-07-20T16:23:39.342" v="3370" actId="13926"/>
        <pc:sldMkLst>
          <pc:docMk/>
          <pc:sldMk cId="894598363" sldId="898"/>
        </pc:sldMkLst>
        <pc:spChg chg="mod">
          <ac:chgData name="Alfred Asterjadhi" userId="39de57b9-85c0-4fd1-aaac-8ca2b6560ad0" providerId="ADAL" clId="{E85912E3-C68F-4EB4-B761-6872A989CEE2}" dt="2022-07-14T15:50:23.448" v="2629" actId="20577"/>
          <ac:spMkLst>
            <pc:docMk/>
            <pc:sldMk cId="894598363" sldId="898"/>
            <ac:spMk id="2" creationId="{49510D9F-7498-4603-98A7-A6DB1EDD560E}"/>
          </ac:spMkLst>
        </pc:spChg>
        <pc:spChg chg="mod">
          <ac:chgData name="Alfred Asterjadhi" userId="39de57b9-85c0-4fd1-aaac-8ca2b6560ad0" providerId="ADAL" clId="{E85912E3-C68F-4EB4-B761-6872A989CEE2}" dt="2022-07-20T16:23:39.342" v="3370" actId="13926"/>
          <ac:spMkLst>
            <pc:docMk/>
            <pc:sldMk cId="894598363" sldId="898"/>
            <ac:spMk id="3" creationId="{93EB16D6-11CB-4092-9D44-C889CC5233EA}"/>
          </ac:spMkLst>
        </pc:spChg>
      </pc:sldChg>
      <pc:sldChg chg="modSp add mod">
        <pc:chgData name="Alfred Asterjadhi" userId="39de57b9-85c0-4fd1-aaac-8ca2b6560ad0" providerId="ADAL" clId="{E85912E3-C68F-4EB4-B761-6872A989CEE2}" dt="2022-07-18T16:37:56.003" v="2866" actId="20577"/>
        <pc:sldMkLst>
          <pc:docMk/>
          <pc:sldMk cId="2346498124" sldId="899"/>
        </pc:sldMkLst>
        <pc:spChg chg="mod">
          <ac:chgData name="Alfred Asterjadhi" userId="39de57b9-85c0-4fd1-aaac-8ca2b6560ad0" providerId="ADAL" clId="{E85912E3-C68F-4EB4-B761-6872A989CEE2}" dt="2022-07-18T16:37:56.003" v="2866" actId="20577"/>
          <ac:spMkLst>
            <pc:docMk/>
            <pc:sldMk cId="2346498124" sldId="899"/>
            <ac:spMk id="6" creationId="{7488035E-BDAD-477C-AA55-E8989C4B7B8C}"/>
          </ac:spMkLst>
        </pc:spChg>
        <pc:spChg chg="mod">
          <ac:chgData name="Alfred Asterjadhi" userId="39de57b9-85c0-4fd1-aaac-8ca2b6560ad0" providerId="ADAL" clId="{E85912E3-C68F-4EB4-B761-6872A989CEE2}" dt="2022-07-18T16:36:09.438" v="2820" actId="20577"/>
          <ac:spMkLst>
            <pc:docMk/>
            <pc:sldMk cId="2346498124" sldId="899"/>
            <ac:spMk id="7" creationId="{3126AA10-DC1C-4E34-80DA-B427588F2BD9}"/>
          </ac:spMkLst>
        </pc:spChg>
      </pc:sldChg>
      <pc:sldChg chg="modSp add mod">
        <pc:chgData name="Alfred Asterjadhi" userId="39de57b9-85c0-4fd1-aaac-8ca2b6560ad0" providerId="ADAL" clId="{E85912E3-C68F-4EB4-B761-6872A989CEE2}" dt="2022-08-10T15:10:08.416" v="4222"/>
        <pc:sldMkLst>
          <pc:docMk/>
          <pc:sldMk cId="77035737" sldId="900"/>
        </pc:sldMkLst>
        <pc:spChg chg="mod">
          <ac:chgData name="Alfred Asterjadhi" userId="39de57b9-85c0-4fd1-aaac-8ca2b6560ad0" providerId="ADAL" clId="{E85912E3-C68F-4EB4-B761-6872A989CEE2}" dt="2022-07-18T16:38:11.564" v="2885" actId="20577"/>
          <ac:spMkLst>
            <pc:docMk/>
            <pc:sldMk cId="77035737" sldId="900"/>
            <ac:spMk id="2" creationId="{49510D9F-7498-4603-98A7-A6DB1EDD560E}"/>
          </ac:spMkLst>
        </pc:spChg>
        <pc:spChg chg="mod">
          <ac:chgData name="Alfred Asterjadhi" userId="39de57b9-85c0-4fd1-aaac-8ca2b6560ad0" providerId="ADAL" clId="{E85912E3-C68F-4EB4-B761-6872A989CEE2}" dt="2022-08-10T15:10:08.416" v="4222"/>
          <ac:spMkLst>
            <pc:docMk/>
            <pc:sldMk cId="77035737" sldId="900"/>
            <ac:spMk id="3" creationId="{93EB16D6-11CB-4092-9D44-C889CC5233EA}"/>
          </ac:spMkLst>
        </pc:spChg>
        <pc:spChg chg="mod">
          <ac:chgData name="Alfred Asterjadhi" userId="39de57b9-85c0-4fd1-aaac-8ca2b6560ad0" providerId="ADAL" clId="{E85912E3-C68F-4EB4-B761-6872A989CEE2}" dt="2022-07-18T16:37:44.707" v="2852" actId="20577"/>
          <ac:spMkLst>
            <pc:docMk/>
            <pc:sldMk cId="77035737" sldId="900"/>
            <ac:spMk id="6" creationId="{536B0377-C8E2-442F-A310-3A1EE7A7D0C0}"/>
          </ac:spMkLst>
        </pc:spChg>
      </pc:sldChg>
      <pc:sldChg chg="modSp add mod">
        <pc:chgData name="Alfred Asterjadhi" userId="39de57b9-85c0-4fd1-aaac-8ca2b6560ad0" providerId="ADAL" clId="{E85912E3-C68F-4EB4-B761-6872A989CEE2}" dt="2022-08-11T20:44:38.670" v="4472" actId="113"/>
        <pc:sldMkLst>
          <pc:docMk/>
          <pc:sldMk cId="384626918" sldId="901"/>
        </pc:sldMkLst>
        <pc:spChg chg="mod">
          <ac:chgData name="Alfred Asterjadhi" userId="39de57b9-85c0-4fd1-aaac-8ca2b6560ad0" providerId="ADAL" clId="{E85912E3-C68F-4EB4-B761-6872A989CEE2}" dt="2022-07-18T18:03:26.350" v="3178" actId="20577"/>
          <ac:spMkLst>
            <pc:docMk/>
            <pc:sldMk cId="384626918" sldId="901"/>
            <ac:spMk id="2" creationId="{49510D9F-7498-4603-98A7-A6DB1EDD560E}"/>
          </ac:spMkLst>
        </pc:spChg>
        <pc:spChg chg="mod">
          <ac:chgData name="Alfred Asterjadhi" userId="39de57b9-85c0-4fd1-aaac-8ca2b6560ad0" providerId="ADAL" clId="{E85912E3-C68F-4EB4-B761-6872A989CEE2}" dt="2022-08-11T20:44:38.670" v="4472" actId="113"/>
          <ac:spMkLst>
            <pc:docMk/>
            <pc:sldMk cId="384626918" sldId="901"/>
            <ac:spMk id="3" creationId="{93EB16D6-11CB-4092-9D44-C889CC5233EA}"/>
          </ac:spMkLst>
        </pc:spChg>
        <pc:spChg chg="mod">
          <ac:chgData name="Alfred Asterjadhi" userId="39de57b9-85c0-4fd1-aaac-8ca2b6560ad0" providerId="ADAL" clId="{E85912E3-C68F-4EB4-B761-6872A989CEE2}" dt="2022-07-18T18:09:08.303" v="3291" actId="20577"/>
          <ac:spMkLst>
            <pc:docMk/>
            <pc:sldMk cId="384626918" sldId="901"/>
            <ac:spMk id="6" creationId="{536B0377-C8E2-442F-A310-3A1EE7A7D0C0}"/>
          </ac:spMkLst>
        </pc:spChg>
      </pc:sldChg>
      <pc:sldChg chg="modSp add mod">
        <pc:chgData name="Alfred Asterjadhi" userId="39de57b9-85c0-4fd1-aaac-8ca2b6560ad0" providerId="ADAL" clId="{E85912E3-C68F-4EB4-B761-6872A989CEE2}" dt="2022-08-11T20:44:50.216" v="4476" actId="404"/>
        <pc:sldMkLst>
          <pc:docMk/>
          <pc:sldMk cId="892059178" sldId="902"/>
        </pc:sldMkLst>
        <pc:spChg chg="mod">
          <ac:chgData name="Alfred Asterjadhi" userId="39de57b9-85c0-4fd1-aaac-8ca2b6560ad0" providerId="ADAL" clId="{E85912E3-C68F-4EB4-B761-6872A989CEE2}" dt="2022-07-28T17:37:29.333" v="3495" actId="20577"/>
          <ac:spMkLst>
            <pc:docMk/>
            <pc:sldMk cId="892059178" sldId="902"/>
            <ac:spMk id="2" creationId="{49510D9F-7498-4603-98A7-A6DB1EDD560E}"/>
          </ac:spMkLst>
        </pc:spChg>
        <pc:spChg chg="mod">
          <ac:chgData name="Alfred Asterjadhi" userId="39de57b9-85c0-4fd1-aaac-8ca2b6560ad0" providerId="ADAL" clId="{E85912E3-C68F-4EB4-B761-6872A989CEE2}" dt="2022-08-11T20:44:50.216" v="4476" actId="404"/>
          <ac:spMkLst>
            <pc:docMk/>
            <pc:sldMk cId="892059178" sldId="902"/>
            <ac:spMk id="3" creationId="{93EB16D6-11CB-4092-9D44-C889CC5233EA}"/>
          </ac:spMkLst>
        </pc:spChg>
      </pc:sldChg>
      <pc:sldChg chg="modSp add del mod">
        <pc:chgData name="Alfred Asterjadhi" userId="39de57b9-85c0-4fd1-aaac-8ca2b6560ad0" providerId="ADAL" clId="{E85912E3-C68F-4EB4-B761-6872A989CEE2}" dt="2022-07-18T18:08:53.204" v="3282" actId="47"/>
        <pc:sldMkLst>
          <pc:docMk/>
          <pc:sldMk cId="1467067842" sldId="902"/>
        </pc:sldMkLst>
        <pc:spChg chg="mod">
          <ac:chgData name="Alfred Asterjadhi" userId="39de57b9-85c0-4fd1-aaac-8ca2b6560ad0" providerId="ADAL" clId="{E85912E3-C68F-4EB4-B761-6872A989CEE2}" dt="2022-07-18T18:07:00.627" v="3256" actId="20577"/>
          <ac:spMkLst>
            <pc:docMk/>
            <pc:sldMk cId="1467067842" sldId="902"/>
            <ac:spMk id="2" creationId="{49510D9F-7498-4603-98A7-A6DB1EDD560E}"/>
          </ac:spMkLst>
        </pc:spChg>
        <pc:spChg chg="mod">
          <ac:chgData name="Alfred Asterjadhi" userId="39de57b9-85c0-4fd1-aaac-8ca2b6560ad0" providerId="ADAL" clId="{E85912E3-C68F-4EB4-B761-6872A989CEE2}" dt="2022-07-18T18:07:19.470" v="3264" actId="20577"/>
          <ac:spMkLst>
            <pc:docMk/>
            <pc:sldMk cId="1467067842" sldId="902"/>
            <ac:spMk id="3" creationId="{93EB16D6-11CB-4092-9D44-C889CC5233EA}"/>
          </ac:spMkLst>
        </pc:spChg>
      </pc:sldChg>
      <pc:sldChg chg="modSp add mod">
        <pc:chgData name="Alfred Asterjadhi" userId="39de57b9-85c0-4fd1-aaac-8ca2b6560ad0" providerId="ADAL" clId="{E85912E3-C68F-4EB4-B761-6872A989CEE2}" dt="2022-08-02T19:35:31.284" v="3626" actId="20577"/>
        <pc:sldMkLst>
          <pc:docMk/>
          <pc:sldMk cId="374394195" sldId="903"/>
        </pc:sldMkLst>
        <pc:spChg chg="mod">
          <ac:chgData name="Alfred Asterjadhi" userId="39de57b9-85c0-4fd1-aaac-8ca2b6560ad0" providerId="ADAL" clId="{E85912E3-C68F-4EB4-B761-6872A989CEE2}" dt="2022-08-02T19:35:31.284" v="3626" actId="20577"/>
          <ac:spMkLst>
            <pc:docMk/>
            <pc:sldMk cId="374394195" sldId="903"/>
            <ac:spMk id="7" creationId="{3126AA10-DC1C-4E34-80DA-B427588F2BD9}"/>
          </ac:spMkLst>
        </pc:spChg>
      </pc:sldChg>
      <pc:sldChg chg="add del">
        <pc:chgData name="Alfred Asterjadhi" userId="39de57b9-85c0-4fd1-aaac-8ca2b6560ad0" providerId="ADAL" clId="{E85912E3-C68F-4EB4-B761-6872A989CEE2}" dt="2022-07-28T17:37:59.744" v="3500"/>
        <pc:sldMkLst>
          <pc:docMk/>
          <pc:sldMk cId="1188704069" sldId="903"/>
        </pc:sldMkLst>
      </pc:sldChg>
      <pc:sldChg chg="add del">
        <pc:chgData name="Alfred Asterjadhi" userId="39de57b9-85c0-4fd1-aaac-8ca2b6560ad0" providerId="ADAL" clId="{E85912E3-C68F-4EB4-B761-6872A989CEE2}" dt="2022-07-28T17:37:51.018" v="3498"/>
        <pc:sldMkLst>
          <pc:docMk/>
          <pc:sldMk cId="4010398030" sldId="903"/>
        </pc:sldMkLst>
      </pc:sldChg>
      <pc:sldChg chg="modSp add mod">
        <pc:chgData name="Alfred Asterjadhi" userId="39de57b9-85c0-4fd1-aaac-8ca2b6560ad0" providerId="ADAL" clId="{E85912E3-C68F-4EB4-B761-6872A989CEE2}" dt="2022-08-24T15:30:24.446" v="5707"/>
        <pc:sldMkLst>
          <pc:docMk/>
          <pc:sldMk cId="3940060851" sldId="904"/>
        </pc:sldMkLst>
        <pc:spChg chg="mod">
          <ac:chgData name="Alfred Asterjadhi" userId="39de57b9-85c0-4fd1-aaac-8ca2b6560ad0" providerId="ADAL" clId="{E85912E3-C68F-4EB4-B761-6872A989CEE2}" dt="2022-08-02T19:35:41.483" v="3628" actId="20577"/>
          <ac:spMkLst>
            <pc:docMk/>
            <pc:sldMk cId="3940060851" sldId="904"/>
            <ac:spMk id="2" creationId="{49510D9F-7498-4603-98A7-A6DB1EDD560E}"/>
          </ac:spMkLst>
        </pc:spChg>
        <pc:spChg chg="mod">
          <ac:chgData name="Alfred Asterjadhi" userId="39de57b9-85c0-4fd1-aaac-8ca2b6560ad0" providerId="ADAL" clId="{E85912E3-C68F-4EB4-B761-6872A989CEE2}" dt="2022-08-24T15:30:24.446" v="5707"/>
          <ac:spMkLst>
            <pc:docMk/>
            <pc:sldMk cId="3940060851" sldId="904"/>
            <ac:spMk id="3" creationId="{93EB16D6-11CB-4092-9D44-C889CC5233EA}"/>
          </ac:spMkLst>
        </pc:spChg>
      </pc:sldChg>
      <pc:sldChg chg="modSp add mod">
        <pc:chgData name="Alfred Asterjadhi" userId="39de57b9-85c0-4fd1-aaac-8ca2b6560ad0" providerId="ADAL" clId="{E85912E3-C68F-4EB4-B761-6872A989CEE2}" dt="2022-08-24T15:33:04.305" v="5774" actId="6549"/>
        <pc:sldMkLst>
          <pc:docMk/>
          <pc:sldMk cId="3784618154" sldId="905"/>
        </pc:sldMkLst>
        <pc:spChg chg="mod">
          <ac:chgData name="Alfred Asterjadhi" userId="39de57b9-85c0-4fd1-aaac-8ca2b6560ad0" providerId="ADAL" clId="{E85912E3-C68F-4EB4-B761-6872A989CEE2}" dt="2022-08-03T18:00:40.754" v="3965" actId="20577"/>
          <ac:spMkLst>
            <pc:docMk/>
            <pc:sldMk cId="3784618154" sldId="905"/>
            <ac:spMk id="2" creationId="{49510D9F-7498-4603-98A7-A6DB1EDD560E}"/>
          </ac:spMkLst>
        </pc:spChg>
        <pc:spChg chg="mod">
          <ac:chgData name="Alfred Asterjadhi" userId="39de57b9-85c0-4fd1-aaac-8ca2b6560ad0" providerId="ADAL" clId="{E85912E3-C68F-4EB4-B761-6872A989CEE2}" dt="2022-08-24T15:33:04.305" v="5774" actId="6549"/>
          <ac:spMkLst>
            <pc:docMk/>
            <pc:sldMk cId="3784618154" sldId="905"/>
            <ac:spMk id="3" creationId="{93EB16D6-11CB-4092-9D44-C889CC5233EA}"/>
          </ac:spMkLst>
        </pc:spChg>
      </pc:sldChg>
      <pc:sldChg chg="modSp add mod">
        <pc:chgData name="Alfred Asterjadhi" userId="39de57b9-85c0-4fd1-aaac-8ca2b6560ad0" providerId="ADAL" clId="{E85912E3-C68F-4EB4-B761-6872A989CEE2}" dt="2022-08-24T15:31:44.768" v="5743" actId="6549"/>
        <pc:sldMkLst>
          <pc:docMk/>
          <pc:sldMk cId="3999545490" sldId="906"/>
        </pc:sldMkLst>
        <pc:spChg chg="mod">
          <ac:chgData name="Alfred Asterjadhi" userId="39de57b9-85c0-4fd1-aaac-8ca2b6560ad0" providerId="ADAL" clId="{E85912E3-C68F-4EB4-B761-6872A989CEE2}" dt="2022-08-03T18:00:32.155" v="3964" actId="20577"/>
          <ac:spMkLst>
            <pc:docMk/>
            <pc:sldMk cId="3999545490" sldId="906"/>
            <ac:spMk id="2" creationId="{49510D9F-7498-4603-98A7-A6DB1EDD560E}"/>
          </ac:spMkLst>
        </pc:spChg>
        <pc:spChg chg="mod">
          <ac:chgData name="Alfred Asterjadhi" userId="39de57b9-85c0-4fd1-aaac-8ca2b6560ad0" providerId="ADAL" clId="{E85912E3-C68F-4EB4-B761-6872A989CEE2}" dt="2022-08-24T15:31:44.768" v="5743" actId="6549"/>
          <ac:spMkLst>
            <pc:docMk/>
            <pc:sldMk cId="3999545490" sldId="906"/>
            <ac:spMk id="3" creationId="{93EB16D6-11CB-4092-9D44-C889CC5233EA}"/>
          </ac:spMkLst>
        </pc:spChg>
      </pc:sldChg>
      <pc:sldChg chg="modSp add mod">
        <pc:chgData name="Alfred Asterjadhi" userId="39de57b9-85c0-4fd1-aaac-8ca2b6560ad0" providerId="ADAL" clId="{E85912E3-C68F-4EB4-B761-6872A989CEE2}" dt="2022-08-24T15:34:39.970" v="5809"/>
        <pc:sldMkLst>
          <pc:docMk/>
          <pc:sldMk cId="2701137515" sldId="907"/>
        </pc:sldMkLst>
        <pc:spChg chg="mod">
          <ac:chgData name="Alfred Asterjadhi" userId="39de57b9-85c0-4fd1-aaac-8ca2b6560ad0" providerId="ADAL" clId="{E85912E3-C68F-4EB4-B761-6872A989CEE2}" dt="2022-08-10T16:20:46.137" v="4349" actId="20577"/>
          <ac:spMkLst>
            <pc:docMk/>
            <pc:sldMk cId="2701137515" sldId="907"/>
            <ac:spMk id="2" creationId="{49510D9F-7498-4603-98A7-A6DB1EDD560E}"/>
          </ac:spMkLst>
        </pc:spChg>
        <pc:spChg chg="mod">
          <ac:chgData name="Alfred Asterjadhi" userId="39de57b9-85c0-4fd1-aaac-8ca2b6560ad0" providerId="ADAL" clId="{E85912E3-C68F-4EB4-B761-6872A989CEE2}" dt="2022-08-24T15:34:39.970" v="5809"/>
          <ac:spMkLst>
            <pc:docMk/>
            <pc:sldMk cId="2701137515" sldId="907"/>
            <ac:spMk id="3" creationId="{93EB16D6-11CB-4092-9D44-C889CC5233EA}"/>
          </ac:spMkLst>
        </pc:spChg>
      </pc:sldChg>
      <pc:sldChg chg="modSp new mod">
        <pc:chgData name="Alfred Asterjadhi" userId="39de57b9-85c0-4fd1-aaac-8ca2b6560ad0" providerId="ADAL" clId="{E85912E3-C68F-4EB4-B761-6872A989CEE2}" dt="2022-10-10T14:28:37.425" v="11247" actId="13926"/>
        <pc:sldMkLst>
          <pc:docMk/>
          <pc:sldMk cId="123229413" sldId="908"/>
        </pc:sldMkLst>
        <pc:spChg chg="mod">
          <ac:chgData name="Alfred Asterjadhi" userId="39de57b9-85c0-4fd1-aaac-8ca2b6560ad0" providerId="ADAL" clId="{E85912E3-C68F-4EB4-B761-6872A989CEE2}" dt="2022-09-12T20:38:26.221" v="7669" actId="20577"/>
          <ac:spMkLst>
            <pc:docMk/>
            <pc:sldMk cId="123229413" sldId="908"/>
            <ac:spMk id="2" creationId="{5BFE4BCC-0258-D7B0-CE74-0DDE786660B9}"/>
          </ac:spMkLst>
        </pc:spChg>
        <pc:spChg chg="mod">
          <ac:chgData name="Alfred Asterjadhi" userId="39de57b9-85c0-4fd1-aaac-8ca2b6560ad0" providerId="ADAL" clId="{E85912E3-C68F-4EB4-B761-6872A989CEE2}" dt="2022-10-10T14:28:37.425" v="11247" actId="13926"/>
          <ac:spMkLst>
            <pc:docMk/>
            <pc:sldMk cId="123229413" sldId="908"/>
            <ac:spMk id="3" creationId="{DDFD3685-A4E7-CD24-7EF5-92B49058CA64}"/>
          </ac:spMkLst>
        </pc:spChg>
        <pc:spChg chg="mod">
          <ac:chgData name="Alfred Asterjadhi" userId="39de57b9-85c0-4fd1-aaac-8ca2b6560ad0" providerId="ADAL" clId="{E85912E3-C68F-4EB4-B761-6872A989CEE2}" dt="2022-09-10T18:49:32.649" v="7433"/>
          <ac:spMkLst>
            <pc:docMk/>
            <pc:sldMk cId="123229413" sldId="908"/>
            <ac:spMk id="6" creationId="{CE70C678-9063-E6B0-9F04-D6735DCCD130}"/>
          </ac:spMkLst>
        </pc:spChg>
      </pc:sldChg>
      <pc:sldChg chg="modSp add mod">
        <pc:chgData name="Alfred Asterjadhi" userId="39de57b9-85c0-4fd1-aaac-8ca2b6560ad0" providerId="ADAL" clId="{E85912E3-C68F-4EB4-B761-6872A989CEE2}" dt="2022-09-10T18:51:51.825" v="7445" actId="20577"/>
        <pc:sldMkLst>
          <pc:docMk/>
          <pc:sldMk cId="785586202" sldId="909"/>
        </pc:sldMkLst>
        <pc:spChg chg="mod">
          <ac:chgData name="Alfred Asterjadhi" userId="39de57b9-85c0-4fd1-aaac-8ca2b6560ad0" providerId="ADAL" clId="{E85912E3-C68F-4EB4-B761-6872A989CEE2}" dt="2022-09-10T18:49:15.191" v="7420" actId="20577"/>
          <ac:spMkLst>
            <pc:docMk/>
            <pc:sldMk cId="785586202" sldId="909"/>
            <ac:spMk id="6" creationId="{7488035E-BDAD-477C-AA55-E8989C4B7B8C}"/>
          </ac:spMkLst>
        </pc:spChg>
        <pc:spChg chg="mod">
          <ac:chgData name="Alfred Asterjadhi" userId="39de57b9-85c0-4fd1-aaac-8ca2b6560ad0" providerId="ADAL" clId="{E85912E3-C68F-4EB4-B761-6872A989CEE2}" dt="2022-09-10T18:51:51.825" v="7445" actId="20577"/>
          <ac:spMkLst>
            <pc:docMk/>
            <pc:sldMk cId="785586202" sldId="909"/>
            <ac:spMk id="7" creationId="{3126AA10-DC1C-4E34-80DA-B427588F2BD9}"/>
          </ac:spMkLst>
        </pc:spChg>
      </pc:sldChg>
      <pc:sldChg chg="modSp add mod">
        <pc:chgData name="Alfred Asterjadhi" userId="39de57b9-85c0-4fd1-aaac-8ca2b6560ad0" providerId="ADAL" clId="{E85912E3-C68F-4EB4-B761-6872A989CEE2}" dt="2022-09-15T22:22:54.785" v="10291" actId="13926"/>
        <pc:sldMkLst>
          <pc:docMk/>
          <pc:sldMk cId="958104769" sldId="910"/>
        </pc:sldMkLst>
        <pc:spChg chg="mod">
          <ac:chgData name="Alfred Asterjadhi" userId="39de57b9-85c0-4fd1-aaac-8ca2b6560ad0" providerId="ADAL" clId="{E85912E3-C68F-4EB4-B761-6872A989CEE2}" dt="2022-09-15T22:22:54.785" v="10291" actId="13926"/>
          <ac:spMkLst>
            <pc:docMk/>
            <pc:sldMk cId="958104769" sldId="910"/>
            <ac:spMk id="2" creationId="{49510D9F-7498-4603-98A7-A6DB1EDD560E}"/>
          </ac:spMkLst>
        </pc:spChg>
        <pc:spChg chg="mod">
          <ac:chgData name="Alfred Asterjadhi" userId="39de57b9-85c0-4fd1-aaac-8ca2b6560ad0" providerId="ADAL" clId="{E85912E3-C68F-4EB4-B761-6872A989CEE2}" dt="2022-09-15T21:27:31.148" v="10198" actId="20577"/>
          <ac:spMkLst>
            <pc:docMk/>
            <pc:sldMk cId="958104769" sldId="910"/>
            <ac:spMk id="3" creationId="{93EB16D6-11CB-4092-9D44-C889CC5233EA}"/>
          </ac:spMkLst>
        </pc:spChg>
        <pc:spChg chg="mod">
          <ac:chgData name="Alfred Asterjadhi" userId="39de57b9-85c0-4fd1-aaac-8ca2b6560ad0" providerId="ADAL" clId="{E85912E3-C68F-4EB4-B761-6872A989CEE2}" dt="2022-09-10T18:49:18.899" v="7421"/>
          <ac:spMkLst>
            <pc:docMk/>
            <pc:sldMk cId="958104769" sldId="910"/>
            <ac:spMk id="6" creationId="{536B0377-C8E2-442F-A310-3A1EE7A7D0C0}"/>
          </ac:spMkLst>
        </pc:spChg>
      </pc:sldChg>
      <pc:sldChg chg="modSp add mod">
        <pc:chgData name="Alfred Asterjadhi" userId="39de57b9-85c0-4fd1-aaac-8ca2b6560ad0" providerId="ADAL" clId="{E85912E3-C68F-4EB4-B761-6872A989CEE2}" dt="2022-09-15T22:22:49.268" v="10289" actId="13926"/>
        <pc:sldMkLst>
          <pc:docMk/>
          <pc:sldMk cId="1217726161" sldId="911"/>
        </pc:sldMkLst>
        <pc:spChg chg="mod">
          <ac:chgData name="Alfred Asterjadhi" userId="39de57b9-85c0-4fd1-aaac-8ca2b6560ad0" providerId="ADAL" clId="{E85912E3-C68F-4EB4-B761-6872A989CEE2}" dt="2022-09-15T22:22:49.268" v="10289" actId="13926"/>
          <ac:spMkLst>
            <pc:docMk/>
            <pc:sldMk cId="1217726161" sldId="911"/>
            <ac:spMk id="2" creationId="{49510D9F-7498-4603-98A7-A6DB1EDD560E}"/>
          </ac:spMkLst>
        </pc:spChg>
        <pc:spChg chg="mod">
          <ac:chgData name="Alfred Asterjadhi" userId="39de57b9-85c0-4fd1-aaac-8ca2b6560ad0" providerId="ADAL" clId="{E85912E3-C68F-4EB4-B761-6872A989CEE2}" dt="2022-09-15T21:28:29.683" v="10200" actId="6549"/>
          <ac:spMkLst>
            <pc:docMk/>
            <pc:sldMk cId="1217726161" sldId="911"/>
            <ac:spMk id="3" creationId="{93EB16D6-11CB-4092-9D44-C889CC5233EA}"/>
          </ac:spMkLst>
        </pc:spChg>
        <pc:spChg chg="mod">
          <ac:chgData name="Alfred Asterjadhi" userId="39de57b9-85c0-4fd1-aaac-8ca2b6560ad0" providerId="ADAL" clId="{E85912E3-C68F-4EB4-B761-6872A989CEE2}" dt="2022-09-10T18:49:21.408" v="7423"/>
          <ac:spMkLst>
            <pc:docMk/>
            <pc:sldMk cId="1217726161" sldId="911"/>
            <ac:spMk id="6" creationId="{536B0377-C8E2-442F-A310-3A1EE7A7D0C0}"/>
          </ac:spMkLst>
        </pc:spChg>
      </pc:sldChg>
      <pc:sldChg chg="modSp add mod">
        <pc:chgData name="Alfred Asterjadhi" userId="39de57b9-85c0-4fd1-aaac-8ca2b6560ad0" providerId="ADAL" clId="{E85912E3-C68F-4EB4-B761-6872A989CEE2}" dt="2022-09-15T22:22:46.552" v="10288" actId="13926"/>
        <pc:sldMkLst>
          <pc:docMk/>
          <pc:sldMk cId="1273433996" sldId="912"/>
        </pc:sldMkLst>
        <pc:spChg chg="mod">
          <ac:chgData name="Alfred Asterjadhi" userId="39de57b9-85c0-4fd1-aaac-8ca2b6560ad0" providerId="ADAL" clId="{E85912E3-C68F-4EB4-B761-6872A989CEE2}" dt="2022-09-15T22:22:46.552" v="10288" actId="13926"/>
          <ac:spMkLst>
            <pc:docMk/>
            <pc:sldMk cId="1273433996" sldId="912"/>
            <ac:spMk id="2" creationId="{49510D9F-7498-4603-98A7-A6DB1EDD560E}"/>
          </ac:spMkLst>
        </pc:spChg>
        <pc:spChg chg="mod">
          <ac:chgData name="Alfred Asterjadhi" userId="39de57b9-85c0-4fd1-aaac-8ca2b6560ad0" providerId="ADAL" clId="{E85912E3-C68F-4EB4-B761-6872A989CEE2}" dt="2022-09-14T19:34:40.685" v="9334" actId="6549"/>
          <ac:spMkLst>
            <pc:docMk/>
            <pc:sldMk cId="1273433996" sldId="912"/>
            <ac:spMk id="3" creationId="{93EB16D6-11CB-4092-9D44-C889CC5233EA}"/>
          </ac:spMkLst>
        </pc:spChg>
        <pc:spChg chg="mod">
          <ac:chgData name="Alfred Asterjadhi" userId="39de57b9-85c0-4fd1-aaac-8ca2b6560ad0" providerId="ADAL" clId="{E85912E3-C68F-4EB4-B761-6872A989CEE2}" dt="2022-09-10T18:49:22.573" v="7424"/>
          <ac:spMkLst>
            <pc:docMk/>
            <pc:sldMk cId="1273433996" sldId="912"/>
            <ac:spMk id="6" creationId="{536B0377-C8E2-442F-A310-3A1EE7A7D0C0}"/>
          </ac:spMkLst>
        </pc:spChg>
      </pc:sldChg>
      <pc:sldChg chg="modSp new mod">
        <pc:chgData name="Alfred Asterjadhi" userId="39de57b9-85c0-4fd1-aaac-8ca2b6560ad0" providerId="ADAL" clId="{E85912E3-C68F-4EB4-B761-6872A989CEE2}" dt="2022-08-24T15:35:13.194" v="5838" actId="207"/>
        <pc:sldMkLst>
          <pc:docMk/>
          <pc:sldMk cId="3779988091" sldId="913"/>
        </pc:sldMkLst>
        <pc:spChg chg="mod">
          <ac:chgData name="Alfred Asterjadhi" userId="39de57b9-85c0-4fd1-aaac-8ca2b6560ad0" providerId="ADAL" clId="{E85912E3-C68F-4EB4-B761-6872A989CEE2}" dt="2022-08-23T16:37:26.645" v="5511" actId="20577"/>
          <ac:spMkLst>
            <pc:docMk/>
            <pc:sldMk cId="3779988091" sldId="913"/>
            <ac:spMk id="2" creationId="{A93B63F4-F334-B025-5D7E-52DA9B634C73}"/>
          </ac:spMkLst>
        </pc:spChg>
        <pc:spChg chg="mod">
          <ac:chgData name="Alfred Asterjadhi" userId="39de57b9-85c0-4fd1-aaac-8ca2b6560ad0" providerId="ADAL" clId="{E85912E3-C68F-4EB4-B761-6872A989CEE2}" dt="2022-08-24T15:35:13.194" v="5838" actId="207"/>
          <ac:spMkLst>
            <pc:docMk/>
            <pc:sldMk cId="3779988091" sldId="913"/>
            <ac:spMk id="3" creationId="{3030E7C5-16B2-A909-B01C-19FD240BFEAD}"/>
          </ac:spMkLst>
        </pc:spChg>
      </pc:sldChg>
      <pc:sldChg chg="modSp add mod">
        <pc:chgData name="Alfred Asterjadhi" userId="39de57b9-85c0-4fd1-aaac-8ca2b6560ad0" providerId="ADAL" clId="{E85912E3-C68F-4EB4-B761-6872A989CEE2}" dt="2022-09-15T22:22:37.178" v="10285" actId="13926"/>
        <pc:sldMkLst>
          <pc:docMk/>
          <pc:sldMk cId="2343499444" sldId="914"/>
        </pc:sldMkLst>
        <pc:spChg chg="mod">
          <ac:chgData name="Alfred Asterjadhi" userId="39de57b9-85c0-4fd1-aaac-8ca2b6560ad0" providerId="ADAL" clId="{E85912E3-C68F-4EB4-B761-6872A989CEE2}" dt="2022-09-15T22:22:37.178" v="10285" actId="13926"/>
          <ac:spMkLst>
            <pc:docMk/>
            <pc:sldMk cId="2343499444" sldId="914"/>
            <ac:spMk id="2" creationId="{49510D9F-7498-4603-98A7-A6DB1EDD560E}"/>
          </ac:spMkLst>
        </pc:spChg>
        <pc:spChg chg="mod">
          <ac:chgData name="Alfred Asterjadhi" userId="39de57b9-85c0-4fd1-aaac-8ca2b6560ad0" providerId="ADAL" clId="{E85912E3-C68F-4EB4-B761-6872A989CEE2}" dt="2022-09-14T19:38:15.009" v="9441"/>
          <ac:spMkLst>
            <pc:docMk/>
            <pc:sldMk cId="2343499444" sldId="914"/>
            <ac:spMk id="3" creationId="{93EB16D6-11CB-4092-9D44-C889CC5233EA}"/>
          </ac:spMkLst>
        </pc:spChg>
        <pc:spChg chg="mod">
          <ac:chgData name="Alfred Asterjadhi" userId="39de57b9-85c0-4fd1-aaac-8ca2b6560ad0" providerId="ADAL" clId="{E85912E3-C68F-4EB4-B761-6872A989CEE2}" dt="2022-09-10T18:49:25.888" v="7427"/>
          <ac:spMkLst>
            <pc:docMk/>
            <pc:sldMk cId="2343499444" sldId="914"/>
            <ac:spMk id="6" creationId="{536B0377-C8E2-442F-A310-3A1EE7A7D0C0}"/>
          </ac:spMkLst>
        </pc:spChg>
      </pc:sldChg>
      <pc:sldChg chg="modSp add mod">
        <pc:chgData name="Alfred Asterjadhi" userId="39de57b9-85c0-4fd1-aaac-8ca2b6560ad0" providerId="ADAL" clId="{E85912E3-C68F-4EB4-B761-6872A989CEE2}" dt="2022-09-15T22:22:43.405" v="10287" actId="13926"/>
        <pc:sldMkLst>
          <pc:docMk/>
          <pc:sldMk cId="3003253788" sldId="915"/>
        </pc:sldMkLst>
        <pc:spChg chg="mod">
          <ac:chgData name="Alfred Asterjadhi" userId="39de57b9-85c0-4fd1-aaac-8ca2b6560ad0" providerId="ADAL" clId="{E85912E3-C68F-4EB4-B761-6872A989CEE2}" dt="2022-09-15T22:22:43.405" v="10287" actId="13926"/>
          <ac:spMkLst>
            <pc:docMk/>
            <pc:sldMk cId="3003253788" sldId="915"/>
            <ac:spMk id="2" creationId="{49510D9F-7498-4603-98A7-A6DB1EDD560E}"/>
          </ac:spMkLst>
        </pc:spChg>
        <pc:spChg chg="mod">
          <ac:chgData name="Alfred Asterjadhi" userId="39de57b9-85c0-4fd1-aaac-8ca2b6560ad0" providerId="ADAL" clId="{E85912E3-C68F-4EB4-B761-6872A989CEE2}" dt="2022-09-15T21:27:36.552" v="10199" actId="20577"/>
          <ac:spMkLst>
            <pc:docMk/>
            <pc:sldMk cId="3003253788" sldId="915"/>
            <ac:spMk id="3" creationId="{93EB16D6-11CB-4092-9D44-C889CC5233EA}"/>
          </ac:spMkLst>
        </pc:spChg>
        <pc:spChg chg="mod">
          <ac:chgData name="Alfred Asterjadhi" userId="39de57b9-85c0-4fd1-aaac-8ca2b6560ad0" providerId="ADAL" clId="{E85912E3-C68F-4EB4-B761-6872A989CEE2}" dt="2022-09-10T18:49:23.663" v="7425"/>
          <ac:spMkLst>
            <pc:docMk/>
            <pc:sldMk cId="3003253788" sldId="915"/>
            <ac:spMk id="6" creationId="{536B0377-C8E2-442F-A310-3A1EE7A7D0C0}"/>
          </ac:spMkLst>
        </pc:spChg>
      </pc:sldChg>
      <pc:sldChg chg="modSp add mod">
        <pc:chgData name="Alfred Asterjadhi" userId="39de57b9-85c0-4fd1-aaac-8ca2b6560ad0" providerId="ADAL" clId="{E85912E3-C68F-4EB4-B761-6872A989CEE2}" dt="2022-09-15T22:22:52.194" v="10290" actId="13926"/>
        <pc:sldMkLst>
          <pc:docMk/>
          <pc:sldMk cId="286923387" sldId="916"/>
        </pc:sldMkLst>
        <pc:spChg chg="mod">
          <ac:chgData name="Alfred Asterjadhi" userId="39de57b9-85c0-4fd1-aaac-8ca2b6560ad0" providerId="ADAL" clId="{E85912E3-C68F-4EB4-B761-6872A989CEE2}" dt="2022-09-15T22:22:52.194" v="10290" actId="13926"/>
          <ac:spMkLst>
            <pc:docMk/>
            <pc:sldMk cId="286923387" sldId="916"/>
            <ac:spMk id="2" creationId="{49510D9F-7498-4603-98A7-A6DB1EDD560E}"/>
          </ac:spMkLst>
        </pc:spChg>
        <pc:spChg chg="mod">
          <ac:chgData name="Alfred Asterjadhi" userId="39de57b9-85c0-4fd1-aaac-8ca2b6560ad0" providerId="ADAL" clId="{E85912E3-C68F-4EB4-B761-6872A989CEE2}" dt="2022-09-14T19:31:58.420" v="9252"/>
          <ac:spMkLst>
            <pc:docMk/>
            <pc:sldMk cId="286923387" sldId="916"/>
            <ac:spMk id="3" creationId="{93EB16D6-11CB-4092-9D44-C889CC5233EA}"/>
          </ac:spMkLst>
        </pc:spChg>
        <pc:spChg chg="mod">
          <ac:chgData name="Alfred Asterjadhi" userId="39de57b9-85c0-4fd1-aaac-8ca2b6560ad0" providerId="ADAL" clId="{E85912E3-C68F-4EB4-B761-6872A989CEE2}" dt="2022-09-10T18:49:20.253" v="7422"/>
          <ac:spMkLst>
            <pc:docMk/>
            <pc:sldMk cId="286923387" sldId="916"/>
            <ac:spMk id="6" creationId="{536B0377-C8E2-442F-A310-3A1EE7A7D0C0}"/>
          </ac:spMkLst>
        </pc:spChg>
      </pc:sldChg>
      <pc:sldChg chg="add del">
        <pc:chgData name="Alfred Asterjadhi" userId="39de57b9-85c0-4fd1-aaac-8ca2b6560ad0" providerId="ADAL" clId="{E85912E3-C68F-4EB4-B761-6872A989CEE2}" dt="2022-08-30T17:05:55.735" v="6020"/>
        <pc:sldMkLst>
          <pc:docMk/>
          <pc:sldMk cId="1412136937" sldId="916"/>
        </pc:sldMkLst>
      </pc:sldChg>
      <pc:sldChg chg="addSp delSp modSp add mod">
        <pc:chgData name="Alfred Asterjadhi" userId="39de57b9-85c0-4fd1-aaac-8ca2b6560ad0" providerId="ADAL" clId="{E85912E3-C68F-4EB4-B761-6872A989CEE2}" dt="2022-09-15T22:22:40.050" v="10286" actId="13926"/>
        <pc:sldMkLst>
          <pc:docMk/>
          <pc:sldMk cId="1365205277" sldId="917"/>
        </pc:sldMkLst>
        <pc:spChg chg="mod">
          <ac:chgData name="Alfred Asterjadhi" userId="39de57b9-85c0-4fd1-aaac-8ca2b6560ad0" providerId="ADAL" clId="{E85912E3-C68F-4EB4-B761-6872A989CEE2}" dt="2022-09-15T22:22:40.050" v="10286" actId="13926"/>
          <ac:spMkLst>
            <pc:docMk/>
            <pc:sldMk cId="1365205277" sldId="917"/>
            <ac:spMk id="2" creationId="{49510D9F-7498-4603-98A7-A6DB1EDD560E}"/>
          </ac:spMkLst>
        </pc:spChg>
        <pc:spChg chg="mod">
          <ac:chgData name="Alfred Asterjadhi" userId="39de57b9-85c0-4fd1-aaac-8ca2b6560ad0" providerId="ADAL" clId="{E85912E3-C68F-4EB4-B761-6872A989CEE2}" dt="2022-09-14T19:37:03.881" v="9406"/>
          <ac:spMkLst>
            <pc:docMk/>
            <pc:sldMk cId="1365205277" sldId="917"/>
            <ac:spMk id="3" creationId="{93EB16D6-11CB-4092-9D44-C889CC5233EA}"/>
          </ac:spMkLst>
        </pc:spChg>
        <pc:spChg chg="mod">
          <ac:chgData name="Alfred Asterjadhi" userId="39de57b9-85c0-4fd1-aaac-8ca2b6560ad0" providerId="ADAL" clId="{E85912E3-C68F-4EB4-B761-6872A989CEE2}" dt="2022-09-10T18:49:24.805" v="7426"/>
          <ac:spMkLst>
            <pc:docMk/>
            <pc:sldMk cId="1365205277" sldId="917"/>
            <ac:spMk id="6" creationId="{536B0377-C8E2-442F-A310-3A1EE7A7D0C0}"/>
          </ac:spMkLst>
        </pc:spChg>
        <pc:picChg chg="add del">
          <ac:chgData name="Alfred Asterjadhi" userId="39de57b9-85c0-4fd1-aaac-8ca2b6560ad0" providerId="ADAL" clId="{E85912E3-C68F-4EB4-B761-6872A989CEE2}" dt="2022-08-31T14:40:57.736" v="6504" actId="22"/>
          <ac:picMkLst>
            <pc:docMk/>
            <pc:sldMk cId="1365205277" sldId="917"/>
            <ac:picMk id="8" creationId="{B93B98C5-87F8-7E66-0FDC-A18A38D2A072}"/>
          </ac:picMkLst>
        </pc:picChg>
      </pc:sldChg>
      <pc:sldChg chg="modSp add mod">
        <pc:chgData name="Alfred Asterjadhi" userId="39de57b9-85c0-4fd1-aaac-8ca2b6560ad0" providerId="ADAL" clId="{E85912E3-C68F-4EB4-B761-6872A989CEE2}" dt="2022-09-15T22:22:34.492" v="10284" actId="13926"/>
        <pc:sldMkLst>
          <pc:docMk/>
          <pc:sldMk cId="1395890102" sldId="918"/>
        </pc:sldMkLst>
        <pc:spChg chg="mod">
          <ac:chgData name="Alfred Asterjadhi" userId="39de57b9-85c0-4fd1-aaac-8ca2b6560ad0" providerId="ADAL" clId="{E85912E3-C68F-4EB4-B761-6872A989CEE2}" dt="2022-09-15T22:22:34.492" v="10284" actId="13926"/>
          <ac:spMkLst>
            <pc:docMk/>
            <pc:sldMk cId="1395890102" sldId="918"/>
            <ac:spMk id="2" creationId="{49510D9F-7498-4603-98A7-A6DB1EDD560E}"/>
          </ac:spMkLst>
        </pc:spChg>
        <pc:spChg chg="mod">
          <ac:chgData name="Alfred Asterjadhi" userId="39de57b9-85c0-4fd1-aaac-8ca2b6560ad0" providerId="ADAL" clId="{E85912E3-C68F-4EB4-B761-6872A989CEE2}" dt="2022-09-14T19:42:56.851" v="9491" actId="14100"/>
          <ac:spMkLst>
            <pc:docMk/>
            <pc:sldMk cId="1395890102" sldId="918"/>
            <ac:spMk id="3" creationId="{93EB16D6-11CB-4092-9D44-C889CC5233EA}"/>
          </ac:spMkLst>
        </pc:spChg>
        <pc:spChg chg="mod">
          <ac:chgData name="Alfred Asterjadhi" userId="39de57b9-85c0-4fd1-aaac-8ca2b6560ad0" providerId="ADAL" clId="{E85912E3-C68F-4EB4-B761-6872A989CEE2}" dt="2022-09-10T18:49:27.046" v="7428"/>
          <ac:spMkLst>
            <pc:docMk/>
            <pc:sldMk cId="1395890102" sldId="918"/>
            <ac:spMk id="6" creationId="{536B0377-C8E2-442F-A310-3A1EE7A7D0C0}"/>
          </ac:spMkLst>
        </pc:spChg>
      </pc:sldChg>
      <pc:sldChg chg="modSp add mod">
        <pc:chgData name="Alfred Asterjadhi" userId="39de57b9-85c0-4fd1-aaac-8ca2b6560ad0" providerId="ADAL" clId="{E85912E3-C68F-4EB4-B761-6872A989CEE2}" dt="2022-09-15T22:22:31.856" v="10283" actId="13926"/>
        <pc:sldMkLst>
          <pc:docMk/>
          <pc:sldMk cId="1907896265" sldId="919"/>
        </pc:sldMkLst>
        <pc:spChg chg="mod">
          <ac:chgData name="Alfred Asterjadhi" userId="39de57b9-85c0-4fd1-aaac-8ca2b6560ad0" providerId="ADAL" clId="{E85912E3-C68F-4EB4-B761-6872A989CEE2}" dt="2022-09-15T22:22:31.856" v="10283" actId="13926"/>
          <ac:spMkLst>
            <pc:docMk/>
            <pc:sldMk cId="1907896265" sldId="919"/>
            <ac:spMk id="2" creationId="{49510D9F-7498-4603-98A7-A6DB1EDD560E}"/>
          </ac:spMkLst>
        </pc:spChg>
        <pc:spChg chg="mod">
          <ac:chgData name="Alfred Asterjadhi" userId="39de57b9-85c0-4fd1-aaac-8ca2b6560ad0" providerId="ADAL" clId="{E85912E3-C68F-4EB4-B761-6872A989CEE2}" dt="2022-09-14T19:44:05.116" v="9535" actId="6549"/>
          <ac:spMkLst>
            <pc:docMk/>
            <pc:sldMk cId="1907896265" sldId="919"/>
            <ac:spMk id="3" creationId="{93EB16D6-11CB-4092-9D44-C889CC5233EA}"/>
          </ac:spMkLst>
        </pc:spChg>
        <pc:spChg chg="mod">
          <ac:chgData name="Alfred Asterjadhi" userId="39de57b9-85c0-4fd1-aaac-8ca2b6560ad0" providerId="ADAL" clId="{E85912E3-C68F-4EB4-B761-6872A989CEE2}" dt="2022-09-10T18:49:28.183" v="7429"/>
          <ac:spMkLst>
            <pc:docMk/>
            <pc:sldMk cId="1907896265" sldId="919"/>
            <ac:spMk id="6" creationId="{536B0377-C8E2-442F-A310-3A1EE7A7D0C0}"/>
          </ac:spMkLst>
        </pc:spChg>
      </pc:sldChg>
      <pc:sldChg chg="modSp add mod">
        <pc:chgData name="Alfred Asterjadhi" userId="39de57b9-85c0-4fd1-aaac-8ca2b6560ad0" providerId="ADAL" clId="{E85912E3-C68F-4EB4-B761-6872A989CEE2}" dt="2022-09-15T22:22:28.271" v="10282" actId="13926"/>
        <pc:sldMkLst>
          <pc:docMk/>
          <pc:sldMk cId="2414896293" sldId="920"/>
        </pc:sldMkLst>
        <pc:spChg chg="mod">
          <ac:chgData name="Alfred Asterjadhi" userId="39de57b9-85c0-4fd1-aaac-8ca2b6560ad0" providerId="ADAL" clId="{E85912E3-C68F-4EB4-B761-6872A989CEE2}" dt="2022-09-15T22:22:28.271" v="10282" actId="13926"/>
          <ac:spMkLst>
            <pc:docMk/>
            <pc:sldMk cId="2414896293" sldId="920"/>
            <ac:spMk id="2" creationId="{49510D9F-7498-4603-98A7-A6DB1EDD560E}"/>
          </ac:spMkLst>
        </pc:spChg>
        <pc:spChg chg="mod">
          <ac:chgData name="Alfred Asterjadhi" userId="39de57b9-85c0-4fd1-aaac-8ca2b6560ad0" providerId="ADAL" clId="{E85912E3-C68F-4EB4-B761-6872A989CEE2}" dt="2022-09-14T19:45:21.022" v="9572" actId="6549"/>
          <ac:spMkLst>
            <pc:docMk/>
            <pc:sldMk cId="2414896293" sldId="920"/>
            <ac:spMk id="3" creationId="{93EB16D6-11CB-4092-9D44-C889CC5233EA}"/>
          </ac:spMkLst>
        </pc:spChg>
        <pc:spChg chg="mod">
          <ac:chgData name="Alfred Asterjadhi" userId="39de57b9-85c0-4fd1-aaac-8ca2b6560ad0" providerId="ADAL" clId="{E85912E3-C68F-4EB4-B761-6872A989CEE2}" dt="2022-09-10T18:49:29.321" v="7430"/>
          <ac:spMkLst>
            <pc:docMk/>
            <pc:sldMk cId="2414896293" sldId="920"/>
            <ac:spMk id="6" creationId="{536B0377-C8E2-442F-A310-3A1EE7A7D0C0}"/>
          </ac:spMkLst>
        </pc:spChg>
      </pc:sldChg>
      <pc:sldChg chg="modSp add mod">
        <pc:chgData name="Alfred Asterjadhi" userId="39de57b9-85c0-4fd1-aaac-8ca2b6560ad0" providerId="ADAL" clId="{E85912E3-C68F-4EB4-B761-6872A989CEE2}" dt="2022-09-15T22:22:25.626" v="10281" actId="13926"/>
        <pc:sldMkLst>
          <pc:docMk/>
          <pc:sldMk cId="1145459366" sldId="921"/>
        </pc:sldMkLst>
        <pc:spChg chg="mod">
          <ac:chgData name="Alfred Asterjadhi" userId="39de57b9-85c0-4fd1-aaac-8ca2b6560ad0" providerId="ADAL" clId="{E85912E3-C68F-4EB4-B761-6872A989CEE2}" dt="2022-09-15T22:22:25.626" v="10281" actId="13926"/>
          <ac:spMkLst>
            <pc:docMk/>
            <pc:sldMk cId="1145459366" sldId="921"/>
            <ac:spMk id="2" creationId="{49510D9F-7498-4603-98A7-A6DB1EDD560E}"/>
          </ac:spMkLst>
        </pc:spChg>
        <pc:spChg chg="mod">
          <ac:chgData name="Alfred Asterjadhi" userId="39de57b9-85c0-4fd1-aaac-8ca2b6560ad0" providerId="ADAL" clId="{E85912E3-C68F-4EB4-B761-6872A989CEE2}" dt="2022-09-14T19:46:14.460" v="9631" actId="6549"/>
          <ac:spMkLst>
            <pc:docMk/>
            <pc:sldMk cId="1145459366" sldId="921"/>
            <ac:spMk id="3" creationId="{93EB16D6-11CB-4092-9D44-C889CC5233EA}"/>
          </ac:spMkLst>
        </pc:spChg>
        <pc:spChg chg="mod">
          <ac:chgData name="Alfred Asterjadhi" userId="39de57b9-85c0-4fd1-aaac-8ca2b6560ad0" providerId="ADAL" clId="{E85912E3-C68F-4EB4-B761-6872A989CEE2}" dt="2022-09-10T18:49:30.397" v="7431"/>
          <ac:spMkLst>
            <pc:docMk/>
            <pc:sldMk cId="1145459366" sldId="921"/>
            <ac:spMk id="6" creationId="{536B0377-C8E2-442F-A310-3A1EE7A7D0C0}"/>
          </ac:spMkLst>
        </pc:spChg>
      </pc:sldChg>
      <pc:sldChg chg="modSp add mod">
        <pc:chgData name="Alfred Asterjadhi" userId="39de57b9-85c0-4fd1-aaac-8ca2b6560ad0" providerId="ADAL" clId="{E85912E3-C68F-4EB4-B761-6872A989CEE2}" dt="2022-09-15T22:22:19.452" v="10280" actId="13926"/>
        <pc:sldMkLst>
          <pc:docMk/>
          <pc:sldMk cId="2560669940" sldId="922"/>
        </pc:sldMkLst>
        <pc:spChg chg="mod">
          <ac:chgData name="Alfred Asterjadhi" userId="39de57b9-85c0-4fd1-aaac-8ca2b6560ad0" providerId="ADAL" clId="{E85912E3-C68F-4EB4-B761-6872A989CEE2}" dt="2022-09-15T22:22:19.452" v="10280" actId="13926"/>
          <ac:spMkLst>
            <pc:docMk/>
            <pc:sldMk cId="2560669940" sldId="922"/>
            <ac:spMk id="2" creationId="{49510D9F-7498-4603-98A7-A6DB1EDD560E}"/>
          </ac:spMkLst>
        </pc:spChg>
        <pc:spChg chg="mod">
          <ac:chgData name="Alfred Asterjadhi" userId="39de57b9-85c0-4fd1-aaac-8ca2b6560ad0" providerId="ADAL" clId="{E85912E3-C68F-4EB4-B761-6872A989CEE2}" dt="2022-09-15T21:58:09.850" v="10209" actId="3626"/>
          <ac:spMkLst>
            <pc:docMk/>
            <pc:sldMk cId="2560669940" sldId="922"/>
            <ac:spMk id="3" creationId="{93EB16D6-11CB-4092-9D44-C889CC5233EA}"/>
          </ac:spMkLst>
        </pc:spChg>
        <pc:spChg chg="mod">
          <ac:chgData name="Alfred Asterjadhi" userId="39de57b9-85c0-4fd1-aaac-8ca2b6560ad0" providerId="ADAL" clId="{E85912E3-C68F-4EB4-B761-6872A989CEE2}" dt="2022-09-10T18:49:31.527" v="7432"/>
          <ac:spMkLst>
            <pc:docMk/>
            <pc:sldMk cId="2560669940" sldId="922"/>
            <ac:spMk id="6" creationId="{536B0377-C8E2-442F-A310-3A1EE7A7D0C0}"/>
          </ac:spMkLst>
        </pc:spChg>
      </pc:sldChg>
      <pc:sldChg chg="addSp delSp modSp new del mod">
        <pc:chgData name="Alfred Asterjadhi" userId="39de57b9-85c0-4fd1-aaac-8ca2b6560ad0" providerId="ADAL" clId="{E85912E3-C68F-4EB4-B761-6872A989CEE2}" dt="2022-09-13T02:21:11.115" v="7811" actId="47"/>
        <pc:sldMkLst>
          <pc:docMk/>
          <pc:sldMk cId="2323170364" sldId="923"/>
        </pc:sldMkLst>
        <pc:spChg chg="del">
          <ac:chgData name="Alfred Asterjadhi" userId="39de57b9-85c0-4fd1-aaac-8ca2b6560ad0" providerId="ADAL" clId="{E85912E3-C68F-4EB4-B761-6872A989CEE2}" dt="2022-09-13T02:16:42.870" v="7734"/>
          <ac:spMkLst>
            <pc:docMk/>
            <pc:sldMk cId="2323170364" sldId="923"/>
            <ac:spMk id="2" creationId="{ADF6617D-FBDF-78C3-170F-1BF8607DBA24}"/>
          </ac:spMkLst>
        </pc:spChg>
        <pc:spChg chg="mod">
          <ac:chgData name="Alfred Asterjadhi" userId="39de57b9-85c0-4fd1-aaac-8ca2b6560ad0" providerId="ADAL" clId="{E85912E3-C68F-4EB4-B761-6872A989CEE2}" dt="2022-09-13T02:16:42.870" v="7734"/>
          <ac:spMkLst>
            <pc:docMk/>
            <pc:sldMk cId="2323170364" sldId="923"/>
            <ac:spMk id="3" creationId="{6E320D54-8E5C-CB37-9339-35BECE17A8E4}"/>
          </ac:spMkLst>
        </pc:spChg>
        <pc:spChg chg="mod">
          <ac:chgData name="Alfred Asterjadhi" userId="39de57b9-85c0-4fd1-aaac-8ca2b6560ad0" providerId="ADAL" clId="{E85912E3-C68F-4EB4-B761-6872A989CEE2}" dt="2022-09-13T02:16:42.870" v="7734"/>
          <ac:spMkLst>
            <pc:docMk/>
            <pc:sldMk cId="2323170364" sldId="923"/>
            <ac:spMk id="4" creationId="{0A9D0C14-D4E8-18F8-4157-00DA5ECF78A0}"/>
          </ac:spMkLst>
        </pc:spChg>
        <pc:spChg chg="mod">
          <ac:chgData name="Alfred Asterjadhi" userId="39de57b9-85c0-4fd1-aaac-8ca2b6560ad0" providerId="ADAL" clId="{E85912E3-C68F-4EB4-B761-6872A989CEE2}" dt="2022-09-13T02:16:42.870" v="7734"/>
          <ac:spMkLst>
            <pc:docMk/>
            <pc:sldMk cId="2323170364" sldId="923"/>
            <ac:spMk id="5" creationId="{CEA2C880-EB0E-6122-837C-0DA2D549D5A8}"/>
          </ac:spMkLst>
        </pc:spChg>
        <pc:spChg chg="mod">
          <ac:chgData name="Alfred Asterjadhi" userId="39de57b9-85c0-4fd1-aaac-8ca2b6560ad0" providerId="ADAL" clId="{E85912E3-C68F-4EB4-B761-6872A989CEE2}" dt="2022-09-13T02:16:42.870" v="7734"/>
          <ac:spMkLst>
            <pc:docMk/>
            <pc:sldMk cId="2323170364" sldId="923"/>
            <ac:spMk id="6" creationId="{8CB7AF37-31F7-5490-9257-55A42A817215}"/>
          </ac:spMkLst>
        </pc:spChg>
        <pc:spChg chg="add del mod">
          <ac:chgData name="Alfred Asterjadhi" userId="39de57b9-85c0-4fd1-aaac-8ca2b6560ad0" providerId="ADAL" clId="{E85912E3-C68F-4EB4-B761-6872A989CEE2}" dt="2022-09-13T02:16:42.870" v="7734"/>
          <ac:spMkLst>
            <pc:docMk/>
            <pc:sldMk cId="2323170364" sldId="923"/>
            <ac:spMk id="7" creationId="{DF92A5C8-BF46-3197-F2C8-DDC1E972395B}"/>
          </ac:spMkLst>
        </pc:spChg>
        <pc:spChg chg="add del mod">
          <ac:chgData name="Alfred Asterjadhi" userId="39de57b9-85c0-4fd1-aaac-8ca2b6560ad0" providerId="ADAL" clId="{E85912E3-C68F-4EB4-B761-6872A989CEE2}" dt="2022-09-13T02:16:42.870" v="7734"/>
          <ac:spMkLst>
            <pc:docMk/>
            <pc:sldMk cId="2323170364" sldId="923"/>
            <ac:spMk id="8" creationId="{5DAB42F8-9397-AFB3-AA84-73E9D718BD97}"/>
          </ac:spMkLst>
        </pc:spChg>
        <pc:spChg chg="add del mod">
          <ac:chgData name="Alfred Asterjadhi" userId="39de57b9-85c0-4fd1-aaac-8ca2b6560ad0" providerId="ADAL" clId="{E85912E3-C68F-4EB4-B761-6872A989CEE2}" dt="2022-09-13T02:16:42.870" v="7734"/>
          <ac:spMkLst>
            <pc:docMk/>
            <pc:sldMk cId="2323170364" sldId="923"/>
            <ac:spMk id="9" creationId="{5997B26C-AA37-811A-3C45-E409E98423BF}"/>
          </ac:spMkLst>
        </pc:spChg>
        <pc:spChg chg="add del mod">
          <ac:chgData name="Alfred Asterjadhi" userId="39de57b9-85c0-4fd1-aaac-8ca2b6560ad0" providerId="ADAL" clId="{E85912E3-C68F-4EB4-B761-6872A989CEE2}" dt="2022-09-13T02:16:42.870" v="7734"/>
          <ac:spMkLst>
            <pc:docMk/>
            <pc:sldMk cId="2323170364" sldId="923"/>
            <ac:spMk id="10" creationId="{F23D6EFD-4EBF-1812-37AB-AD05E0BF7CA3}"/>
          </ac:spMkLst>
        </pc:spChg>
        <pc:spChg chg="add mod">
          <ac:chgData name="Alfred Asterjadhi" userId="39de57b9-85c0-4fd1-aaac-8ca2b6560ad0" providerId="ADAL" clId="{E85912E3-C68F-4EB4-B761-6872A989CEE2}" dt="2022-09-13T02:16:42.870" v="7734"/>
          <ac:spMkLst>
            <pc:docMk/>
            <pc:sldMk cId="2323170364" sldId="923"/>
            <ac:spMk id="11" creationId="{EA945754-A991-FB50-6124-4ACC58A0682D}"/>
          </ac:spMkLst>
        </pc:spChg>
      </pc:sldChg>
      <pc:sldChg chg="modSp add mod">
        <pc:chgData name="Alfred Asterjadhi" userId="39de57b9-85c0-4fd1-aaac-8ca2b6560ad0" providerId="ADAL" clId="{E85912E3-C68F-4EB4-B761-6872A989CEE2}" dt="2022-09-15T22:22:12.779" v="10278" actId="13926"/>
        <pc:sldMkLst>
          <pc:docMk/>
          <pc:sldMk cId="310736934" sldId="924"/>
        </pc:sldMkLst>
        <pc:spChg chg="mod">
          <ac:chgData name="Alfred Asterjadhi" userId="39de57b9-85c0-4fd1-aaac-8ca2b6560ad0" providerId="ADAL" clId="{E85912E3-C68F-4EB4-B761-6872A989CEE2}" dt="2022-09-15T22:22:12.779" v="10278" actId="13926"/>
          <ac:spMkLst>
            <pc:docMk/>
            <pc:sldMk cId="310736934" sldId="924"/>
            <ac:spMk id="2" creationId="{49510D9F-7498-4603-98A7-A6DB1EDD560E}"/>
          </ac:spMkLst>
        </pc:spChg>
        <pc:spChg chg="mod">
          <ac:chgData name="Alfred Asterjadhi" userId="39de57b9-85c0-4fd1-aaac-8ca2b6560ad0" providerId="ADAL" clId="{E85912E3-C68F-4EB4-B761-6872A989CEE2}" dt="2022-09-14T19:58:37.368" v="9798"/>
          <ac:spMkLst>
            <pc:docMk/>
            <pc:sldMk cId="310736934" sldId="924"/>
            <ac:spMk id="3" creationId="{93EB16D6-11CB-4092-9D44-C889CC5233EA}"/>
          </ac:spMkLst>
        </pc:spChg>
      </pc:sldChg>
      <pc:sldChg chg="add del">
        <pc:chgData name="Alfred Asterjadhi" userId="39de57b9-85c0-4fd1-aaac-8ca2b6560ad0" providerId="ADAL" clId="{E85912E3-C68F-4EB4-B761-6872A989CEE2}" dt="2022-09-13T02:21:35.382" v="7839" actId="47"/>
        <pc:sldMkLst>
          <pc:docMk/>
          <pc:sldMk cId="489484686" sldId="925"/>
        </pc:sldMkLst>
      </pc:sldChg>
      <pc:sldChg chg="modSp add mod ord">
        <pc:chgData name="Alfred Asterjadhi" userId="39de57b9-85c0-4fd1-aaac-8ca2b6560ad0" providerId="ADAL" clId="{E85912E3-C68F-4EB4-B761-6872A989CEE2}" dt="2022-09-15T22:22:10.329" v="10277" actId="13926"/>
        <pc:sldMkLst>
          <pc:docMk/>
          <pc:sldMk cId="1320306114" sldId="925"/>
        </pc:sldMkLst>
        <pc:spChg chg="mod">
          <ac:chgData name="Alfred Asterjadhi" userId="39de57b9-85c0-4fd1-aaac-8ca2b6560ad0" providerId="ADAL" clId="{E85912E3-C68F-4EB4-B761-6872A989CEE2}" dt="2022-09-15T22:22:10.329" v="10277" actId="13926"/>
          <ac:spMkLst>
            <pc:docMk/>
            <pc:sldMk cId="1320306114" sldId="925"/>
            <ac:spMk id="2" creationId="{49510D9F-7498-4603-98A7-A6DB1EDD560E}"/>
          </ac:spMkLst>
        </pc:spChg>
        <pc:spChg chg="mod">
          <ac:chgData name="Alfred Asterjadhi" userId="39de57b9-85c0-4fd1-aaac-8ca2b6560ad0" providerId="ADAL" clId="{E85912E3-C68F-4EB4-B761-6872A989CEE2}" dt="2022-09-14T19:59:28.085" v="9830"/>
          <ac:spMkLst>
            <pc:docMk/>
            <pc:sldMk cId="1320306114" sldId="925"/>
            <ac:spMk id="3" creationId="{93EB16D6-11CB-4092-9D44-C889CC5233EA}"/>
          </ac:spMkLst>
        </pc:spChg>
      </pc:sldChg>
      <pc:sldChg chg="modSp add mod">
        <pc:chgData name="Alfred Asterjadhi" userId="39de57b9-85c0-4fd1-aaac-8ca2b6560ad0" providerId="ADAL" clId="{E85912E3-C68F-4EB4-B761-6872A989CEE2}" dt="2022-09-16T00:44:11.934" v="10589"/>
        <pc:sldMkLst>
          <pc:docMk/>
          <pc:sldMk cId="2344085227" sldId="926"/>
        </pc:sldMkLst>
        <pc:spChg chg="mod">
          <ac:chgData name="Alfred Asterjadhi" userId="39de57b9-85c0-4fd1-aaac-8ca2b6560ad0" providerId="ADAL" clId="{E85912E3-C68F-4EB4-B761-6872A989CEE2}" dt="2022-09-15T22:22:00.346" v="10274" actId="13926"/>
          <ac:spMkLst>
            <pc:docMk/>
            <pc:sldMk cId="2344085227" sldId="926"/>
            <ac:spMk id="2" creationId="{49510D9F-7498-4603-98A7-A6DB1EDD560E}"/>
          </ac:spMkLst>
        </pc:spChg>
        <pc:spChg chg="mod">
          <ac:chgData name="Alfred Asterjadhi" userId="39de57b9-85c0-4fd1-aaac-8ca2b6560ad0" providerId="ADAL" clId="{E85912E3-C68F-4EB4-B761-6872A989CEE2}" dt="2022-09-16T00:44:11.934" v="10589"/>
          <ac:spMkLst>
            <pc:docMk/>
            <pc:sldMk cId="2344085227" sldId="926"/>
            <ac:spMk id="3" creationId="{93EB16D6-11CB-4092-9D44-C889CC5233EA}"/>
          </ac:spMkLst>
        </pc:spChg>
      </pc:sldChg>
      <pc:sldChg chg="modSp add del mod">
        <pc:chgData name="Alfred Asterjadhi" userId="39de57b9-85c0-4fd1-aaac-8ca2b6560ad0" providerId="ADAL" clId="{E85912E3-C68F-4EB4-B761-6872A989CEE2}" dt="2022-09-13T23:43:39.021" v="8419" actId="2696"/>
        <pc:sldMkLst>
          <pc:docMk/>
          <pc:sldMk cId="1203744006" sldId="927"/>
        </pc:sldMkLst>
        <pc:spChg chg="mod">
          <ac:chgData name="Alfred Asterjadhi" userId="39de57b9-85c0-4fd1-aaac-8ca2b6560ad0" providerId="ADAL" clId="{E85912E3-C68F-4EB4-B761-6872A989CEE2}" dt="2022-09-13T23:43:04.707" v="8384" actId="20577"/>
          <ac:spMkLst>
            <pc:docMk/>
            <pc:sldMk cId="1203744006" sldId="927"/>
            <ac:spMk id="2" creationId="{49510D9F-7498-4603-98A7-A6DB1EDD560E}"/>
          </ac:spMkLst>
        </pc:spChg>
        <pc:spChg chg="mod">
          <ac:chgData name="Alfred Asterjadhi" userId="39de57b9-85c0-4fd1-aaac-8ca2b6560ad0" providerId="ADAL" clId="{E85912E3-C68F-4EB4-B761-6872A989CEE2}" dt="2022-09-13T23:43:18.300" v="8416" actId="20577"/>
          <ac:spMkLst>
            <pc:docMk/>
            <pc:sldMk cId="1203744006" sldId="927"/>
            <ac:spMk id="3" creationId="{93EB16D6-11CB-4092-9D44-C889CC5233EA}"/>
          </ac:spMkLst>
        </pc:spChg>
      </pc:sldChg>
      <pc:sldChg chg="modSp add mod">
        <pc:chgData name="Alfred Asterjadhi" userId="39de57b9-85c0-4fd1-aaac-8ca2b6560ad0" providerId="ADAL" clId="{E85912E3-C68F-4EB4-B761-6872A989CEE2}" dt="2022-10-10T14:23:08.104" v="11222" actId="13926"/>
        <pc:sldMkLst>
          <pc:docMk/>
          <pc:sldMk cId="3342499210" sldId="927"/>
        </pc:sldMkLst>
        <pc:spChg chg="mod">
          <ac:chgData name="Alfred Asterjadhi" userId="39de57b9-85c0-4fd1-aaac-8ca2b6560ad0" providerId="ADAL" clId="{E85912E3-C68F-4EB4-B761-6872A989CEE2}" dt="2022-09-15T22:22:16.105" v="10279" actId="13926"/>
          <ac:spMkLst>
            <pc:docMk/>
            <pc:sldMk cId="3342499210" sldId="927"/>
            <ac:spMk id="2" creationId="{49510D9F-7498-4603-98A7-A6DB1EDD560E}"/>
          </ac:spMkLst>
        </pc:spChg>
        <pc:spChg chg="mod">
          <ac:chgData name="Alfred Asterjadhi" userId="39de57b9-85c0-4fd1-aaac-8ca2b6560ad0" providerId="ADAL" clId="{E85912E3-C68F-4EB4-B761-6872A989CEE2}" dt="2022-10-10T14:23:08.104" v="11222" actId="13926"/>
          <ac:spMkLst>
            <pc:docMk/>
            <pc:sldMk cId="3342499210" sldId="927"/>
            <ac:spMk id="3" creationId="{93EB16D6-11CB-4092-9D44-C889CC5233EA}"/>
          </ac:spMkLst>
        </pc:spChg>
      </pc:sldChg>
      <pc:sldChg chg="modSp add mod">
        <pc:chgData name="Alfred Asterjadhi" userId="39de57b9-85c0-4fd1-aaac-8ca2b6560ad0" providerId="ADAL" clId="{E85912E3-C68F-4EB4-B761-6872A989CEE2}" dt="2022-09-14T19:29:09.545" v="9187"/>
        <pc:sldMkLst>
          <pc:docMk/>
          <pc:sldMk cId="395616080" sldId="928"/>
        </pc:sldMkLst>
        <pc:spChg chg="mod">
          <ac:chgData name="Alfred Asterjadhi" userId="39de57b9-85c0-4fd1-aaac-8ca2b6560ad0" providerId="ADAL" clId="{E85912E3-C68F-4EB4-B761-6872A989CEE2}" dt="2022-09-14T00:17:44.994" v="8478" actId="20577"/>
          <ac:spMkLst>
            <pc:docMk/>
            <pc:sldMk cId="395616080" sldId="928"/>
            <ac:spMk id="4" creationId="{7335E98F-CD54-45CC-B242-37886F48A525}"/>
          </ac:spMkLst>
        </pc:spChg>
        <pc:spChg chg="mod">
          <ac:chgData name="Alfred Asterjadhi" userId="39de57b9-85c0-4fd1-aaac-8ca2b6560ad0" providerId="ADAL" clId="{E85912E3-C68F-4EB4-B761-6872A989CEE2}" dt="2022-09-14T19:29:09.545" v="9187"/>
          <ac:spMkLst>
            <pc:docMk/>
            <pc:sldMk cId="395616080" sldId="928"/>
            <ac:spMk id="8" creationId="{30ECE423-DD38-4A25-AD6E-26DF5AC61863}"/>
          </ac:spMkLst>
        </pc:spChg>
      </pc:sldChg>
      <pc:sldChg chg="modSp add mod">
        <pc:chgData name="Alfred Asterjadhi" userId="39de57b9-85c0-4fd1-aaac-8ca2b6560ad0" providerId="ADAL" clId="{E85912E3-C68F-4EB4-B761-6872A989CEE2}" dt="2022-09-16T00:42:05.194" v="10530"/>
        <pc:sldMkLst>
          <pc:docMk/>
          <pc:sldMk cId="4148667887" sldId="929"/>
        </pc:sldMkLst>
        <pc:spChg chg="mod">
          <ac:chgData name="Alfred Asterjadhi" userId="39de57b9-85c0-4fd1-aaac-8ca2b6560ad0" providerId="ADAL" clId="{E85912E3-C68F-4EB4-B761-6872A989CEE2}" dt="2022-09-15T22:22:07.442" v="10276" actId="13926"/>
          <ac:spMkLst>
            <pc:docMk/>
            <pc:sldMk cId="4148667887" sldId="929"/>
            <ac:spMk id="2" creationId="{49510D9F-7498-4603-98A7-A6DB1EDD560E}"/>
          </ac:spMkLst>
        </pc:spChg>
        <pc:spChg chg="mod">
          <ac:chgData name="Alfred Asterjadhi" userId="39de57b9-85c0-4fd1-aaac-8ca2b6560ad0" providerId="ADAL" clId="{E85912E3-C68F-4EB4-B761-6872A989CEE2}" dt="2022-09-16T00:42:05.194" v="10530"/>
          <ac:spMkLst>
            <pc:docMk/>
            <pc:sldMk cId="4148667887" sldId="929"/>
            <ac:spMk id="3" creationId="{93EB16D6-11CB-4092-9D44-C889CC5233EA}"/>
          </ac:spMkLst>
        </pc:spChg>
      </pc:sldChg>
      <pc:sldChg chg="modSp add mod">
        <pc:chgData name="Alfred Asterjadhi" userId="39de57b9-85c0-4fd1-aaac-8ca2b6560ad0" providerId="ADAL" clId="{E85912E3-C68F-4EB4-B761-6872A989CEE2}" dt="2022-09-16T00:43:00.731" v="10565" actId="6549"/>
        <pc:sldMkLst>
          <pc:docMk/>
          <pc:sldMk cId="1235657849" sldId="930"/>
        </pc:sldMkLst>
        <pc:spChg chg="mod">
          <ac:chgData name="Alfred Asterjadhi" userId="39de57b9-85c0-4fd1-aaac-8ca2b6560ad0" providerId="ADAL" clId="{E85912E3-C68F-4EB4-B761-6872A989CEE2}" dt="2022-09-15T22:22:04.147" v="10275" actId="13926"/>
          <ac:spMkLst>
            <pc:docMk/>
            <pc:sldMk cId="1235657849" sldId="930"/>
            <ac:spMk id="2" creationId="{49510D9F-7498-4603-98A7-A6DB1EDD560E}"/>
          </ac:spMkLst>
        </pc:spChg>
        <pc:spChg chg="mod">
          <ac:chgData name="Alfred Asterjadhi" userId="39de57b9-85c0-4fd1-aaac-8ca2b6560ad0" providerId="ADAL" clId="{E85912E3-C68F-4EB4-B761-6872A989CEE2}" dt="2022-09-16T00:43:00.731" v="10565" actId="6549"/>
          <ac:spMkLst>
            <pc:docMk/>
            <pc:sldMk cId="1235657849" sldId="930"/>
            <ac:spMk id="3" creationId="{93EB16D6-11CB-4092-9D44-C889CC5233EA}"/>
          </ac:spMkLst>
        </pc:spChg>
      </pc:sldChg>
      <pc:sldChg chg="modSp add mod ord">
        <pc:chgData name="Alfred Asterjadhi" userId="39de57b9-85c0-4fd1-aaac-8ca2b6560ad0" providerId="ADAL" clId="{E85912E3-C68F-4EB4-B761-6872A989CEE2}" dt="2022-09-14T20:36:12.977" v="9836"/>
        <pc:sldMkLst>
          <pc:docMk/>
          <pc:sldMk cId="1914842949" sldId="931"/>
        </pc:sldMkLst>
        <pc:spChg chg="mod">
          <ac:chgData name="Alfred Asterjadhi" userId="39de57b9-85c0-4fd1-aaac-8ca2b6560ad0" providerId="ADAL" clId="{E85912E3-C68F-4EB4-B761-6872A989CEE2}" dt="2022-09-14T20:36:05.331" v="9834" actId="20577"/>
          <ac:spMkLst>
            <pc:docMk/>
            <pc:sldMk cId="1914842949" sldId="931"/>
            <ac:spMk id="7" creationId="{3126AA10-DC1C-4E34-80DA-B427588F2BD9}"/>
          </ac:spMkLst>
        </pc:spChg>
      </pc:sldChg>
      <pc:sldChg chg="modSp add mod">
        <pc:chgData name="Alfred Asterjadhi" userId="39de57b9-85c0-4fd1-aaac-8ca2b6560ad0" providerId="ADAL" clId="{E85912E3-C68F-4EB4-B761-6872A989CEE2}" dt="2022-09-16T00:46:02.490" v="10624" actId="6549"/>
        <pc:sldMkLst>
          <pc:docMk/>
          <pc:sldMk cId="266010496" sldId="932"/>
        </pc:sldMkLst>
        <pc:spChg chg="mod">
          <ac:chgData name="Alfred Asterjadhi" userId="39de57b9-85c0-4fd1-aaac-8ca2b6560ad0" providerId="ADAL" clId="{E85912E3-C68F-4EB4-B761-6872A989CEE2}" dt="2022-09-15T22:21:57.342" v="10273" actId="13926"/>
          <ac:spMkLst>
            <pc:docMk/>
            <pc:sldMk cId="266010496" sldId="932"/>
            <ac:spMk id="2" creationId="{49510D9F-7498-4603-98A7-A6DB1EDD560E}"/>
          </ac:spMkLst>
        </pc:spChg>
        <pc:spChg chg="mod">
          <ac:chgData name="Alfred Asterjadhi" userId="39de57b9-85c0-4fd1-aaac-8ca2b6560ad0" providerId="ADAL" clId="{E85912E3-C68F-4EB4-B761-6872A989CEE2}" dt="2022-09-16T00:46:02.490" v="10624" actId="6549"/>
          <ac:spMkLst>
            <pc:docMk/>
            <pc:sldMk cId="266010496" sldId="932"/>
            <ac:spMk id="3" creationId="{93EB16D6-11CB-4092-9D44-C889CC5233EA}"/>
          </ac:spMkLst>
        </pc:spChg>
      </pc:sldChg>
      <pc:sldChg chg="modSp add mod">
        <pc:chgData name="Alfred Asterjadhi" userId="39de57b9-85c0-4fd1-aaac-8ca2b6560ad0" providerId="ADAL" clId="{E85912E3-C68F-4EB4-B761-6872A989CEE2}" dt="2022-09-16T00:48:10.834" v="10672"/>
        <pc:sldMkLst>
          <pc:docMk/>
          <pc:sldMk cId="410512183" sldId="933"/>
        </pc:sldMkLst>
        <pc:spChg chg="mod">
          <ac:chgData name="Alfred Asterjadhi" userId="39de57b9-85c0-4fd1-aaac-8ca2b6560ad0" providerId="ADAL" clId="{E85912E3-C68F-4EB4-B761-6872A989CEE2}" dt="2022-09-15T22:21:54.694" v="10272" actId="13926"/>
          <ac:spMkLst>
            <pc:docMk/>
            <pc:sldMk cId="410512183" sldId="933"/>
            <ac:spMk id="2" creationId="{49510D9F-7498-4603-98A7-A6DB1EDD560E}"/>
          </ac:spMkLst>
        </pc:spChg>
        <pc:spChg chg="mod">
          <ac:chgData name="Alfred Asterjadhi" userId="39de57b9-85c0-4fd1-aaac-8ca2b6560ad0" providerId="ADAL" clId="{E85912E3-C68F-4EB4-B761-6872A989CEE2}" dt="2022-09-16T00:48:10.834" v="10672"/>
          <ac:spMkLst>
            <pc:docMk/>
            <pc:sldMk cId="410512183" sldId="933"/>
            <ac:spMk id="3" creationId="{93EB16D6-11CB-4092-9D44-C889CC5233EA}"/>
          </ac:spMkLst>
        </pc:spChg>
      </pc:sldChg>
      <pc:sldChg chg="modSp new del mod">
        <pc:chgData name="Alfred Asterjadhi" userId="39de57b9-85c0-4fd1-aaac-8ca2b6560ad0" providerId="ADAL" clId="{E85912E3-C68F-4EB4-B761-6872A989CEE2}" dt="2022-09-15T22:24:10.134" v="10319" actId="47"/>
        <pc:sldMkLst>
          <pc:docMk/>
          <pc:sldMk cId="4281232646" sldId="934"/>
        </pc:sldMkLst>
        <pc:spChg chg="mod">
          <ac:chgData name="Alfred Asterjadhi" userId="39de57b9-85c0-4fd1-aaac-8ca2b6560ad0" providerId="ADAL" clId="{E85912E3-C68F-4EB4-B761-6872A989CEE2}" dt="2022-09-14T21:59:57.043" v="9996" actId="20577"/>
          <ac:spMkLst>
            <pc:docMk/>
            <pc:sldMk cId="4281232646" sldId="934"/>
            <ac:spMk id="2" creationId="{259FB57A-A839-3993-387B-37D9EBE63606}"/>
          </ac:spMkLst>
        </pc:spChg>
        <pc:spChg chg="mod">
          <ac:chgData name="Alfred Asterjadhi" userId="39de57b9-85c0-4fd1-aaac-8ca2b6560ad0" providerId="ADAL" clId="{E85912E3-C68F-4EB4-B761-6872A989CEE2}" dt="2022-09-14T22:02:54.415" v="10001"/>
          <ac:spMkLst>
            <pc:docMk/>
            <pc:sldMk cId="4281232646" sldId="934"/>
            <ac:spMk id="3" creationId="{5F0F392C-B35F-1697-3BA8-65FEFDD77DB3}"/>
          </ac:spMkLst>
        </pc:spChg>
      </pc:sldChg>
      <pc:sldChg chg="modSp add mod">
        <pc:chgData name="Alfred Asterjadhi" userId="39de57b9-85c0-4fd1-aaac-8ca2b6560ad0" providerId="ADAL" clId="{E85912E3-C68F-4EB4-B761-6872A989CEE2}" dt="2022-09-16T00:50:54.544" v="10738" actId="6549"/>
        <pc:sldMkLst>
          <pc:docMk/>
          <pc:sldMk cId="402250090" sldId="935"/>
        </pc:sldMkLst>
        <pc:spChg chg="mod">
          <ac:chgData name="Alfred Asterjadhi" userId="39de57b9-85c0-4fd1-aaac-8ca2b6560ad0" providerId="ADAL" clId="{E85912E3-C68F-4EB4-B761-6872A989CEE2}" dt="2022-09-15T22:21:50.505" v="10271" actId="13926"/>
          <ac:spMkLst>
            <pc:docMk/>
            <pc:sldMk cId="402250090" sldId="935"/>
            <ac:spMk id="2" creationId="{49510D9F-7498-4603-98A7-A6DB1EDD560E}"/>
          </ac:spMkLst>
        </pc:spChg>
        <pc:spChg chg="mod">
          <ac:chgData name="Alfred Asterjadhi" userId="39de57b9-85c0-4fd1-aaac-8ca2b6560ad0" providerId="ADAL" clId="{E85912E3-C68F-4EB4-B761-6872A989CEE2}" dt="2022-09-16T00:50:54.544" v="10738" actId="6549"/>
          <ac:spMkLst>
            <pc:docMk/>
            <pc:sldMk cId="402250090" sldId="935"/>
            <ac:spMk id="3" creationId="{93EB16D6-11CB-4092-9D44-C889CC5233EA}"/>
          </ac:spMkLst>
        </pc:spChg>
      </pc:sldChg>
      <pc:sldChg chg="modSp add mod">
        <pc:chgData name="Alfred Asterjadhi" userId="39de57b9-85c0-4fd1-aaac-8ca2b6560ad0" providerId="ADAL" clId="{E85912E3-C68F-4EB4-B761-6872A989CEE2}" dt="2022-09-16T00:49:16.985" v="10709"/>
        <pc:sldMkLst>
          <pc:docMk/>
          <pc:sldMk cId="1773076798" sldId="936"/>
        </pc:sldMkLst>
        <pc:spChg chg="mod">
          <ac:chgData name="Alfred Asterjadhi" userId="39de57b9-85c0-4fd1-aaac-8ca2b6560ad0" providerId="ADAL" clId="{E85912E3-C68F-4EB4-B761-6872A989CEE2}" dt="2022-09-15T22:23:34.800" v="10294" actId="20577"/>
          <ac:spMkLst>
            <pc:docMk/>
            <pc:sldMk cId="1773076798" sldId="936"/>
            <ac:spMk id="2" creationId="{12372A2F-8025-42D4-B5ED-6E7667DF00C8}"/>
          </ac:spMkLst>
        </pc:spChg>
        <pc:spChg chg="mod">
          <ac:chgData name="Alfred Asterjadhi" userId="39de57b9-85c0-4fd1-aaac-8ca2b6560ad0" providerId="ADAL" clId="{E85912E3-C68F-4EB4-B761-6872A989CEE2}" dt="2022-09-15T22:23:38.393" v="10303" actId="20577"/>
          <ac:spMkLst>
            <pc:docMk/>
            <pc:sldMk cId="1773076798" sldId="936"/>
            <ac:spMk id="6" creationId="{B63EF7E7-1362-4206-B209-115D49A6AA5A}"/>
          </ac:spMkLst>
        </pc:spChg>
        <pc:spChg chg="mod">
          <ac:chgData name="Alfred Asterjadhi" userId="39de57b9-85c0-4fd1-aaac-8ca2b6560ad0" providerId="ADAL" clId="{E85912E3-C68F-4EB4-B761-6872A989CEE2}" dt="2022-09-16T00:49:16.985" v="10709"/>
          <ac:spMkLst>
            <pc:docMk/>
            <pc:sldMk cId="1773076798" sldId="936"/>
            <ac:spMk id="10" creationId="{99A414B4-2CCE-47B7-A036-CF3630BA2538}"/>
          </ac:spMkLst>
        </pc:spChg>
      </pc:sldChg>
      <pc:sldChg chg="modSp new mod">
        <pc:chgData name="Alfred Asterjadhi" userId="39de57b9-85c0-4fd1-aaac-8ca2b6560ad0" providerId="ADAL" clId="{E85912E3-C68F-4EB4-B761-6872A989CEE2}" dt="2022-09-16T00:57:39.211" v="10885"/>
        <pc:sldMkLst>
          <pc:docMk/>
          <pc:sldMk cId="211810868" sldId="937"/>
        </pc:sldMkLst>
        <pc:spChg chg="mod">
          <ac:chgData name="Alfred Asterjadhi" userId="39de57b9-85c0-4fd1-aaac-8ca2b6560ad0" providerId="ADAL" clId="{E85912E3-C68F-4EB4-B761-6872A989CEE2}" dt="2022-09-16T00:56:50.188" v="10853" actId="6549"/>
          <ac:spMkLst>
            <pc:docMk/>
            <pc:sldMk cId="211810868" sldId="937"/>
            <ac:spMk id="2" creationId="{78E0B067-ABE7-DE05-065D-2628E6E451B5}"/>
          </ac:spMkLst>
        </pc:spChg>
        <pc:spChg chg="mod">
          <ac:chgData name="Alfred Asterjadhi" userId="39de57b9-85c0-4fd1-aaac-8ca2b6560ad0" providerId="ADAL" clId="{E85912E3-C68F-4EB4-B761-6872A989CEE2}" dt="2022-09-16T00:57:39.211" v="10885"/>
          <ac:spMkLst>
            <pc:docMk/>
            <pc:sldMk cId="211810868" sldId="937"/>
            <ac:spMk id="3" creationId="{92CDABE8-248C-9573-CB77-DDDB40ADCABC}"/>
          </ac:spMkLst>
        </pc:spChg>
      </pc:sldChg>
      <pc:sldChg chg="modSp add mod">
        <pc:chgData name="Alfred Asterjadhi" userId="39de57b9-85c0-4fd1-aaac-8ca2b6560ad0" providerId="ADAL" clId="{E85912E3-C68F-4EB4-B761-6872A989CEE2}" dt="2022-09-16T00:56:39.720" v="10850"/>
        <pc:sldMkLst>
          <pc:docMk/>
          <pc:sldMk cId="887719972" sldId="938"/>
        </pc:sldMkLst>
        <pc:spChg chg="mod">
          <ac:chgData name="Alfred Asterjadhi" userId="39de57b9-85c0-4fd1-aaac-8ca2b6560ad0" providerId="ADAL" clId="{E85912E3-C68F-4EB4-B761-6872A989CEE2}" dt="2022-09-16T00:51:18.257" v="10751" actId="20577"/>
          <ac:spMkLst>
            <pc:docMk/>
            <pc:sldMk cId="887719972" sldId="938"/>
            <ac:spMk id="2" creationId="{49510D9F-7498-4603-98A7-A6DB1EDD560E}"/>
          </ac:spMkLst>
        </pc:spChg>
        <pc:spChg chg="mod">
          <ac:chgData name="Alfred Asterjadhi" userId="39de57b9-85c0-4fd1-aaac-8ca2b6560ad0" providerId="ADAL" clId="{E85912E3-C68F-4EB4-B761-6872A989CEE2}" dt="2022-09-16T00:56:39.720" v="10850"/>
          <ac:spMkLst>
            <pc:docMk/>
            <pc:sldMk cId="887719972" sldId="938"/>
            <ac:spMk id="3" creationId="{93EB16D6-11CB-4092-9D44-C889CC5233EA}"/>
          </ac:spMkLst>
        </pc:spChg>
      </pc:sldChg>
      <pc:sldChg chg="modSp add mod">
        <pc:chgData name="Alfred Asterjadhi" userId="39de57b9-85c0-4fd1-aaac-8ca2b6560ad0" providerId="ADAL" clId="{E85912E3-C68F-4EB4-B761-6872A989CEE2}" dt="2022-10-10T14:33:07.820" v="11249" actId="20577"/>
        <pc:sldMkLst>
          <pc:docMk/>
          <pc:sldMk cId="9881894" sldId="939"/>
        </pc:sldMkLst>
        <pc:spChg chg="mod">
          <ac:chgData name="Alfred Asterjadhi" userId="39de57b9-85c0-4fd1-aaac-8ca2b6560ad0" providerId="ADAL" clId="{E85912E3-C68F-4EB4-B761-6872A989CEE2}" dt="2022-10-10T14:33:07.820" v="11249" actId="20577"/>
          <ac:spMkLst>
            <pc:docMk/>
            <pc:sldMk cId="9881894" sldId="939"/>
            <ac:spMk id="7" creationId="{3126AA10-DC1C-4E34-80DA-B427588F2BD9}"/>
          </ac:spMkLst>
        </pc:spChg>
      </pc:sldChg>
      <pc:sldChg chg="modSp add mod">
        <pc:chgData name="Alfred Asterjadhi" userId="39de57b9-85c0-4fd1-aaac-8ca2b6560ad0" providerId="ADAL" clId="{E85912E3-C68F-4EB4-B761-6872A989CEE2}" dt="2022-10-14T23:50:39.766" v="11956" actId="20577"/>
        <pc:sldMkLst>
          <pc:docMk/>
          <pc:sldMk cId="1969670249" sldId="940"/>
        </pc:sldMkLst>
        <pc:spChg chg="mod">
          <ac:chgData name="Alfred Asterjadhi" userId="39de57b9-85c0-4fd1-aaac-8ca2b6560ad0" providerId="ADAL" clId="{E85912E3-C68F-4EB4-B761-6872A989CEE2}" dt="2022-09-27T01:20:50.530" v="11075" actId="20577"/>
          <ac:spMkLst>
            <pc:docMk/>
            <pc:sldMk cId="1969670249" sldId="940"/>
            <ac:spMk id="2" creationId="{49510D9F-7498-4603-98A7-A6DB1EDD560E}"/>
          </ac:spMkLst>
        </pc:spChg>
        <pc:spChg chg="mod">
          <ac:chgData name="Alfred Asterjadhi" userId="39de57b9-85c0-4fd1-aaac-8ca2b6560ad0" providerId="ADAL" clId="{E85912E3-C68F-4EB4-B761-6872A989CEE2}" dt="2022-09-27T01:17:35.741" v="11073" actId="20577"/>
          <ac:spMkLst>
            <pc:docMk/>
            <pc:sldMk cId="1969670249" sldId="940"/>
            <ac:spMk id="3" creationId="{93EB16D6-11CB-4092-9D44-C889CC5233EA}"/>
          </ac:spMkLst>
        </pc:spChg>
        <pc:spChg chg="mod">
          <ac:chgData name="Alfred Asterjadhi" userId="39de57b9-85c0-4fd1-aaac-8ca2b6560ad0" providerId="ADAL" clId="{E85912E3-C68F-4EB4-B761-6872A989CEE2}" dt="2022-10-14T23:50:39.766" v="11956" actId="20577"/>
          <ac:spMkLst>
            <pc:docMk/>
            <pc:sldMk cId="1969670249" sldId="940"/>
            <ac:spMk id="6" creationId="{536B0377-C8E2-442F-A310-3A1EE7A7D0C0}"/>
          </ac:spMkLst>
        </pc:spChg>
      </pc:sldChg>
      <pc:sldChg chg="modSp new del mod">
        <pc:chgData name="Alfred Asterjadhi" userId="39de57b9-85c0-4fd1-aaac-8ca2b6560ad0" providerId="ADAL" clId="{E85912E3-C68F-4EB4-B761-6872A989CEE2}" dt="2022-10-12T18:12:25.074" v="11466" actId="47"/>
        <pc:sldMkLst>
          <pc:docMk/>
          <pc:sldMk cId="724441156" sldId="941"/>
        </pc:sldMkLst>
        <pc:spChg chg="mod">
          <ac:chgData name="Alfred Asterjadhi" userId="39de57b9-85c0-4fd1-aaac-8ca2b6560ad0" providerId="ADAL" clId="{E85912E3-C68F-4EB4-B761-6872A989CEE2}" dt="2022-09-27T15:46:04.516" v="11195" actId="207"/>
          <ac:spMkLst>
            <pc:docMk/>
            <pc:sldMk cId="724441156" sldId="941"/>
            <ac:spMk id="2" creationId="{6A6EC69C-CFA7-5722-FAB8-01D10BE1575D}"/>
          </ac:spMkLst>
        </pc:spChg>
        <pc:spChg chg="mod">
          <ac:chgData name="Alfred Asterjadhi" userId="39de57b9-85c0-4fd1-aaac-8ca2b6560ad0" providerId="ADAL" clId="{E85912E3-C68F-4EB4-B761-6872A989CEE2}" dt="2022-09-27T15:08:10.044" v="11194"/>
          <ac:spMkLst>
            <pc:docMk/>
            <pc:sldMk cId="724441156" sldId="941"/>
            <ac:spMk id="3" creationId="{BABDF076-E1B3-DB49-6064-5DF87DEBBF37}"/>
          </ac:spMkLst>
        </pc:spChg>
      </pc:sldChg>
      <pc:sldChg chg="modSp add mod">
        <pc:chgData name="Alfred Asterjadhi" userId="39de57b9-85c0-4fd1-aaac-8ca2b6560ad0" providerId="ADAL" clId="{E85912E3-C68F-4EB4-B761-6872A989CEE2}" dt="2022-10-14T23:50:46.086" v="11957"/>
        <pc:sldMkLst>
          <pc:docMk/>
          <pc:sldMk cId="2705553056" sldId="942"/>
        </pc:sldMkLst>
        <pc:spChg chg="mod">
          <ac:chgData name="Alfred Asterjadhi" userId="39de57b9-85c0-4fd1-aaac-8ca2b6560ad0" providerId="ADAL" clId="{E85912E3-C68F-4EB4-B761-6872A989CEE2}" dt="2022-09-27T01:21:02.362" v="11081" actId="20577"/>
          <ac:spMkLst>
            <pc:docMk/>
            <pc:sldMk cId="2705553056" sldId="942"/>
            <ac:spMk id="2" creationId="{49510D9F-7498-4603-98A7-A6DB1EDD560E}"/>
          </ac:spMkLst>
        </pc:spChg>
        <pc:spChg chg="mod">
          <ac:chgData name="Alfred Asterjadhi" userId="39de57b9-85c0-4fd1-aaac-8ca2b6560ad0" providerId="ADAL" clId="{E85912E3-C68F-4EB4-B761-6872A989CEE2}" dt="2022-10-12T18:08:33.241" v="11331" actId="6549"/>
          <ac:spMkLst>
            <pc:docMk/>
            <pc:sldMk cId="2705553056" sldId="942"/>
            <ac:spMk id="3" creationId="{93EB16D6-11CB-4092-9D44-C889CC5233EA}"/>
          </ac:spMkLst>
        </pc:spChg>
        <pc:spChg chg="mod">
          <ac:chgData name="Alfred Asterjadhi" userId="39de57b9-85c0-4fd1-aaac-8ca2b6560ad0" providerId="ADAL" clId="{E85912E3-C68F-4EB4-B761-6872A989CEE2}" dt="2022-10-14T23:50:46.086" v="11957"/>
          <ac:spMkLst>
            <pc:docMk/>
            <pc:sldMk cId="2705553056" sldId="942"/>
            <ac:spMk id="6" creationId="{536B0377-C8E2-442F-A310-3A1EE7A7D0C0}"/>
          </ac:spMkLst>
        </pc:spChg>
      </pc:sldChg>
      <pc:sldChg chg="modSp add mod">
        <pc:chgData name="Alfred Asterjadhi" userId="39de57b9-85c0-4fd1-aaac-8ca2b6560ad0" providerId="ADAL" clId="{E85912E3-C68F-4EB4-B761-6872A989CEE2}" dt="2022-10-14T23:50:50.525" v="11959"/>
        <pc:sldMkLst>
          <pc:docMk/>
          <pc:sldMk cId="1724087156" sldId="943"/>
        </pc:sldMkLst>
        <pc:spChg chg="mod">
          <ac:chgData name="Alfred Asterjadhi" userId="39de57b9-85c0-4fd1-aaac-8ca2b6560ad0" providerId="ADAL" clId="{E85912E3-C68F-4EB4-B761-6872A989CEE2}" dt="2022-10-13T16:22:31.042" v="11500" actId="20577"/>
          <ac:spMkLst>
            <pc:docMk/>
            <pc:sldMk cId="1724087156" sldId="943"/>
            <ac:spMk id="2" creationId="{49510D9F-7498-4603-98A7-A6DB1EDD560E}"/>
          </ac:spMkLst>
        </pc:spChg>
        <pc:spChg chg="mod">
          <ac:chgData name="Alfred Asterjadhi" userId="39de57b9-85c0-4fd1-aaac-8ca2b6560ad0" providerId="ADAL" clId="{E85912E3-C68F-4EB4-B761-6872A989CEE2}" dt="2022-10-12T17:48:46.697" v="11329" actId="20577"/>
          <ac:spMkLst>
            <pc:docMk/>
            <pc:sldMk cId="1724087156" sldId="943"/>
            <ac:spMk id="3" creationId="{93EB16D6-11CB-4092-9D44-C889CC5233EA}"/>
          </ac:spMkLst>
        </pc:spChg>
        <pc:spChg chg="mod">
          <ac:chgData name="Alfred Asterjadhi" userId="39de57b9-85c0-4fd1-aaac-8ca2b6560ad0" providerId="ADAL" clId="{E85912E3-C68F-4EB4-B761-6872A989CEE2}" dt="2022-10-14T23:50:50.525" v="11959"/>
          <ac:spMkLst>
            <pc:docMk/>
            <pc:sldMk cId="1724087156" sldId="943"/>
            <ac:spMk id="6" creationId="{536B0377-C8E2-442F-A310-3A1EE7A7D0C0}"/>
          </ac:spMkLst>
        </pc:spChg>
      </pc:sldChg>
      <pc:sldChg chg="modSp add mod">
        <pc:chgData name="Alfred Asterjadhi" userId="39de57b9-85c0-4fd1-aaac-8ca2b6560ad0" providerId="ADAL" clId="{E85912E3-C68F-4EB4-B761-6872A989CEE2}" dt="2022-10-14T23:50:53.918" v="11960"/>
        <pc:sldMkLst>
          <pc:docMk/>
          <pc:sldMk cId="2048794936" sldId="944"/>
        </pc:sldMkLst>
        <pc:spChg chg="mod">
          <ac:chgData name="Alfred Asterjadhi" userId="39de57b9-85c0-4fd1-aaac-8ca2b6560ad0" providerId="ADAL" clId="{E85912E3-C68F-4EB4-B761-6872A989CEE2}" dt="2022-10-13T16:22:33.449" v="11501" actId="20577"/>
          <ac:spMkLst>
            <pc:docMk/>
            <pc:sldMk cId="2048794936" sldId="944"/>
            <ac:spMk id="2" creationId="{49510D9F-7498-4603-98A7-A6DB1EDD560E}"/>
          </ac:spMkLst>
        </pc:spChg>
        <pc:spChg chg="mod">
          <ac:chgData name="Alfred Asterjadhi" userId="39de57b9-85c0-4fd1-aaac-8ca2b6560ad0" providerId="ADAL" clId="{E85912E3-C68F-4EB4-B761-6872A989CEE2}" dt="2022-10-12T18:12:16.835" v="11462" actId="20577"/>
          <ac:spMkLst>
            <pc:docMk/>
            <pc:sldMk cId="2048794936" sldId="944"/>
            <ac:spMk id="3" creationId="{93EB16D6-11CB-4092-9D44-C889CC5233EA}"/>
          </ac:spMkLst>
        </pc:spChg>
        <pc:spChg chg="mod">
          <ac:chgData name="Alfred Asterjadhi" userId="39de57b9-85c0-4fd1-aaac-8ca2b6560ad0" providerId="ADAL" clId="{E85912E3-C68F-4EB4-B761-6872A989CEE2}" dt="2022-10-14T23:50:53.918" v="11960"/>
          <ac:spMkLst>
            <pc:docMk/>
            <pc:sldMk cId="2048794936" sldId="944"/>
            <ac:spMk id="6" creationId="{536B0377-C8E2-442F-A310-3A1EE7A7D0C0}"/>
          </ac:spMkLst>
        </pc:spChg>
      </pc:sldChg>
      <pc:sldChg chg="modSp add mod">
        <pc:chgData name="Alfred Asterjadhi" userId="39de57b9-85c0-4fd1-aaac-8ca2b6560ad0" providerId="ADAL" clId="{E85912E3-C68F-4EB4-B761-6872A989CEE2}" dt="2022-10-14T23:50:48.492" v="11958"/>
        <pc:sldMkLst>
          <pc:docMk/>
          <pc:sldMk cId="2022998334" sldId="945"/>
        </pc:sldMkLst>
        <pc:spChg chg="mod">
          <ac:chgData name="Alfred Asterjadhi" userId="39de57b9-85c0-4fd1-aaac-8ca2b6560ad0" providerId="ADAL" clId="{E85912E3-C68F-4EB4-B761-6872A989CEE2}" dt="2022-10-13T16:21:56.004" v="11470" actId="20577"/>
          <ac:spMkLst>
            <pc:docMk/>
            <pc:sldMk cId="2022998334" sldId="945"/>
            <ac:spMk id="2" creationId="{49510D9F-7498-4603-98A7-A6DB1EDD560E}"/>
          </ac:spMkLst>
        </pc:spChg>
        <pc:spChg chg="mod">
          <ac:chgData name="Alfred Asterjadhi" userId="39de57b9-85c0-4fd1-aaac-8ca2b6560ad0" providerId="ADAL" clId="{E85912E3-C68F-4EB4-B761-6872A989CEE2}" dt="2022-10-13T16:39:57.435" v="11571" actId="20577"/>
          <ac:spMkLst>
            <pc:docMk/>
            <pc:sldMk cId="2022998334" sldId="945"/>
            <ac:spMk id="3" creationId="{93EB16D6-11CB-4092-9D44-C889CC5233EA}"/>
          </ac:spMkLst>
        </pc:spChg>
        <pc:spChg chg="mod">
          <ac:chgData name="Alfred Asterjadhi" userId="39de57b9-85c0-4fd1-aaac-8ca2b6560ad0" providerId="ADAL" clId="{E85912E3-C68F-4EB4-B761-6872A989CEE2}" dt="2022-10-14T23:50:48.492" v="11958"/>
          <ac:spMkLst>
            <pc:docMk/>
            <pc:sldMk cId="2022998334" sldId="945"/>
            <ac:spMk id="6" creationId="{536B0377-C8E2-442F-A310-3A1EE7A7D0C0}"/>
          </ac:spMkLst>
        </pc:spChg>
      </pc:sldChg>
      <pc:sldChg chg="addSp delSp modSp new mod">
        <pc:chgData name="Alfred Asterjadhi" userId="39de57b9-85c0-4fd1-aaac-8ca2b6560ad0" providerId="ADAL" clId="{E85912E3-C68F-4EB4-B761-6872A989CEE2}" dt="2022-10-14T23:50:56.065" v="11961"/>
        <pc:sldMkLst>
          <pc:docMk/>
          <pc:sldMk cId="3935425408" sldId="946"/>
        </pc:sldMkLst>
        <pc:spChg chg="mod">
          <ac:chgData name="Alfred Asterjadhi" userId="39de57b9-85c0-4fd1-aaac-8ca2b6560ad0" providerId="ADAL" clId="{E85912E3-C68F-4EB4-B761-6872A989CEE2}" dt="2022-10-14T23:45:39" v="11619"/>
          <ac:spMkLst>
            <pc:docMk/>
            <pc:sldMk cId="3935425408" sldId="946"/>
            <ac:spMk id="2" creationId="{41C54AEC-4D0A-EE22-BBF2-273BDCA79AC5}"/>
          </ac:spMkLst>
        </pc:spChg>
        <pc:spChg chg="mod">
          <ac:chgData name="Alfred Asterjadhi" userId="39de57b9-85c0-4fd1-aaac-8ca2b6560ad0" providerId="ADAL" clId="{E85912E3-C68F-4EB4-B761-6872A989CEE2}" dt="2022-10-14T23:50:05.286" v="11949" actId="20577"/>
          <ac:spMkLst>
            <pc:docMk/>
            <pc:sldMk cId="3935425408" sldId="946"/>
            <ac:spMk id="3" creationId="{259D4704-B128-129E-1B24-DB5C108A3BFD}"/>
          </ac:spMkLst>
        </pc:spChg>
        <pc:spChg chg="mod">
          <ac:chgData name="Alfred Asterjadhi" userId="39de57b9-85c0-4fd1-aaac-8ca2b6560ad0" providerId="ADAL" clId="{E85912E3-C68F-4EB4-B761-6872A989CEE2}" dt="2022-10-14T23:45:39" v="11619"/>
          <ac:spMkLst>
            <pc:docMk/>
            <pc:sldMk cId="3935425408" sldId="946"/>
            <ac:spMk id="4" creationId="{C1E1F404-333E-91F9-A973-EA3172142DDB}"/>
          </ac:spMkLst>
        </pc:spChg>
        <pc:spChg chg="mod">
          <ac:chgData name="Alfred Asterjadhi" userId="39de57b9-85c0-4fd1-aaac-8ca2b6560ad0" providerId="ADAL" clId="{E85912E3-C68F-4EB4-B761-6872A989CEE2}" dt="2022-10-14T23:45:39" v="11619"/>
          <ac:spMkLst>
            <pc:docMk/>
            <pc:sldMk cId="3935425408" sldId="946"/>
            <ac:spMk id="5" creationId="{CAF7826D-E941-6833-6E87-138DE066D423}"/>
          </ac:spMkLst>
        </pc:spChg>
        <pc:spChg chg="mod">
          <ac:chgData name="Alfred Asterjadhi" userId="39de57b9-85c0-4fd1-aaac-8ca2b6560ad0" providerId="ADAL" clId="{E85912E3-C68F-4EB4-B761-6872A989CEE2}" dt="2022-10-14T23:50:56.065" v="11961"/>
          <ac:spMkLst>
            <pc:docMk/>
            <pc:sldMk cId="3935425408" sldId="946"/>
            <ac:spMk id="6" creationId="{6B1EBA60-08F1-CA3A-690D-84DA5B8A6D46}"/>
          </ac:spMkLst>
        </pc:spChg>
        <pc:spChg chg="add del mod">
          <ac:chgData name="Alfred Asterjadhi" userId="39de57b9-85c0-4fd1-aaac-8ca2b6560ad0" providerId="ADAL" clId="{E85912E3-C68F-4EB4-B761-6872A989CEE2}" dt="2022-10-14T23:45:39" v="11619"/>
          <ac:spMkLst>
            <pc:docMk/>
            <pc:sldMk cId="3935425408" sldId="946"/>
            <ac:spMk id="7" creationId="{A69B2D97-AAF7-B379-F207-0A692E65E04A}"/>
          </ac:spMkLst>
        </pc:spChg>
        <pc:spChg chg="add del mod">
          <ac:chgData name="Alfred Asterjadhi" userId="39de57b9-85c0-4fd1-aaac-8ca2b6560ad0" providerId="ADAL" clId="{E85912E3-C68F-4EB4-B761-6872A989CEE2}" dt="2022-10-14T23:45:39" v="11619"/>
          <ac:spMkLst>
            <pc:docMk/>
            <pc:sldMk cId="3935425408" sldId="946"/>
            <ac:spMk id="8" creationId="{38EB1AE1-455E-6D68-60D7-8FA8D04E2A17}"/>
          </ac:spMkLst>
        </pc:spChg>
        <pc:spChg chg="add del mod">
          <ac:chgData name="Alfred Asterjadhi" userId="39de57b9-85c0-4fd1-aaac-8ca2b6560ad0" providerId="ADAL" clId="{E85912E3-C68F-4EB4-B761-6872A989CEE2}" dt="2022-10-14T23:45:39" v="11619"/>
          <ac:spMkLst>
            <pc:docMk/>
            <pc:sldMk cId="3935425408" sldId="946"/>
            <ac:spMk id="9" creationId="{64242E5E-490E-9187-FC5F-10EB24834746}"/>
          </ac:spMkLst>
        </pc:spChg>
        <pc:spChg chg="add del mod">
          <ac:chgData name="Alfred Asterjadhi" userId="39de57b9-85c0-4fd1-aaac-8ca2b6560ad0" providerId="ADAL" clId="{E85912E3-C68F-4EB4-B761-6872A989CEE2}" dt="2022-10-14T23:45:39" v="11619"/>
          <ac:spMkLst>
            <pc:docMk/>
            <pc:sldMk cId="3935425408" sldId="946"/>
            <ac:spMk id="10" creationId="{D2B8C86D-67EE-C2C1-B8B7-0332917DB54F}"/>
          </ac:spMkLst>
        </pc:spChg>
        <pc:spChg chg="add del mod">
          <ac:chgData name="Alfred Asterjadhi" userId="39de57b9-85c0-4fd1-aaac-8ca2b6560ad0" providerId="ADAL" clId="{E85912E3-C68F-4EB4-B761-6872A989CEE2}" dt="2022-10-14T23:45:39" v="11619"/>
          <ac:spMkLst>
            <pc:docMk/>
            <pc:sldMk cId="3935425408" sldId="946"/>
            <ac:spMk id="11" creationId="{BC024CA4-8A86-78C1-F42C-044844D2A4C8}"/>
          </ac:spMkLst>
        </pc:spChg>
      </pc:sldChg>
      <pc:sldMasterChg chg="modSp mod modSldLayout">
        <pc:chgData name="Alfred Asterjadhi" userId="39de57b9-85c0-4fd1-aaac-8ca2b6560ad0" providerId="ADAL" clId="{E85912E3-C68F-4EB4-B761-6872A989CEE2}" dt="2022-10-12T18:13:01.924" v="11468" actId="6549"/>
        <pc:sldMasterMkLst>
          <pc:docMk/>
          <pc:sldMasterMk cId="0" sldId="2147483648"/>
        </pc:sldMasterMkLst>
        <pc:spChg chg="mod">
          <ac:chgData name="Alfred Asterjadhi" userId="39de57b9-85c0-4fd1-aaac-8ca2b6560ad0" providerId="ADAL" clId="{E85912E3-C68F-4EB4-B761-6872A989CEE2}" dt="2022-10-12T18:13:01.924" v="11468" actId="6549"/>
          <ac:spMkLst>
            <pc:docMk/>
            <pc:sldMasterMk cId="0" sldId="2147483648"/>
            <ac:spMk id="10" creationId="{00000000-0000-0000-0000-000000000000}"/>
          </ac:spMkLst>
        </pc:spChg>
        <pc:spChg chg="mod">
          <ac:chgData name="Alfred Asterjadhi" userId="39de57b9-85c0-4fd1-aaac-8ca2b6560ad0" providerId="ADAL" clId="{E85912E3-C68F-4EB4-B761-6872A989CEE2}" dt="2022-07-10T16:44:37.318" v="72" actId="20577"/>
          <ac:spMkLst>
            <pc:docMk/>
            <pc:sldMasterMk cId="0" sldId="2147483648"/>
            <ac:spMk id="1027" creationId="{00000000-0000-0000-0000-000000000000}"/>
          </ac:spMkLst>
        </pc:spChg>
        <pc:sldLayoutChg chg="modSp mod">
          <pc:chgData name="Alfred Asterjadhi" userId="39de57b9-85c0-4fd1-aaac-8ca2b6560ad0" providerId="ADAL" clId="{E85912E3-C68F-4EB4-B761-6872A989CEE2}" dt="2022-07-10T16:44:50.450" v="81"/>
          <pc:sldLayoutMkLst>
            <pc:docMk/>
            <pc:sldMasterMk cId="0" sldId="2147483648"/>
            <pc:sldLayoutMk cId="0" sldId="2147483649"/>
          </pc:sldLayoutMkLst>
          <pc:spChg chg="mod">
            <ac:chgData name="Alfred Asterjadhi" userId="39de57b9-85c0-4fd1-aaac-8ca2b6560ad0" providerId="ADAL" clId="{E85912E3-C68F-4EB4-B761-6872A989CEE2}" dt="2022-07-10T16:44:50.450" v="81"/>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E85912E3-C68F-4EB4-B761-6872A989CEE2}" dt="2022-07-10T16:44:53.628" v="82"/>
          <pc:sldLayoutMkLst>
            <pc:docMk/>
            <pc:sldMasterMk cId="0" sldId="2147483648"/>
            <pc:sldLayoutMk cId="0" sldId="2147483650"/>
          </pc:sldLayoutMkLst>
          <pc:spChg chg="mod">
            <ac:chgData name="Alfred Asterjadhi" userId="39de57b9-85c0-4fd1-aaac-8ca2b6560ad0" providerId="ADAL" clId="{E85912E3-C68F-4EB4-B761-6872A989CEE2}" dt="2022-07-10T16:44:53.628" v="82"/>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E85912E3-C68F-4EB4-B761-6872A989CEE2}" dt="2022-07-10T16:44:55.885" v="83"/>
          <pc:sldLayoutMkLst>
            <pc:docMk/>
            <pc:sldMasterMk cId="0" sldId="2147483648"/>
            <pc:sldLayoutMk cId="0" sldId="2147483651"/>
          </pc:sldLayoutMkLst>
          <pc:spChg chg="mod">
            <ac:chgData name="Alfred Asterjadhi" userId="39de57b9-85c0-4fd1-aaac-8ca2b6560ad0" providerId="ADAL" clId="{E85912E3-C68F-4EB4-B761-6872A989CEE2}" dt="2022-07-10T16:44:55.885" v="83"/>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E85912E3-C68F-4EB4-B761-6872A989CEE2}" dt="2022-07-10T16:44:57.999" v="84"/>
          <pc:sldLayoutMkLst>
            <pc:docMk/>
            <pc:sldMasterMk cId="0" sldId="2147483648"/>
            <pc:sldLayoutMk cId="0" sldId="2147483652"/>
          </pc:sldLayoutMkLst>
          <pc:spChg chg="mod">
            <ac:chgData name="Alfred Asterjadhi" userId="39de57b9-85c0-4fd1-aaac-8ca2b6560ad0" providerId="ADAL" clId="{E85912E3-C68F-4EB4-B761-6872A989CEE2}" dt="2022-07-10T16:44:57.999" v="84"/>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E85912E3-C68F-4EB4-B761-6872A989CEE2}" dt="2022-07-10T16:45:00.206" v="85"/>
          <pc:sldLayoutMkLst>
            <pc:docMk/>
            <pc:sldMasterMk cId="0" sldId="2147483648"/>
            <pc:sldLayoutMk cId="0" sldId="2147483654"/>
          </pc:sldLayoutMkLst>
          <pc:spChg chg="mod">
            <ac:chgData name="Alfred Asterjadhi" userId="39de57b9-85c0-4fd1-aaac-8ca2b6560ad0" providerId="ADAL" clId="{E85912E3-C68F-4EB4-B761-6872A989CEE2}" dt="2022-07-10T16:45:00.206" v="85"/>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E85912E3-C68F-4EB4-B761-6872A989CEE2}" dt="2022-07-10T16:45:02.227" v="86"/>
          <pc:sldLayoutMkLst>
            <pc:docMk/>
            <pc:sldMasterMk cId="0" sldId="2147483648"/>
            <pc:sldLayoutMk cId="0" sldId="2147483655"/>
          </pc:sldLayoutMkLst>
          <pc:spChg chg="mod">
            <ac:chgData name="Alfred Asterjadhi" userId="39de57b9-85c0-4fd1-aaac-8ca2b6560ad0" providerId="ADAL" clId="{E85912E3-C68F-4EB4-B761-6872A989CEE2}" dt="2022-07-10T16:45:02.227" v="86"/>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9111B407-14B1-463A-93AF-3E7340F42A6C}"/>
    <pc:docChg chg="modSld modMainMaster">
      <pc:chgData name="Alfred Asterjadhi" userId="39de57b9-85c0-4fd1-aaac-8ca2b6560ad0" providerId="ADAL" clId="{9111B407-14B1-463A-93AF-3E7340F42A6C}" dt="2021-09-20T13:35:01.252" v="399"/>
      <pc:docMkLst>
        <pc:docMk/>
      </pc:docMkLst>
      <pc:sldChg chg="modSp mod">
        <pc:chgData name="Alfred Asterjadhi" userId="39de57b9-85c0-4fd1-aaac-8ca2b6560ad0" providerId="ADAL" clId="{9111B407-14B1-463A-93AF-3E7340F42A6C}" dt="2021-09-20T13:28:18.674" v="294"/>
        <pc:sldMkLst>
          <pc:docMk/>
          <pc:sldMk cId="2864613985" sldId="667"/>
        </pc:sldMkLst>
        <pc:spChg chg="mod">
          <ac:chgData name="Alfred Asterjadhi" userId="39de57b9-85c0-4fd1-aaac-8ca2b6560ad0" providerId="ADAL" clId="{9111B407-14B1-463A-93AF-3E7340F42A6C}" dt="2021-09-20T13:28:18.674" v="294"/>
          <ac:spMkLst>
            <pc:docMk/>
            <pc:sldMk cId="2864613985" sldId="667"/>
            <ac:spMk id="10" creationId="{99A414B4-2CCE-47B7-A036-CF3630BA2538}"/>
          </ac:spMkLst>
        </pc:spChg>
      </pc:sldChg>
      <pc:sldChg chg="modSp mod">
        <pc:chgData name="Alfred Asterjadhi" userId="39de57b9-85c0-4fd1-aaac-8ca2b6560ad0" providerId="ADAL" clId="{9111B407-14B1-463A-93AF-3E7340F42A6C}" dt="2021-09-20T13:19:12.336" v="186"/>
        <pc:sldMkLst>
          <pc:docMk/>
          <pc:sldMk cId="659808261" sldId="668"/>
        </pc:sldMkLst>
        <pc:spChg chg="mod">
          <ac:chgData name="Alfred Asterjadhi" userId="39de57b9-85c0-4fd1-aaac-8ca2b6560ad0" providerId="ADAL" clId="{9111B407-14B1-463A-93AF-3E7340F42A6C}" dt="2021-09-20T13:19:12.336" v="186"/>
          <ac:spMkLst>
            <pc:docMk/>
            <pc:sldMk cId="659808261" sldId="668"/>
            <ac:spMk id="10" creationId="{99A414B4-2CCE-47B7-A036-CF3630BA2538}"/>
          </ac:spMkLst>
        </pc:spChg>
      </pc:sldChg>
      <pc:sldChg chg="modSp mod">
        <pc:chgData name="Alfred Asterjadhi" userId="39de57b9-85c0-4fd1-aaac-8ca2b6560ad0" providerId="ADAL" clId="{9111B407-14B1-463A-93AF-3E7340F42A6C}" dt="2021-09-20T13:20:59.213" v="230" actId="6549"/>
        <pc:sldMkLst>
          <pc:docMk/>
          <pc:sldMk cId="4152506591" sldId="669"/>
        </pc:sldMkLst>
        <pc:spChg chg="mod">
          <ac:chgData name="Alfred Asterjadhi" userId="39de57b9-85c0-4fd1-aaac-8ca2b6560ad0" providerId="ADAL" clId="{9111B407-14B1-463A-93AF-3E7340F42A6C}" dt="2021-09-20T13:20:59.213" v="230" actId="6549"/>
          <ac:spMkLst>
            <pc:docMk/>
            <pc:sldMk cId="4152506591" sldId="669"/>
            <ac:spMk id="10" creationId="{99A414B4-2CCE-47B7-A036-CF3630BA2538}"/>
          </ac:spMkLst>
        </pc:spChg>
      </pc:sldChg>
      <pc:sldChg chg="modSp mod">
        <pc:chgData name="Alfred Asterjadhi" userId="39de57b9-85c0-4fd1-aaac-8ca2b6560ad0" providerId="ADAL" clId="{9111B407-14B1-463A-93AF-3E7340F42A6C}" dt="2021-09-20T13:24:55.845" v="262"/>
        <pc:sldMkLst>
          <pc:docMk/>
          <pc:sldMk cId="2176718095" sldId="670"/>
        </pc:sldMkLst>
        <pc:spChg chg="mod">
          <ac:chgData name="Alfred Asterjadhi" userId="39de57b9-85c0-4fd1-aaac-8ca2b6560ad0" providerId="ADAL" clId="{9111B407-14B1-463A-93AF-3E7340F42A6C}" dt="2021-09-20T13:24:55.845" v="262"/>
          <ac:spMkLst>
            <pc:docMk/>
            <pc:sldMk cId="2176718095" sldId="670"/>
            <ac:spMk id="10" creationId="{99A414B4-2CCE-47B7-A036-CF3630BA2538}"/>
          </ac:spMkLst>
        </pc:spChg>
      </pc:sldChg>
      <pc:sldChg chg="modSp mod">
        <pc:chgData name="Alfred Asterjadhi" userId="39de57b9-85c0-4fd1-aaac-8ca2b6560ad0" providerId="ADAL" clId="{9111B407-14B1-463A-93AF-3E7340F42A6C}" dt="2021-09-20T13:33:28.389" v="363" actId="6549"/>
        <pc:sldMkLst>
          <pc:docMk/>
          <pc:sldMk cId="304436274" sldId="671"/>
        </pc:sldMkLst>
        <pc:spChg chg="mod">
          <ac:chgData name="Alfred Asterjadhi" userId="39de57b9-85c0-4fd1-aaac-8ca2b6560ad0" providerId="ADAL" clId="{9111B407-14B1-463A-93AF-3E7340F42A6C}" dt="2021-09-19T15:51:54.326" v="107" actId="20577"/>
          <ac:spMkLst>
            <pc:docMk/>
            <pc:sldMk cId="304436274" sldId="671"/>
            <ac:spMk id="2" creationId="{12372A2F-8025-42D4-B5ED-6E7667DF00C8}"/>
          </ac:spMkLst>
        </pc:spChg>
        <pc:spChg chg="mod">
          <ac:chgData name="Alfred Asterjadhi" userId="39de57b9-85c0-4fd1-aaac-8ca2b6560ad0" providerId="ADAL" clId="{9111B407-14B1-463A-93AF-3E7340F42A6C}" dt="2021-09-20T13:33:28.389" v="363" actId="6549"/>
          <ac:spMkLst>
            <pc:docMk/>
            <pc:sldMk cId="304436274" sldId="671"/>
            <ac:spMk id="10" creationId="{99A414B4-2CCE-47B7-A036-CF3630BA2538}"/>
          </ac:spMkLst>
        </pc:spChg>
      </pc:sldChg>
      <pc:sldChg chg="modSp mod">
        <pc:chgData name="Alfred Asterjadhi" userId="39de57b9-85c0-4fd1-aaac-8ca2b6560ad0" providerId="ADAL" clId="{9111B407-14B1-463A-93AF-3E7340F42A6C}" dt="2021-09-20T13:35:01.252" v="399"/>
        <pc:sldMkLst>
          <pc:docMk/>
          <pc:sldMk cId="4201928650" sldId="672"/>
        </pc:sldMkLst>
        <pc:spChg chg="mod">
          <ac:chgData name="Alfred Asterjadhi" userId="39de57b9-85c0-4fd1-aaac-8ca2b6560ad0" providerId="ADAL" clId="{9111B407-14B1-463A-93AF-3E7340F42A6C}" dt="2021-09-19T15:51:59.745" v="108" actId="20577"/>
          <ac:spMkLst>
            <pc:docMk/>
            <pc:sldMk cId="4201928650" sldId="672"/>
            <ac:spMk id="2" creationId="{12372A2F-8025-42D4-B5ED-6E7667DF00C8}"/>
          </ac:spMkLst>
        </pc:spChg>
        <pc:spChg chg="mod">
          <ac:chgData name="Alfred Asterjadhi" userId="39de57b9-85c0-4fd1-aaac-8ca2b6560ad0" providerId="ADAL" clId="{9111B407-14B1-463A-93AF-3E7340F42A6C}" dt="2021-09-20T13:35:01.252" v="399"/>
          <ac:spMkLst>
            <pc:docMk/>
            <pc:sldMk cId="4201928650" sldId="672"/>
            <ac:spMk id="10" creationId="{99A414B4-2CCE-47B7-A036-CF3630BA2538}"/>
          </ac:spMkLst>
        </pc:spChg>
      </pc:sldChg>
      <pc:sldChg chg="modSp mod">
        <pc:chgData name="Alfred Asterjadhi" userId="39de57b9-85c0-4fd1-aaac-8ca2b6560ad0" providerId="ADAL" clId="{9111B407-14B1-463A-93AF-3E7340F42A6C}" dt="2021-09-20T13:31:09.246" v="334" actId="6549"/>
        <pc:sldMkLst>
          <pc:docMk/>
          <pc:sldMk cId="4037543771" sldId="673"/>
        </pc:sldMkLst>
        <pc:spChg chg="mod">
          <ac:chgData name="Alfred Asterjadhi" userId="39de57b9-85c0-4fd1-aaac-8ca2b6560ad0" providerId="ADAL" clId="{9111B407-14B1-463A-93AF-3E7340F42A6C}" dt="2021-09-20T13:31:09.246" v="334" actId="6549"/>
          <ac:spMkLst>
            <pc:docMk/>
            <pc:sldMk cId="4037543771" sldId="673"/>
            <ac:spMk id="10" creationId="{99A414B4-2CCE-47B7-A036-CF3630BA2538}"/>
          </ac:spMkLst>
        </pc:spChg>
      </pc:sldChg>
      <pc:sldMasterChg chg="modSp mod">
        <pc:chgData name="Alfred Asterjadhi" userId="39de57b9-85c0-4fd1-aaac-8ca2b6560ad0" providerId="ADAL" clId="{9111B407-14B1-463A-93AF-3E7340F42A6C}" dt="2021-09-19T15:49:49.824" v="1" actId="20577"/>
        <pc:sldMasterMkLst>
          <pc:docMk/>
          <pc:sldMasterMk cId="0" sldId="2147483648"/>
        </pc:sldMasterMkLst>
        <pc:spChg chg="mod">
          <ac:chgData name="Alfred Asterjadhi" userId="39de57b9-85c0-4fd1-aaac-8ca2b6560ad0" providerId="ADAL" clId="{9111B407-14B1-463A-93AF-3E7340F42A6C}" dt="2021-09-19T15:49:49.82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75220E2B-0374-4425-90CC-06DD5B205D51}"/>
    <pc:docChg chg="undo custSel addSld modSld">
      <pc:chgData name="Alfred Asterjadhi" userId="39de57b9-85c0-4fd1-aaac-8ca2b6560ad0" providerId="ADAL" clId="{75220E2B-0374-4425-90CC-06DD5B205D51}" dt="2021-09-10T00:39:34.406" v="253" actId="207"/>
      <pc:docMkLst>
        <pc:docMk/>
      </pc:docMkLst>
      <pc:sldChg chg="modSp mod">
        <pc:chgData name="Alfred Asterjadhi" userId="39de57b9-85c0-4fd1-aaac-8ca2b6560ad0" providerId="ADAL" clId="{75220E2B-0374-4425-90CC-06DD5B205D51}" dt="2021-09-09T23:43:53.181" v="0" actId="207"/>
        <pc:sldMkLst>
          <pc:docMk/>
          <pc:sldMk cId="3954413091" sldId="648"/>
        </pc:sldMkLst>
        <pc:spChg chg="mod">
          <ac:chgData name="Alfred Asterjadhi" userId="39de57b9-85c0-4fd1-aaac-8ca2b6560ad0" providerId="ADAL" clId="{75220E2B-0374-4425-90CC-06DD5B205D51}" dt="2021-09-09T23:43:53.181" v="0" actId="207"/>
          <ac:spMkLst>
            <pc:docMk/>
            <pc:sldMk cId="3954413091" sldId="648"/>
            <ac:spMk id="7" creationId="{3126AA10-DC1C-4E34-80DA-B427588F2BD9}"/>
          </ac:spMkLst>
        </pc:spChg>
      </pc:sldChg>
      <pc:sldChg chg="modSp mod">
        <pc:chgData name="Alfred Asterjadhi" userId="39de57b9-85c0-4fd1-aaac-8ca2b6560ad0" providerId="ADAL" clId="{75220E2B-0374-4425-90CC-06DD5B205D51}" dt="2021-09-10T00:17:20.345" v="242"/>
        <pc:sldMkLst>
          <pc:docMk/>
          <pc:sldMk cId="2983386957" sldId="649"/>
        </pc:sldMkLst>
        <pc:spChg chg="mod">
          <ac:chgData name="Alfred Asterjadhi" userId="39de57b9-85c0-4fd1-aaac-8ca2b6560ad0" providerId="ADAL" clId="{75220E2B-0374-4425-90CC-06DD5B205D51}" dt="2021-09-10T00:17:20.345" v="242"/>
          <ac:spMkLst>
            <pc:docMk/>
            <pc:sldMk cId="2983386957" sldId="649"/>
            <ac:spMk id="6" creationId="{B63EF7E7-1362-4206-B209-115D49A6AA5A}"/>
          </ac:spMkLst>
        </pc:spChg>
      </pc:sldChg>
      <pc:sldChg chg="modSp mod">
        <pc:chgData name="Alfred Asterjadhi" userId="39de57b9-85c0-4fd1-aaac-8ca2b6560ad0" providerId="ADAL" clId="{75220E2B-0374-4425-90CC-06DD5B205D51}" dt="2021-09-10T00:17:27.583" v="245"/>
        <pc:sldMkLst>
          <pc:docMk/>
          <pc:sldMk cId="2376158859" sldId="650"/>
        </pc:sldMkLst>
        <pc:spChg chg="mod">
          <ac:chgData name="Alfred Asterjadhi" userId="39de57b9-85c0-4fd1-aaac-8ca2b6560ad0" providerId="ADAL" clId="{75220E2B-0374-4425-90CC-06DD5B205D51}" dt="2021-09-10T00:17:27.583" v="245"/>
          <ac:spMkLst>
            <pc:docMk/>
            <pc:sldMk cId="2376158859" sldId="650"/>
            <ac:spMk id="6" creationId="{B63EF7E7-1362-4206-B209-115D49A6AA5A}"/>
          </ac:spMkLst>
        </pc:spChg>
      </pc:sldChg>
      <pc:sldChg chg="modSp mod">
        <pc:chgData name="Alfred Asterjadhi" userId="39de57b9-85c0-4fd1-aaac-8ca2b6560ad0" providerId="ADAL" clId="{75220E2B-0374-4425-90CC-06DD5B205D51}" dt="2021-09-10T00:17:35.633" v="249"/>
        <pc:sldMkLst>
          <pc:docMk/>
          <pc:sldMk cId="1918906618" sldId="651"/>
        </pc:sldMkLst>
        <pc:spChg chg="mod">
          <ac:chgData name="Alfred Asterjadhi" userId="39de57b9-85c0-4fd1-aaac-8ca2b6560ad0" providerId="ADAL" clId="{75220E2B-0374-4425-90CC-06DD5B205D51}" dt="2021-09-10T00:17:35.633" v="249"/>
          <ac:spMkLst>
            <pc:docMk/>
            <pc:sldMk cId="1918906618" sldId="651"/>
            <ac:spMk id="6" creationId="{B63EF7E7-1362-4206-B209-115D49A6AA5A}"/>
          </ac:spMkLst>
        </pc:spChg>
        <pc:spChg chg="mod">
          <ac:chgData name="Alfred Asterjadhi" userId="39de57b9-85c0-4fd1-aaac-8ca2b6560ad0" providerId="ADAL" clId="{75220E2B-0374-4425-90CC-06DD5B205D51}" dt="2021-09-10T00:06:22.642" v="241" actId="115"/>
          <ac:spMkLst>
            <pc:docMk/>
            <pc:sldMk cId="1918906618" sldId="651"/>
            <ac:spMk id="10" creationId="{99A414B4-2CCE-47B7-A036-CF3630BA2538}"/>
          </ac:spMkLst>
        </pc:spChg>
      </pc:sldChg>
      <pc:sldChg chg="modSp mod">
        <pc:chgData name="Alfred Asterjadhi" userId="39de57b9-85c0-4fd1-aaac-8ca2b6560ad0" providerId="ADAL" clId="{75220E2B-0374-4425-90CC-06DD5B205D51}" dt="2021-09-10T00:39:34.406" v="253" actId="207"/>
        <pc:sldMkLst>
          <pc:docMk/>
          <pc:sldMk cId="1875877806" sldId="653"/>
        </pc:sldMkLst>
        <pc:spChg chg="mod">
          <ac:chgData name="Alfred Asterjadhi" userId="39de57b9-85c0-4fd1-aaac-8ca2b6560ad0" providerId="ADAL" clId="{75220E2B-0374-4425-90CC-06DD5B205D51}" dt="2021-09-10T00:17:22.351" v="243"/>
          <ac:spMkLst>
            <pc:docMk/>
            <pc:sldMk cId="1875877806" sldId="653"/>
            <ac:spMk id="6" creationId="{B63EF7E7-1362-4206-B209-115D49A6AA5A}"/>
          </ac:spMkLst>
        </pc:spChg>
        <pc:spChg chg="mod">
          <ac:chgData name="Alfred Asterjadhi" userId="39de57b9-85c0-4fd1-aaac-8ca2b6560ad0" providerId="ADAL" clId="{75220E2B-0374-4425-90CC-06DD5B205D51}" dt="2021-09-10T00:39:34.406" v="253" actId="207"/>
          <ac:spMkLst>
            <pc:docMk/>
            <pc:sldMk cId="1875877806" sldId="653"/>
            <ac:spMk id="10" creationId="{99A414B4-2CCE-47B7-A036-CF3630BA2538}"/>
          </ac:spMkLst>
        </pc:spChg>
      </pc:sldChg>
      <pc:sldChg chg="modSp mod">
        <pc:chgData name="Alfred Asterjadhi" userId="39de57b9-85c0-4fd1-aaac-8ca2b6560ad0" providerId="ADAL" clId="{75220E2B-0374-4425-90CC-06DD5B205D51}" dt="2021-09-10T00:17:29.453" v="246"/>
        <pc:sldMkLst>
          <pc:docMk/>
          <pc:sldMk cId="2603048680" sldId="654"/>
        </pc:sldMkLst>
        <pc:spChg chg="mod">
          <ac:chgData name="Alfred Asterjadhi" userId="39de57b9-85c0-4fd1-aaac-8ca2b6560ad0" providerId="ADAL" clId="{75220E2B-0374-4425-90CC-06DD5B205D51}" dt="2021-09-10T00:17:29.453" v="246"/>
          <ac:spMkLst>
            <pc:docMk/>
            <pc:sldMk cId="2603048680" sldId="654"/>
            <ac:spMk id="6" creationId="{B63EF7E7-1362-4206-B209-115D49A6AA5A}"/>
          </ac:spMkLst>
        </pc:spChg>
      </pc:sldChg>
      <pc:sldChg chg="modSp mod">
        <pc:chgData name="Alfred Asterjadhi" userId="39de57b9-85c0-4fd1-aaac-8ca2b6560ad0" providerId="ADAL" clId="{75220E2B-0374-4425-90CC-06DD5B205D51}" dt="2021-09-10T00:17:39.507" v="251"/>
        <pc:sldMkLst>
          <pc:docMk/>
          <pc:sldMk cId="2148223805" sldId="655"/>
        </pc:sldMkLst>
        <pc:spChg chg="mod">
          <ac:chgData name="Alfred Asterjadhi" userId="39de57b9-85c0-4fd1-aaac-8ca2b6560ad0" providerId="ADAL" clId="{75220E2B-0374-4425-90CC-06DD5B205D51}" dt="2021-09-09T23:46:31.620" v="36" actId="20577"/>
          <ac:spMkLst>
            <pc:docMk/>
            <pc:sldMk cId="2148223805" sldId="655"/>
            <ac:spMk id="2" creationId="{12372A2F-8025-42D4-B5ED-6E7667DF00C8}"/>
          </ac:spMkLst>
        </pc:spChg>
        <pc:spChg chg="mod">
          <ac:chgData name="Alfred Asterjadhi" userId="39de57b9-85c0-4fd1-aaac-8ca2b6560ad0" providerId="ADAL" clId="{75220E2B-0374-4425-90CC-06DD5B205D51}" dt="2021-09-10T00:17:39.507" v="251"/>
          <ac:spMkLst>
            <pc:docMk/>
            <pc:sldMk cId="2148223805" sldId="655"/>
            <ac:spMk id="6" creationId="{B63EF7E7-1362-4206-B209-115D49A6AA5A}"/>
          </ac:spMkLst>
        </pc:spChg>
      </pc:sldChg>
      <pc:sldChg chg="modSp mod">
        <pc:chgData name="Alfred Asterjadhi" userId="39de57b9-85c0-4fd1-aaac-8ca2b6560ad0" providerId="ADAL" clId="{75220E2B-0374-4425-90CC-06DD5B205D51}" dt="2021-09-10T00:17:31.364" v="247"/>
        <pc:sldMkLst>
          <pc:docMk/>
          <pc:sldMk cId="872284982" sldId="656"/>
        </pc:sldMkLst>
        <pc:spChg chg="mod">
          <ac:chgData name="Alfred Asterjadhi" userId="39de57b9-85c0-4fd1-aaac-8ca2b6560ad0" providerId="ADAL" clId="{75220E2B-0374-4425-90CC-06DD5B205D51}" dt="2021-09-10T00:17:31.364" v="247"/>
          <ac:spMkLst>
            <pc:docMk/>
            <pc:sldMk cId="872284982" sldId="656"/>
            <ac:spMk id="6" creationId="{B63EF7E7-1362-4206-B209-115D49A6AA5A}"/>
          </ac:spMkLst>
        </pc:spChg>
      </pc:sldChg>
      <pc:sldChg chg="modSp mod">
        <pc:chgData name="Alfred Asterjadhi" userId="39de57b9-85c0-4fd1-aaac-8ca2b6560ad0" providerId="ADAL" clId="{75220E2B-0374-4425-90CC-06DD5B205D51}" dt="2021-09-10T00:17:25.308" v="244"/>
        <pc:sldMkLst>
          <pc:docMk/>
          <pc:sldMk cId="555160158" sldId="657"/>
        </pc:sldMkLst>
        <pc:spChg chg="mod">
          <ac:chgData name="Alfred Asterjadhi" userId="39de57b9-85c0-4fd1-aaac-8ca2b6560ad0" providerId="ADAL" clId="{75220E2B-0374-4425-90CC-06DD5B205D51}" dt="2021-09-10T00:17:25.308" v="244"/>
          <ac:spMkLst>
            <pc:docMk/>
            <pc:sldMk cId="555160158" sldId="657"/>
            <ac:spMk id="6" creationId="{B63EF7E7-1362-4206-B209-115D49A6AA5A}"/>
          </ac:spMkLst>
        </pc:spChg>
      </pc:sldChg>
      <pc:sldChg chg="modSp mod">
        <pc:chgData name="Alfred Asterjadhi" userId="39de57b9-85c0-4fd1-aaac-8ca2b6560ad0" providerId="ADAL" clId="{75220E2B-0374-4425-90CC-06DD5B205D51}" dt="2021-09-10T00:17:33.665" v="248"/>
        <pc:sldMkLst>
          <pc:docMk/>
          <pc:sldMk cId="821075598" sldId="658"/>
        </pc:sldMkLst>
        <pc:spChg chg="mod">
          <ac:chgData name="Alfred Asterjadhi" userId="39de57b9-85c0-4fd1-aaac-8ca2b6560ad0" providerId="ADAL" clId="{75220E2B-0374-4425-90CC-06DD5B205D51}" dt="2021-09-10T00:17:33.665" v="248"/>
          <ac:spMkLst>
            <pc:docMk/>
            <pc:sldMk cId="821075598" sldId="658"/>
            <ac:spMk id="6" creationId="{B63EF7E7-1362-4206-B209-115D49A6AA5A}"/>
          </ac:spMkLst>
        </pc:spChg>
        <pc:spChg chg="mod">
          <ac:chgData name="Alfred Asterjadhi" userId="39de57b9-85c0-4fd1-aaac-8ca2b6560ad0" providerId="ADAL" clId="{75220E2B-0374-4425-90CC-06DD5B205D51}" dt="2021-09-09T23:58:44.052" v="214" actId="404"/>
          <ac:spMkLst>
            <pc:docMk/>
            <pc:sldMk cId="821075598" sldId="658"/>
            <ac:spMk id="10" creationId="{99A414B4-2CCE-47B7-A036-CF3630BA2538}"/>
          </ac:spMkLst>
        </pc:spChg>
      </pc:sldChg>
      <pc:sldChg chg="modSp add mod">
        <pc:chgData name="Alfred Asterjadhi" userId="39de57b9-85c0-4fd1-aaac-8ca2b6560ad0" providerId="ADAL" clId="{75220E2B-0374-4425-90CC-06DD5B205D51}" dt="2021-09-10T00:17:37.579" v="250"/>
        <pc:sldMkLst>
          <pc:docMk/>
          <pc:sldMk cId="444533402" sldId="659"/>
        </pc:sldMkLst>
        <pc:spChg chg="mod">
          <ac:chgData name="Alfred Asterjadhi" userId="39de57b9-85c0-4fd1-aaac-8ca2b6560ad0" providerId="ADAL" clId="{75220E2B-0374-4425-90CC-06DD5B205D51}" dt="2021-09-09T23:44:32.996" v="3" actId="20577"/>
          <ac:spMkLst>
            <pc:docMk/>
            <pc:sldMk cId="444533402" sldId="659"/>
            <ac:spMk id="2" creationId="{12372A2F-8025-42D4-B5ED-6E7667DF00C8}"/>
          </ac:spMkLst>
        </pc:spChg>
        <pc:spChg chg="mod">
          <ac:chgData name="Alfred Asterjadhi" userId="39de57b9-85c0-4fd1-aaac-8ca2b6560ad0" providerId="ADAL" clId="{75220E2B-0374-4425-90CC-06DD5B205D51}" dt="2021-09-10T00:17:37.579" v="250"/>
          <ac:spMkLst>
            <pc:docMk/>
            <pc:sldMk cId="444533402" sldId="659"/>
            <ac:spMk id="6" creationId="{B63EF7E7-1362-4206-B209-115D49A6AA5A}"/>
          </ac:spMkLst>
        </pc:spChg>
        <pc:spChg chg="mod">
          <ac:chgData name="Alfred Asterjadhi" userId="39de57b9-85c0-4fd1-aaac-8ca2b6560ad0" providerId="ADAL" clId="{75220E2B-0374-4425-90CC-06DD5B205D51}" dt="2021-09-10T00:01:25.278" v="237" actId="20577"/>
          <ac:spMkLst>
            <pc:docMk/>
            <pc:sldMk cId="444533402" sldId="659"/>
            <ac:spMk id="10" creationId="{99A414B4-2CCE-47B7-A036-CF3630BA2538}"/>
          </ac:spMkLst>
        </pc:spChg>
      </pc:sldChg>
      <pc:sldChg chg="modSp add mod">
        <pc:chgData name="Alfred Asterjadhi" userId="39de57b9-85c0-4fd1-aaac-8ca2b6560ad0" providerId="ADAL" clId="{75220E2B-0374-4425-90CC-06DD5B205D51}" dt="2021-09-09T23:54:22.174" v="108" actId="20577"/>
        <pc:sldMkLst>
          <pc:docMk/>
          <pc:sldMk cId="597006981" sldId="660"/>
        </pc:sldMkLst>
        <pc:spChg chg="mod">
          <ac:chgData name="Alfred Asterjadhi" userId="39de57b9-85c0-4fd1-aaac-8ca2b6560ad0" providerId="ADAL" clId="{75220E2B-0374-4425-90CC-06DD5B205D51}" dt="2021-09-09T23:52:33.636" v="70" actId="20577"/>
          <ac:spMkLst>
            <pc:docMk/>
            <pc:sldMk cId="597006981" sldId="660"/>
            <ac:spMk id="4" creationId="{7335E98F-CD54-45CC-B242-37886F48A525}"/>
          </ac:spMkLst>
        </pc:spChg>
        <pc:spChg chg="mod">
          <ac:chgData name="Alfred Asterjadhi" userId="39de57b9-85c0-4fd1-aaac-8ca2b6560ad0" providerId="ADAL" clId="{75220E2B-0374-4425-90CC-06DD5B205D51}" dt="2021-09-09T23:54:22.174" v="108" actId="20577"/>
          <ac:spMkLst>
            <pc:docMk/>
            <pc:sldMk cId="597006981" sldId="660"/>
            <ac:spMk id="8" creationId="{30ECE423-DD38-4A25-AD6E-26DF5AC61863}"/>
          </ac:spMkLst>
        </pc:spChg>
      </pc:sldChg>
    </pc:docChg>
  </pc:docChgLst>
  <pc:docChgLst>
    <pc:chgData name="Alfred Asterjadhi" userId="39de57b9-85c0-4fd1-aaac-8ca2b6560ad0" providerId="ADAL" clId="{FDB479F4-74BA-4CDD-9500-19B0337B71F0}"/>
    <pc:docChg chg="undo redo custSel addSld delSld modSld sldOrd modMainMaster">
      <pc:chgData name="Alfred Asterjadhi" userId="39de57b9-85c0-4fd1-aaac-8ca2b6560ad0" providerId="ADAL" clId="{FDB479F4-74BA-4CDD-9500-19B0337B71F0}" dt="2022-05-17T01:08:54.477" v="23373" actId="13926"/>
      <pc:docMkLst>
        <pc:docMk/>
      </pc:docMkLst>
      <pc:sldChg chg="modSp mod">
        <pc:chgData name="Alfred Asterjadhi" userId="39de57b9-85c0-4fd1-aaac-8ca2b6560ad0" providerId="ADAL" clId="{FDB479F4-74BA-4CDD-9500-19B0337B71F0}" dt="2022-03-21T19:04:22.158" v="880" actId="13926"/>
        <pc:sldMkLst>
          <pc:docMk/>
          <pc:sldMk cId="1652442541" sldId="740"/>
        </pc:sldMkLst>
        <pc:spChg chg="mod">
          <ac:chgData name="Alfred Asterjadhi" userId="39de57b9-85c0-4fd1-aaac-8ca2b6560ad0" providerId="ADAL" clId="{FDB479F4-74BA-4CDD-9500-19B0337B71F0}" dt="2022-03-21T19:04:22.158" v="880" actId="13926"/>
          <ac:spMkLst>
            <pc:docMk/>
            <pc:sldMk cId="1652442541" sldId="740"/>
            <ac:spMk id="10" creationId="{99A414B4-2CCE-47B7-A036-CF3630BA2538}"/>
          </ac:spMkLst>
        </pc:spChg>
      </pc:sldChg>
      <pc:sldChg chg="modSp mod">
        <pc:chgData name="Alfred Asterjadhi" userId="39de57b9-85c0-4fd1-aaac-8ca2b6560ad0" providerId="ADAL" clId="{FDB479F4-74BA-4CDD-9500-19B0337B71F0}" dt="2022-03-21T19:06:17.468" v="891" actId="13926"/>
        <pc:sldMkLst>
          <pc:docMk/>
          <pc:sldMk cId="2602902683" sldId="743"/>
        </pc:sldMkLst>
        <pc:spChg chg="mod">
          <ac:chgData name="Alfred Asterjadhi" userId="39de57b9-85c0-4fd1-aaac-8ca2b6560ad0" providerId="ADAL" clId="{FDB479F4-74BA-4CDD-9500-19B0337B71F0}" dt="2022-03-21T19:06:17.468" v="891" actId="13926"/>
          <ac:spMkLst>
            <pc:docMk/>
            <pc:sldMk cId="2602902683" sldId="743"/>
            <ac:spMk id="10" creationId="{99A414B4-2CCE-47B7-A036-CF3630BA2538}"/>
          </ac:spMkLst>
        </pc:spChg>
      </pc:sldChg>
      <pc:sldChg chg="modSp mod">
        <pc:chgData name="Alfred Asterjadhi" userId="39de57b9-85c0-4fd1-aaac-8ca2b6560ad0" providerId="ADAL" clId="{FDB479F4-74BA-4CDD-9500-19B0337B71F0}" dt="2022-03-21T19:21:43.978" v="1210" actId="13926"/>
        <pc:sldMkLst>
          <pc:docMk/>
          <pc:sldMk cId="3131887928" sldId="745"/>
        </pc:sldMkLst>
        <pc:spChg chg="mod">
          <ac:chgData name="Alfred Asterjadhi" userId="39de57b9-85c0-4fd1-aaac-8ca2b6560ad0" providerId="ADAL" clId="{FDB479F4-74BA-4CDD-9500-19B0337B71F0}" dt="2022-03-21T19:21:43.978" v="1210" actId="13926"/>
          <ac:spMkLst>
            <pc:docMk/>
            <pc:sldMk cId="3131887928" sldId="745"/>
            <ac:spMk id="3" creationId="{2A1DBDD1-7F19-4757-B753-A2A7E1EF91FE}"/>
          </ac:spMkLst>
        </pc:spChg>
      </pc:sldChg>
      <pc:sldChg chg="modSp mod">
        <pc:chgData name="Alfred Asterjadhi" userId="39de57b9-85c0-4fd1-aaac-8ca2b6560ad0" providerId="ADAL" clId="{FDB479F4-74BA-4CDD-9500-19B0337B71F0}" dt="2022-03-28T20:36:32.642" v="3698" actId="20577"/>
        <pc:sldMkLst>
          <pc:docMk/>
          <pc:sldMk cId="2633295811" sldId="751"/>
        </pc:sldMkLst>
        <pc:spChg chg="mod">
          <ac:chgData name="Alfred Asterjadhi" userId="39de57b9-85c0-4fd1-aaac-8ca2b6560ad0" providerId="ADAL" clId="{FDB479F4-74BA-4CDD-9500-19B0337B71F0}" dt="2022-03-28T20:36:32.642" v="3698" actId="20577"/>
          <ac:spMkLst>
            <pc:docMk/>
            <pc:sldMk cId="2633295811" sldId="751"/>
            <ac:spMk id="3" creationId="{C9808A86-5C83-4950-8418-D154BEC35C9B}"/>
          </ac:spMkLst>
        </pc:spChg>
      </pc:sldChg>
      <pc:sldChg chg="modSp mod">
        <pc:chgData name="Alfred Asterjadhi" userId="39de57b9-85c0-4fd1-aaac-8ca2b6560ad0" providerId="ADAL" clId="{FDB479F4-74BA-4CDD-9500-19B0337B71F0}" dt="2022-03-14T13:59:30.039" v="80"/>
        <pc:sldMkLst>
          <pc:docMk/>
          <pc:sldMk cId="295886461" sldId="752"/>
        </pc:sldMkLst>
        <pc:spChg chg="mod">
          <ac:chgData name="Alfred Asterjadhi" userId="39de57b9-85c0-4fd1-aaac-8ca2b6560ad0" providerId="ADAL" clId="{FDB479F4-74BA-4CDD-9500-19B0337B71F0}" dt="2022-03-14T13:59:30.039" v="80"/>
          <ac:spMkLst>
            <pc:docMk/>
            <pc:sldMk cId="295886461" sldId="752"/>
            <ac:spMk id="10" creationId="{99A414B4-2CCE-47B7-A036-CF3630BA2538}"/>
          </ac:spMkLst>
        </pc:spChg>
      </pc:sldChg>
      <pc:sldChg chg="modSp mod">
        <pc:chgData name="Alfred Asterjadhi" userId="39de57b9-85c0-4fd1-aaac-8ca2b6560ad0" providerId="ADAL" clId="{FDB479F4-74BA-4CDD-9500-19B0337B71F0}" dt="2022-03-14T14:00:43.358" v="123" actId="6549"/>
        <pc:sldMkLst>
          <pc:docMk/>
          <pc:sldMk cId="263882502" sldId="753"/>
        </pc:sldMkLst>
        <pc:spChg chg="mod">
          <ac:chgData name="Alfred Asterjadhi" userId="39de57b9-85c0-4fd1-aaac-8ca2b6560ad0" providerId="ADAL" clId="{FDB479F4-74BA-4CDD-9500-19B0337B71F0}" dt="2022-03-14T14:00:43.358" v="123" actId="6549"/>
          <ac:spMkLst>
            <pc:docMk/>
            <pc:sldMk cId="263882502" sldId="753"/>
            <ac:spMk id="10" creationId="{99A414B4-2CCE-47B7-A036-CF3630BA2538}"/>
          </ac:spMkLst>
        </pc:spChg>
      </pc:sldChg>
      <pc:sldChg chg="modSp mod">
        <pc:chgData name="Alfred Asterjadhi" userId="39de57b9-85c0-4fd1-aaac-8ca2b6560ad0" providerId="ADAL" clId="{FDB479F4-74BA-4CDD-9500-19B0337B71F0}" dt="2022-03-14T14:02:08.554" v="153"/>
        <pc:sldMkLst>
          <pc:docMk/>
          <pc:sldMk cId="315924770" sldId="754"/>
        </pc:sldMkLst>
        <pc:spChg chg="mod">
          <ac:chgData name="Alfred Asterjadhi" userId="39de57b9-85c0-4fd1-aaac-8ca2b6560ad0" providerId="ADAL" clId="{FDB479F4-74BA-4CDD-9500-19B0337B71F0}" dt="2022-03-14T14:02:08.554" v="153"/>
          <ac:spMkLst>
            <pc:docMk/>
            <pc:sldMk cId="315924770" sldId="754"/>
            <ac:spMk id="10" creationId="{99A414B4-2CCE-47B7-A036-CF3630BA2538}"/>
          </ac:spMkLst>
        </pc:spChg>
      </pc:sldChg>
      <pc:sldChg chg="modSp mod">
        <pc:chgData name="Alfred Asterjadhi" userId="39de57b9-85c0-4fd1-aaac-8ca2b6560ad0" providerId="ADAL" clId="{FDB479F4-74BA-4CDD-9500-19B0337B71F0}" dt="2022-03-15T00:25:59.668" v="855" actId="114"/>
        <pc:sldMkLst>
          <pc:docMk/>
          <pc:sldMk cId="2375869045" sldId="755"/>
        </pc:sldMkLst>
        <pc:spChg chg="mod">
          <ac:chgData name="Alfred Asterjadhi" userId="39de57b9-85c0-4fd1-aaac-8ca2b6560ad0" providerId="ADAL" clId="{FDB479F4-74BA-4CDD-9500-19B0337B71F0}" dt="2022-03-15T00:25:59.668" v="855" actId="114"/>
          <ac:spMkLst>
            <pc:docMk/>
            <pc:sldMk cId="2375869045" sldId="755"/>
            <ac:spMk id="10" creationId="{99A414B4-2CCE-47B7-A036-CF3630BA2538}"/>
          </ac:spMkLst>
        </pc:spChg>
      </pc:sldChg>
      <pc:sldChg chg="modSp mod">
        <pc:chgData name="Alfred Asterjadhi" userId="39de57b9-85c0-4fd1-aaac-8ca2b6560ad0" providerId="ADAL" clId="{FDB479F4-74BA-4CDD-9500-19B0337B71F0}" dt="2022-03-14T14:06:53.435" v="269"/>
        <pc:sldMkLst>
          <pc:docMk/>
          <pc:sldMk cId="1232775085" sldId="757"/>
        </pc:sldMkLst>
        <pc:spChg chg="mod">
          <ac:chgData name="Alfred Asterjadhi" userId="39de57b9-85c0-4fd1-aaac-8ca2b6560ad0" providerId="ADAL" clId="{FDB479F4-74BA-4CDD-9500-19B0337B71F0}" dt="2022-03-14T14:06:53.435" v="269"/>
          <ac:spMkLst>
            <pc:docMk/>
            <pc:sldMk cId="1232775085" sldId="757"/>
            <ac:spMk id="10" creationId="{99A414B4-2CCE-47B7-A036-CF3630BA2538}"/>
          </ac:spMkLst>
        </pc:spChg>
      </pc:sldChg>
      <pc:sldChg chg="modSp mod">
        <pc:chgData name="Alfred Asterjadhi" userId="39de57b9-85c0-4fd1-aaac-8ca2b6560ad0" providerId="ADAL" clId="{FDB479F4-74BA-4CDD-9500-19B0337B71F0}" dt="2022-03-14T14:49:33.727" v="650"/>
        <pc:sldMkLst>
          <pc:docMk/>
          <pc:sldMk cId="2656869546" sldId="758"/>
        </pc:sldMkLst>
        <pc:spChg chg="mod">
          <ac:chgData name="Alfred Asterjadhi" userId="39de57b9-85c0-4fd1-aaac-8ca2b6560ad0" providerId="ADAL" clId="{FDB479F4-74BA-4CDD-9500-19B0337B71F0}" dt="2022-03-14T14:49:33.727" v="650"/>
          <ac:spMkLst>
            <pc:docMk/>
            <pc:sldMk cId="2656869546" sldId="758"/>
            <ac:spMk id="3" creationId="{7D8A6A32-A431-4804-9776-9C8FB201518F}"/>
          </ac:spMkLst>
        </pc:spChg>
      </pc:sldChg>
      <pc:sldChg chg="modSp mod">
        <pc:chgData name="Alfred Asterjadhi" userId="39de57b9-85c0-4fd1-aaac-8ca2b6560ad0" providerId="ADAL" clId="{FDB479F4-74BA-4CDD-9500-19B0337B71F0}" dt="2022-03-14T14:12:50.264" v="320"/>
        <pc:sldMkLst>
          <pc:docMk/>
          <pc:sldMk cId="1441971417" sldId="759"/>
        </pc:sldMkLst>
        <pc:spChg chg="mod">
          <ac:chgData name="Alfred Asterjadhi" userId="39de57b9-85c0-4fd1-aaac-8ca2b6560ad0" providerId="ADAL" clId="{FDB479F4-74BA-4CDD-9500-19B0337B71F0}" dt="2022-03-14T14:12:50.264" v="320"/>
          <ac:spMkLst>
            <pc:docMk/>
            <pc:sldMk cId="1441971417" sldId="759"/>
            <ac:spMk id="3" creationId="{C53D19CD-EBED-4FFD-A03F-127598D9EA0C}"/>
          </ac:spMkLst>
        </pc:spChg>
      </pc:sldChg>
      <pc:sldChg chg="modSp mod">
        <pc:chgData name="Alfred Asterjadhi" userId="39de57b9-85c0-4fd1-aaac-8ca2b6560ad0" providerId="ADAL" clId="{FDB479F4-74BA-4CDD-9500-19B0337B71F0}" dt="2022-03-21T19:17:35.190" v="964" actId="13926"/>
        <pc:sldMkLst>
          <pc:docMk/>
          <pc:sldMk cId="2483153538" sldId="760"/>
        </pc:sldMkLst>
        <pc:spChg chg="mod">
          <ac:chgData name="Alfred Asterjadhi" userId="39de57b9-85c0-4fd1-aaac-8ca2b6560ad0" providerId="ADAL" clId="{FDB479F4-74BA-4CDD-9500-19B0337B71F0}" dt="2022-03-21T19:17:35.190" v="964" actId="13926"/>
          <ac:spMkLst>
            <pc:docMk/>
            <pc:sldMk cId="2483153538" sldId="760"/>
            <ac:spMk id="3" creationId="{C9808A86-5C83-4950-8418-D154BEC35C9B}"/>
          </ac:spMkLst>
        </pc:spChg>
      </pc:sldChg>
      <pc:sldChg chg="modSp mod">
        <pc:chgData name="Alfred Asterjadhi" userId="39de57b9-85c0-4fd1-aaac-8ca2b6560ad0" providerId="ADAL" clId="{FDB479F4-74BA-4CDD-9500-19B0337B71F0}" dt="2022-03-28T20:38:22.304" v="3699" actId="20577"/>
        <pc:sldMkLst>
          <pc:docMk/>
          <pc:sldMk cId="725186099" sldId="761"/>
        </pc:sldMkLst>
        <pc:spChg chg="mod">
          <ac:chgData name="Alfred Asterjadhi" userId="39de57b9-85c0-4fd1-aaac-8ca2b6560ad0" providerId="ADAL" clId="{FDB479F4-74BA-4CDD-9500-19B0337B71F0}" dt="2022-03-28T20:38:22.304" v="3699" actId="20577"/>
          <ac:spMkLst>
            <pc:docMk/>
            <pc:sldMk cId="725186099" sldId="761"/>
            <ac:spMk id="3" creationId="{C9808A86-5C83-4950-8418-D154BEC35C9B}"/>
          </ac:spMkLst>
        </pc:spChg>
      </pc:sldChg>
      <pc:sldChg chg="modSp mod">
        <pc:chgData name="Alfred Asterjadhi" userId="39de57b9-85c0-4fd1-aaac-8ca2b6560ad0" providerId="ADAL" clId="{FDB479F4-74BA-4CDD-9500-19B0337B71F0}" dt="2022-03-28T20:41:37.915" v="3702" actId="20577"/>
        <pc:sldMkLst>
          <pc:docMk/>
          <pc:sldMk cId="165533361" sldId="762"/>
        </pc:sldMkLst>
        <pc:spChg chg="mod">
          <ac:chgData name="Alfred Asterjadhi" userId="39de57b9-85c0-4fd1-aaac-8ca2b6560ad0" providerId="ADAL" clId="{FDB479F4-74BA-4CDD-9500-19B0337B71F0}" dt="2022-03-28T20:41:37.915" v="3702" actId="20577"/>
          <ac:spMkLst>
            <pc:docMk/>
            <pc:sldMk cId="165533361" sldId="762"/>
            <ac:spMk id="3" creationId="{B946A08E-D823-4E69-9597-68FDD3954CC5}"/>
          </ac:spMkLst>
        </pc:spChg>
      </pc:sldChg>
      <pc:sldChg chg="modSp new mod">
        <pc:chgData name="Alfred Asterjadhi" userId="39de57b9-85c0-4fd1-aaac-8ca2b6560ad0" providerId="ADAL" clId="{FDB479F4-74BA-4CDD-9500-19B0337B71F0}" dt="2022-03-14T14:47:19.979" v="620"/>
        <pc:sldMkLst>
          <pc:docMk/>
          <pc:sldMk cId="597259510" sldId="763"/>
        </pc:sldMkLst>
        <pc:spChg chg="mod">
          <ac:chgData name="Alfred Asterjadhi" userId="39de57b9-85c0-4fd1-aaac-8ca2b6560ad0" providerId="ADAL" clId="{FDB479F4-74BA-4CDD-9500-19B0337B71F0}" dt="2022-03-14T12:47:56.492" v="5" actId="6549"/>
          <ac:spMkLst>
            <pc:docMk/>
            <pc:sldMk cId="597259510" sldId="763"/>
            <ac:spMk id="2" creationId="{D427F5BB-AE65-40E6-9645-28679BBA5139}"/>
          </ac:spMkLst>
        </pc:spChg>
        <pc:spChg chg="mod">
          <ac:chgData name="Alfred Asterjadhi" userId="39de57b9-85c0-4fd1-aaac-8ca2b6560ad0" providerId="ADAL" clId="{FDB479F4-74BA-4CDD-9500-19B0337B71F0}" dt="2022-03-14T14:47:19.979" v="620"/>
          <ac:spMkLst>
            <pc:docMk/>
            <pc:sldMk cId="597259510" sldId="763"/>
            <ac:spMk id="3" creationId="{262A27B5-2F61-4A86-8E29-6C547C6763BC}"/>
          </ac:spMkLst>
        </pc:spChg>
      </pc:sldChg>
      <pc:sldChg chg="modSp add mod">
        <pc:chgData name="Alfred Asterjadhi" userId="39de57b9-85c0-4fd1-aaac-8ca2b6560ad0" providerId="ADAL" clId="{FDB479F4-74BA-4CDD-9500-19B0337B71F0}" dt="2022-04-26T17:26:16.717" v="11199" actId="20577"/>
        <pc:sldMkLst>
          <pc:docMk/>
          <pc:sldMk cId="804035742" sldId="764"/>
        </pc:sldMkLst>
        <pc:spChg chg="mod">
          <ac:chgData name="Alfred Asterjadhi" userId="39de57b9-85c0-4fd1-aaac-8ca2b6560ad0" providerId="ADAL" clId="{FDB479F4-74BA-4CDD-9500-19B0337B71F0}" dt="2022-04-26T17:26:16.717" v="11199" actId="20577"/>
          <ac:spMkLst>
            <pc:docMk/>
            <pc:sldMk cId="804035742" sldId="764"/>
            <ac:spMk id="6" creationId="{7488035E-BDAD-477C-AA55-E8989C4B7B8C}"/>
          </ac:spMkLst>
        </pc:spChg>
        <pc:spChg chg="mod">
          <ac:chgData name="Alfred Asterjadhi" userId="39de57b9-85c0-4fd1-aaac-8ca2b6560ad0" providerId="ADAL" clId="{FDB479F4-74BA-4CDD-9500-19B0337B71F0}" dt="2022-04-01T17:29:12.639" v="5706" actId="20577"/>
          <ac:spMkLst>
            <pc:docMk/>
            <pc:sldMk cId="804035742" sldId="764"/>
            <ac:spMk id="7" creationId="{3126AA10-DC1C-4E34-80DA-B427588F2BD9}"/>
          </ac:spMkLst>
        </pc:spChg>
      </pc:sldChg>
      <pc:sldChg chg="modSp add mod">
        <pc:chgData name="Alfred Asterjadhi" userId="39de57b9-85c0-4fd1-aaac-8ca2b6560ad0" providerId="ADAL" clId="{FDB479F4-74BA-4CDD-9500-19B0337B71F0}" dt="2022-04-26T17:26:21.261" v="11200"/>
        <pc:sldMkLst>
          <pc:docMk/>
          <pc:sldMk cId="637428776" sldId="765"/>
        </pc:sldMkLst>
        <pc:spChg chg="mod">
          <ac:chgData name="Alfred Asterjadhi" userId="39de57b9-85c0-4fd1-aaac-8ca2b6560ad0" providerId="ADAL" clId="{FDB479F4-74BA-4CDD-9500-19B0337B71F0}" dt="2022-03-22T22:58:02.657" v="1223" actId="20577"/>
          <ac:spMkLst>
            <pc:docMk/>
            <pc:sldMk cId="637428776" sldId="765"/>
            <ac:spMk id="2" creationId="{12372A2F-8025-42D4-B5ED-6E7667DF00C8}"/>
          </ac:spMkLst>
        </pc:spChg>
        <pc:spChg chg="mod">
          <ac:chgData name="Alfred Asterjadhi" userId="39de57b9-85c0-4fd1-aaac-8ca2b6560ad0" providerId="ADAL" clId="{FDB479F4-74BA-4CDD-9500-19B0337B71F0}" dt="2022-04-26T17:26:21.261" v="11200"/>
          <ac:spMkLst>
            <pc:docMk/>
            <pc:sldMk cId="637428776" sldId="765"/>
            <ac:spMk id="6" creationId="{B63EF7E7-1362-4206-B209-115D49A6AA5A}"/>
          </ac:spMkLst>
        </pc:spChg>
        <pc:spChg chg="mod">
          <ac:chgData name="Alfred Asterjadhi" userId="39de57b9-85c0-4fd1-aaac-8ca2b6560ad0" providerId="ADAL" clId="{FDB479F4-74BA-4CDD-9500-19B0337B71F0}" dt="2022-04-13T14:52:14.468" v="7033"/>
          <ac:spMkLst>
            <pc:docMk/>
            <pc:sldMk cId="637428776" sldId="765"/>
            <ac:spMk id="10" creationId="{99A414B4-2CCE-47B7-A036-CF3630BA2538}"/>
          </ac:spMkLst>
        </pc:spChg>
      </pc:sldChg>
      <pc:sldChg chg="modSp add mod">
        <pc:chgData name="Alfred Asterjadhi" userId="39de57b9-85c0-4fd1-aaac-8ca2b6560ad0" providerId="ADAL" clId="{FDB479F4-74BA-4CDD-9500-19B0337B71F0}" dt="2022-04-26T17:26:23.728" v="11201"/>
        <pc:sldMkLst>
          <pc:docMk/>
          <pc:sldMk cId="556125321" sldId="766"/>
        </pc:sldMkLst>
        <pc:spChg chg="mod">
          <ac:chgData name="Alfred Asterjadhi" userId="39de57b9-85c0-4fd1-aaac-8ca2b6560ad0" providerId="ADAL" clId="{FDB479F4-74BA-4CDD-9500-19B0337B71F0}" dt="2022-03-22T23:05:19.650" v="1373" actId="20577"/>
          <ac:spMkLst>
            <pc:docMk/>
            <pc:sldMk cId="556125321" sldId="766"/>
            <ac:spMk id="2" creationId="{12372A2F-8025-42D4-B5ED-6E7667DF00C8}"/>
          </ac:spMkLst>
        </pc:spChg>
        <pc:spChg chg="mod">
          <ac:chgData name="Alfred Asterjadhi" userId="39de57b9-85c0-4fd1-aaac-8ca2b6560ad0" providerId="ADAL" clId="{FDB479F4-74BA-4CDD-9500-19B0337B71F0}" dt="2022-04-26T17:26:23.728" v="11201"/>
          <ac:spMkLst>
            <pc:docMk/>
            <pc:sldMk cId="556125321" sldId="766"/>
            <ac:spMk id="6" creationId="{B63EF7E7-1362-4206-B209-115D49A6AA5A}"/>
          </ac:spMkLst>
        </pc:spChg>
        <pc:spChg chg="mod">
          <ac:chgData name="Alfred Asterjadhi" userId="39de57b9-85c0-4fd1-aaac-8ca2b6560ad0" providerId="ADAL" clId="{FDB479F4-74BA-4CDD-9500-19B0337B71F0}" dt="2022-04-13T14:55:03.568" v="7070"/>
          <ac:spMkLst>
            <pc:docMk/>
            <pc:sldMk cId="556125321" sldId="766"/>
            <ac:spMk id="10" creationId="{99A414B4-2CCE-47B7-A036-CF3630BA2538}"/>
          </ac:spMkLst>
        </pc:spChg>
      </pc:sldChg>
      <pc:sldChg chg="modSp add mod">
        <pc:chgData name="Alfred Asterjadhi" userId="39de57b9-85c0-4fd1-aaac-8ca2b6560ad0" providerId="ADAL" clId="{FDB479F4-74BA-4CDD-9500-19B0337B71F0}" dt="2022-04-26T17:26:29.534" v="11204"/>
        <pc:sldMkLst>
          <pc:docMk/>
          <pc:sldMk cId="2027123451" sldId="767"/>
        </pc:sldMkLst>
        <pc:spChg chg="mod">
          <ac:chgData name="Alfred Asterjadhi" userId="39de57b9-85c0-4fd1-aaac-8ca2b6560ad0" providerId="ADAL" clId="{FDB479F4-74BA-4CDD-9500-19B0337B71F0}" dt="2022-03-31T16:24:13.757" v="5692" actId="6549"/>
          <ac:spMkLst>
            <pc:docMk/>
            <pc:sldMk cId="2027123451" sldId="767"/>
            <ac:spMk id="2" creationId="{12372A2F-8025-42D4-B5ED-6E7667DF00C8}"/>
          </ac:spMkLst>
        </pc:spChg>
        <pc:spChg chg="mod">
          <ac:chgData name="Alfred Asterjadhi" userId="39de57b9-85c0-4fd1-aaac-8ca2b6560ad0" providerId="ADAL" clId="{FDB479F4-74BA-4CDD-9500-19B0337B71F0}" dt="2022-04-26T17:26:29.534" v="11204"/>
          <ac:spMkLst>
            <pc:docMk/>
            <pc:sldMk cId="2027123451" sldId="767"/>
            <ac:spMk id="6" creationId="{B63EF7E7-1362-4206-B209-115D49A6AA5A}"/>
          </ac:spMkLst>
        </pc:spChg>
        <pc:spChg chg="mod">
          <ac:chgData name="Alfred Asterjadhi" userId="39de57b9-85c0-4fd1-aaac-8ca2b6560ad0" providerId="ADAL" clId="{FDB479F4-74BA-4CDD-9500-19B0337B71F0}" dt="2022-04-13T14:59:12.824" v="7185" actId="20577"/>
          <ac:spMkLst>
            <pc:docMk/>
            <pc:sldMk cId="2027123451" sldId="767"/>
            <ac:spMk id="10" creationId="{99A414B4-2CCE-47B7-A036-CF3630BA2538}"/>
          </ac:spMkLst>
        </pc:spChg>
      </pc:sldChg>
      <pc:sldChg chg="addSp delSp modSp new mod">
        <pc:chgData name="Alfred Asterjadhi" userId="39de57b9-85c0-4fd1-aaac-8ca2b6560ad0" providerId="ADAL" clId="{FDB479F4-74BA-4CDD-9500-19B0337B71F0}" dt="2022-04-26T17:26:32.315" v="11205"/>
        <pc:sldMkLst>
          <pc:docMk/>
          <pc:sldMk cId="2299072198" sldId="768"/>
        </pc:sldMkLst>
        <pc:spChg chg="mod">
          <ac:chgData name="Alfred Asterjadhi" userId="39de57b9-85c0-4fd1-aaac-8ca2b6560ad0" providerId="ADAL" clId="{FDB479F4-74BA-4CDD-9500-19B0337B71F0}" dt="2022-03-31T16:24:29.969" v="5695" actId="20577"/>
          <ac:spMkLst>
            <pc:docMk/>
            <pc:sldMk cId="2299072198" sldId="768"/>
            <ac:spMk id="2" creationId="{49510D9F-7498-4603-98A7-A6DB1EDD560E}"/>
          </ac:spMkLst>
        </pc:spChg>
        <pc:spChg chg="mod">
          <ac:chgData name="Alfred Asterjadhi" userId="39de57b9-85c0-4fd1-aaac-8ca2b6560ad0" providerId="ADAL" clId="{FDB479F4-74BA-4CDD-9500-19B0337B71F0}" dt="2022-04-13T15:01:19.592" v="7216" actId="20577"/>
          <ac:spMkLst>
            <pc:docMk/>
            <pc:sldMk cId="2299072198" sldId="768"/>
            <ac:spMk id="3" creationId="{93EB16D6-11CB-4092-9D44-C889CC5233EA}"/>
          </ac:spMkLst>
        </pc:spChg>
        <pc:spChg chg="mod">
          <ac:chgData name="Alfred Asterjadhi" userId="39de57b9-85c0-4fd1-aaac-8ca2b6560ad0" providerId="ADAL" clId="{FDB479F4-74BA-4CDD-9500-19B0337B71F0}" dt="2022-04-26T17:26:32.315" v="11205"/>
          <ac:spMkLst>
            <pc:docMk/>
            <pc:sldMk cId="2299072198" sldId="768"/>
            <ac:spMk id="6" creationId="{536B0377-C8E2-442F-A310-3A1EE7A7D0C0}"/>
          </ac:spMkLst>
        </pc:spChg>
        <pc:spChg chg="add del">
          <ac:chgData name="Alfred Asterjadhi" userId="39de57b9-85c0-4fd1-aaac-8ca2b6560ad0" providerId="ADAL" clId="{FDB479F4-74BA-4CDD-9500-19B0337B71F0}" dt="2022-03-24T16:51:08.038" v="1566"/>
          <ac:spMkLst>
            <pc:docMk/>
            <pc:sldMk cId="2299072198" sldId="768"/>
            <ac:spMk id="7" creationId="{F758AE50-8457-4982-8CD8-81C4A598553F}"/>
          </ac:spMkLst>
        </pc:spChg>
        <pc:graphicFrameChg chg="add del mod">
          <ac:chgData name="Alfred Asterjadhi" userId="39de57b9-85c0-4fd1-aaac-8ca2b6560ad0" providerId="ADAL" clId="{FDB479F4-74BA-4CDD-9500-19B0337B71F0}" dt="2022-03-24T16:59:21.720" v="1759"/>
          <ac:graphicFrameMkLst>
            <pc:docMk/>
            <pc:sldMk cId="2299072198" sldId="768"/>
            <ac:graphicFrameMk id="8" creationId="{39CD56BB-69C9-48F3-A6E6-6C9C15803626}"/>
          </ac:graphicFrameMkLst>
        </pc:graphicFrameChg>
        <pc:graphicFrameChg chg="add del mod">
          <ac:chgData name="Alfred Asterjadhi" userId="39de57b9-85c0-4fd1-aaac-8ca2b6560ad0" providerId="ADAL" clId="{FDB479F4-74BA-4CDD-9500-19B0337B71F0}" dt="2022-03-24T17:07:41.805" v="1975"/>
          <ac:graphicFrameMkLst>
            <pc:docMk/>
            <pc:sldMk cId="2299072198" sldId="768"/>
            <ac:graphicFrameMk id="9" creationId="{F88332AC-5156-4382-8BF5-419043EFA840}"/>
          </ac:graphicFrameMkLst>
        </pc:graphicFrameChg>
      </pc:sldChg>
      <pc:sldChg chg="addSp delSp modSp add del mod">
        <pc:chgData name="Alfred Asterjadhi" userId="39de57b9-85c0-4fd1-aaac-8ca2b6560ad0" providerId="ADAL" clId="{FDB479F4-74BA-4CDD-9500-19B0337B71F0}" dt="2022-04-12T16:49:13.232" v="6817" actId="47"/>
        <pc:sldMkLst>
          <pc:docMk/>
          <pc:sldMk cId="373161124" sldId="769"/>
        </pc:sldMkLst>
        <pc:spChg chg="mod">
          <ac:chgData name="Alfred Asterjadhi" userId="39de57b9-85c0-4fd1-aaac-8ca2b6560ad0" providerId="ADAL" clId="{FDB479F4-74BA-4CDD-9500-19B0337B71F0}" dt="2022-03-31T16:24:42.131" v="5696" actId="20577"/>
          <ac:spMkLst>
            <pc:docMk/>
            <pc:sldMk cId="373161124" sldId="769"/>
            <ac:spMk id="2" creationId="{49510D9F-7498-4603-98A7-A6DB1EDD560E}"/>
          </ac:spMkLst>
        </pc:spChg>
        <pc:spChg chg="mod">
          <ac:chgData name="Alfred Asterjadhi" userId="39de57b9-85c0-4fd1-aaac-8ca2b6560ad0" providerId="ADAL" clId="{FDB479F4-74BA-4CDD-9500-19B0337B71F0}" dt="2022-04-12T16:42:53.303" v="6781" actId="207"/>
          <ac:spMkLst>
            <pc:docMk/>
            <pc:sldMk cId="373161124" sldId="769"/>
            <ac:spMk id="3" creationId="{93EB16D6-11CB-4092-9D44-C889CC5233EA}"/>
          </ac:spMkLst>
        </pc:spChg>
        <pc:graphicFrameChg chg="add del mod">
          <ac:chgData name="Alfred Asterjadhi" userId="39de57b9-85c0-4fd1-aaac-8ca2b6560ad0" providerId="ADAL" clId="{FDB479F4-74BA-4CDD-9500-19B0337B71F0}" dt="2022-03-24T17:31:28.598" v="2373"/>
          <ac:graphicFrameMkLst>
            <pc:docMk/>
            <pc:sldMk cId="373161124" sldId="769"/>
            <ac:graphicFrameMk id="7" creationId="{F4ED777F-CD45-413B-8C43-E1443B0646EC}"/>
          </ac:graphicFrameMkLst>
        </pc:graphicFrameChg>
        <pc:graphicFrameChg chg="add del mod">
          <ac:chgData name="Alfred Asterjadhi" userId="39de57b9-85c0-4fd1-aaac-8ca2b6560ad0" providerId="ADAL" clId="{FDB479F4-74BA-4CDD-9500-19B0337B71F0}" dt="2022-03-24T17:34:50.546" v="2463"/>
          <ac:graphicFrameMkLst>
            <pc:docMk/>
            <pc:sldMk cId="373161124" sldId="769"/>
            <ac:graphicFrameMk id="8" creationId="{2A81BFA3-D92C-408E-B2AA-ACAA5DE1A85B}"/>
          </ac:graphicFrameMkLst>
        </pc:graphicFrameChg>
      </pc:sldChg>
      <pc:sldChg chg="modSp add mod">
        <pc:chgData name="Alfred Asterjadhi" userId="39de57b9-85c0-4fd1-aaac-8ca2b6560ad0" providerId="ADAL" clId="{FDB479F4-74BA-4CDD-9500-19B0337B71F0}" dt="2022-04-26T17:26:34.217" v="11206"/>
        <pc:sldMkLst>
          <pc:docMk/>
          <pc:sldMk cId="1709531596" sldId="770"/>
        </pc:sldMkLst>
        <pc:spChg chg="mod">
          <ac:chgData name="Alfred Asterjadhi" userId="39de57b9-85c0-4fd1-aaac-8ca2b6560ad0" providerId="ADAL" clId="{FDB479F4-74BA-4CDD-9500-19B0337B71F0}" dt="2022-04-12T16:49:37.257" v="6821" actId="20577"/>
          <ac:spMkLst>
            <pc:docMk/>
            <pc:sldMk cId="1709531596" sldId="770"/>
            <ac:spMk id="2" creationId="{49510D9F-7498-4603-98A7-A6DB1EDD560E}"/>
          </ac:spMkLst>
        </pc:spChg>
        <pc:spChg chg="mod">
          <ac:chgData name="Alfred Asterjadhi" userId="39de57b9-85c0-4fd1-aaac-8ca2b6560ad0" providerId="ADAL" clId="{FDB479F4-74BA-4CDD-9500-19B0337B71F0}" dt="2022-04-13T16:52:50.021" v="7755" actId="20577"/>
          <ac:spMkLst>
            <pc:docMk/>
            <pc:sldMk cId="1709531596" sldId="770"/>
            <ac:spMk id="3" creationId="{93EB16D6-11CB-4092-9D44-C889CC5233EA}"/>
          </ac:spMkLst>
        </pc:spChg>
        <pc:spChg chg="mod">
          <ac:chgData name="Alfred Asterjadhi" userId="39de57b9-85c0-4fd1-aaac-8ca2b6560ad0" providerId="ADAL" clId="{FDB479F4-74BA-4CDD-9500-19B0337B71F0}" dt="2022-04-26T17:26:34.217" v="11206"/>
          <ac:spMkLst>
            <pc:docMk/>
            <pc:sldMk cId="1709531596" sldId="770"/>
            <ac:spMk id="6" creationId="{536B0377-C8E2-442F-A310-3A1EE7A7D0C0}"/>
          </ac:spMkLst>
        </pc:spChg>
      </pc:sldChg>
      <pc:sldChg chg="addSp delSp modSp add mod">
        <pc:chgData name="Alfred Asterjadhi" userId="39de57b9-85c0-4fd1-aaac-8ca2b6560ad0" providerId="ADAL" clId="{FDB479F4-74BA-4CDD-9500-19B0337B71F0}" dt="2022-04-26T17:26:36.010" v="11207"/>
        <pc:sldMkLst>
          <pc:docMk/>
          <pc:sldMk cId="3198281512" sldId="771"/>
        </pc:sldMkLst>
        <pc:spChg chg="mod">
          <ac:chgData name="Alfred Asterjadhi" userId="39de57b9-85c0-4fd1-aaac-8ca2b6560ad0" providerId="ADAL" clId="{FDB479F4-74BA-4CDD-9500-19B0337B71F0}" dt="2022-04-12T16:49:47.451" v="6824" actId="20577"/>
          <ac:spMkLst>
            <pc:docMk/>
            <pc:sldMk cId="3198281512" sldId="771"/>
            <ac:spMk id="2" creationId="{49510D9F-7498-4603-98A7-A6DB1EDD560E}"/>
          </ac:spMkLst>
        </pc:spChg>
        <pc:spChg chg="mod">
          <ac:chgData name="Alfred Asterjadhi" userId="39de57b9-85c0-4fd1-aaac-8ca2b6560ad0" providerId="ADAL" clId="{FDB479F4-74BA-4CDD-9500-19B0337B71F0}" dt="2022-04-13T15:05:06.917" v="7285" actId="20577"/>
          <ac:spMkLst>
            <pc:docMk/>
            <pc:sldMk cId="3198281512" sldId="771"/>
            <ac:spMk id="3" creationId="{93EB16D6-11CB-4092-9D44-C889CC5233EA}"/>
          </ac:spMkLst>
        </pc:spChg>
        <pc:spChg chg="mod">
          <ac:chgData name="Alfred Asterjadhi" userId="39de57b9-85c0-4fd1-aaac-8ca2b6560ad0" providerId="ADAL" clId="{FDB479F4-74BA-4CDD-9500-19B0337B71F0}" dt="2022-04-26T17:26:36.010" v="11207"/>
          <ac:spMkLst>
            <pc:docMk/>
            <pc:sldMk cId="3198281512" sldId="771"/>
            <ac:spMk id="6" creationId="{536B0377-C8E2-442F-A310-3A1EE7A7D0C0}"/>
          </ac:spMkLst>
        </pc:spChg>
        <pc:graphicFrameChg chg="add del mod">
          <ac:chgData name="Alfred Asterjadhi" userId="39de57b9-85c0-4fd1-aaac-8ca2b6560ad0" providerId="ADAL" clId="{FDB479F4-74BA-4CDD-9500-19B0337B71F0}" dt="2022-03-25T02:00:24.825" v="3125"/>
          <ac:graphicFrameMkLst>
            <pc:docMk/>
            <pc:sldMk cId="3198281512" sldId="771"/>
            <ac:graphicFrameMk id="7" creationId="{44EAF9D0-690D-488C-BCB3-3ACA2AB1E72C}"/>
          </ac:graphicFrameMkLst>
        </pc:graphicFrameChg>
      </pc:sldChg>
      <pc:sldChg chg="modSp add mod">
        <pc:chgData name="Alfred Asterjadhi" userId="39de57b9-85c0-4fd1-aaac-8ca2b6560ad0" providerId="ADAL" clId="{FDB479F4-74BA-4CDD-9500-19B0337B71F0}" dt="2022-04-26T17:26:37.882" v="11208"/>
        <pc:sldMkLst>
          <pc:docMk/>
          <pc:sldMk cId="1453109721" sldId="772"/>
        </pc:sldMkLst>
        <pc:spChg chg="mod">
          <ac:chgData name="Alfred Asterjadhi" userId="39de57b9-85c0-4fd1-aaac-8ca2b6560ad0" providerId="ADAL" clId="{FDB479F4-74BA-4CDD-9500-19B0337B71F0}" dt="2022-04-12T16:49:57.936" v="6826" actId="20577"/>
          <ac:spMkLst>
            <pc:docMk/>
            <pc:sldMk cId="1453109721" sldId="772"/>
            <ac:spMk id="2" creationId="{49510D9F-7498-4603-98A7-A6DB1EDD560E}"/>
          </ac:spMkLst>
        </pc:spChg>
        <pc:spChg chg="mod">
          <ac:chgData name="Alfred Asterjadhi" userId="39de57b9-85c0-4fd1-aaac-8ca2b6560ad0" providerId="ADAL" clId="{FDB479F4-74BA-4CDD-9500-19B0337B71F0}" dt="2022-04-13T15:07:12.606" v="7326"/>
          <ac:spMkLst>
            <pc:docMk/>
            <pc:sldMk cId="1453109721" sldId="772"/>
            <ac:spMk id="3" creationId="{93EB16D6-11CB-4092-9D44-C889CC5233EA}"/>
          </ac:spMkLst>
        </pc:spChg>
        <pc:spChg chg="mod">
          <ac:chgData name="Alfred Asterjadhi" userId="39de57b9-85c0-4fd1-aaac-8ca2b6560ad0" providerId="ADAL" clId="{FDB479F4-74BA-4CDD-9500-19B0337B71F0}" dt="2022-04-26T17:26:37.882" v="11208"/>
          <ac:spMkLst>
            <pc:docMk/>
            <pc:sldMk cId="1453109721" sldId="772"/>
            <ac:spMk id="6" creationId="{536B0377-C8E2-442F-A310-3A1EE7A7D0C0}"/>
          </ac:spMkLst>
        </pc:spChg>
      </pc:sldChg>
      <pc:sldChg chg="modSp add mod">
        <pc:chgData name="Alfred Asterjadhi" userId="39de57b9-85c0-4fd1-aaac-8ca2b6560ad0" providerId="ADAL" clId="{FDB479F4-74BA-4CDD-9500-19B0337B71F0}" dt="2022-04-26T17:26:25.810" v="11202"/>
        <pc:sldMkLst>
          <pc:docMk/>
          <pc:sldMk cId="2320054578" sldId="773"/>
        </pc:sldMkLst>
        <pc:spChg chg="mod">
          <ac:chgData name="Alfred Asterjadhi" userId="39de57b9-85c0-4fd1-aaac-8ca2b6560ad0" providerId="ADAL" clId="{FDB479F4-74BA-4CDD-9500-19B0337B71F0}" dt="2022-03-29T16:51:30.508" v="3714" actId="20577"/>
          <ac:spMkLst>
            <pc:docMk/>
            <pc:sldMk cId="2320054578" sldId="773"/>
            <ac:spMk id="2" creationId="{12372A2F-8025-42D4-B5ED-6E7667DF00C8}"/>
          </ac:spMkLst>
        </pc:spChg>
        <pc:spChg chg="mod">
          <ac:chgData name="Alfred Asterjadhi" userId="39de57b9-85c0-4fd1-aaac-8ca2b6560ad0" providerId="ADAL" clId="{FDB479F4-74BA-4CDD-9500-19B0337B71F0}" dt="2022-04-26T17:26:25.810" v="11202"/>
          <ac:spMkLst>
            <pc:docMk/>
            <pc:sldMk cId="2320054578" sldId="773"/>
            <ac:spMk id="6" creationId="{B63EF7E7-1362-4206-B209-115D49A6AA5A}"/>
          </ac:spMkLst>
        </pc:spChg>
        <pc:spChg chg="mod">
          <ac:chgData name="Alfred Asterjadhi" userId="39de57b9-85c0-4fd1-aaac-8ca2b6560ad0" providerId="ADAL" clId="{FDB479F4-74BA-4CDD-9500-19B0337B71F0}" dt="2022-04-13T14:56:39.439" v="7105"/>
          <ac:spMkLst>
            <pc:docMk/>
            <pc:sldMk cId="2320054578" sldId="773"/>
            <ac:spMk id="10" creationId="{99A414B4-2CCE-47B7-A036-CF3630BA2538}"/>
          </ac:spMkLst>
        </pc:spChg>
      </pc:sldChg>
      <pc:sldChg chg="new del">
        <pc:chgData name="Alfred Asterjadhi" userId="39de57b9-85c0-4fd1-aaac-8ca2b6560ad0" providerId="ADAL" clId="{FDB479F4-74BA-4CDD-9500-19B0337B71F0}" dt="2022-03-30T16:46:31.839" v="3967" actId="47"/>
        <pc:sldMkLst>
          <pc:docMk/>
          <pc:sldMk cId="2265838617" sldId="774"/>
        </pc:sldMkLst>
      </pc:sldChg>
      <pc:sldChg chg="addSp delSp modSp add mod">
        <pc:chgData name="Alfred Asterjadhi" userId="39de57b9-85c0-4fd1-aaac-8ca2b6560ad0" providerId="ADAL" clId="{FDB479F4-74BA-4CDD-9500-19B0337B71F0}" dt="2022-04-26T17:26:39.704" v="11209"/>
        <pc:sldMkLst>
          <pc:docMk/>
          <pc:sldMk cId="491324814" sldId="775"/>
        </pc:sldMkLst>
        <pc:spChg chg="mod">
          <ac:chgData name="Alfred Asterjadhi" userId="39de57b9-85c0-4fd1-aaac-8ca2b6560ad0" providerId="ADAL" clId="{FDB479F4-74BA-4CDD-9500-19B0337B71F0}" dt="2022-04-12T16:52:42.494" v="6856" actId="20577"/>
          <ac:spMkLst>
            <pc:docMk/>
            <pc:sldMk cId="491324814" sldId="775"/>
            <ac:spMk id="2" creationId="{49510D9F-7498-4603-98A7-A6DB1EDD560E}"/>
          </ac:spMkLst>
        </pc:spChg>
        <pc:spChg chg="mod">
          <ac:chgData name="Alfred Asterjadhi" userId="39de57b9-85c0-4fd1-aaac-8ca2b6560ad0" providerId="ADAL" clId="{FDB479F4-74BA-4CDD-9500-19B0337B71F0}" dt="2022-04-13T15:11:29.743" v="7360" actId="20577"/>
          <ac:spMkLst>
            <pc:docMk/>
            <pc:sldMk cId="491324814" sldId="775"/>
            <ac:spMk id="3" creationId="{93EB16D6-11CB-4092-9D44-C889CC5233EA}"/>
          </ac:spMkLst>
        </pc:spChg>
        <pc:spChg chg="mod">
          <ac:chgData name="Alfred Asterjadhi" userId="39de57b9-85c0-4fd1-aaac-8ca2b6560ad0" providerId="ADAL" clId="{FDB479F4-74BA-4CDD-9500-19B0337B71F0}" dt="2022-04-26T17:26:39.704" v="11209"/>
          <ac:spMkLst>
            <pc:docMk/>
            <pc:sldMk cId="491324814" sldId="775"/>
            <ac:spMk id="6" creationId="{536B0377-C8E2-442F-A310-3A1EE7A7D0C0}"/>
          </ac:spMkLst>
        </pc:spChg>
        <pc:graphicFrameChg chg="add del mod">
          <ac:chgData name="Alfred Asterjadhi" userId="39de57b9-85c0-4fd1-aaac-8ca2b6560ad0" providerId="ADAL" clId="{FDB479F4-74BA-4CDD-9500-19B0337B71F0}" dt="2022-03-30T17:13:54.785" v="4221"/>
          <ac:graphicFrameMkLst>
            <pc:docMk/>
            <pc:sldMk cId="491324814" sldId="775"/>
            <ac:graphicFrameMk id="7" creationId="{102D2D37-E749-43C6-9D61-1D13FECA46CE}"/>
          </ac:graphicFrameMkLst>
        </pc:graphicFrameChg>
        <pc:graphicFrameChg chg="add del mod">
          <ac:chgData name="Alfred Asterjadhi" userId="39de57b9-85c0-4fd1-aaac-8ca2b6560ad0" providerId="ADAL" clId="{FDB479F4-74BA-4CDD-9500-19B0337B71F0}" dt="2022-03-30T18:36:41.931" v="4848"/>
          <ac:graphicFrameMkLst>
            <pc:docMk/>
            <pc:sldMk cId="491324814" sldId="775"/>
            <ac:graphicFrameMk id="8" creationId="{6FE81110-2881-4504-AB04-4A346B5FE85B}"/>
          </ac:graphicFrameMkLst>
        </pc:graphicFrameChg>
        <pc:graphicFrameChg chg="add del mod">
          <ac:chgData name="Alfred Asterjadhi" userId="39de57b9-85c0-4fd1-aaac-8ca2b6560ad0" providerId="ADAL" clId="{FDB479F4-74BA-4CDD-9500-19B0337B71F0}" dt="2022-03-30T18:38:28.199" v="4874"/>
          <ac:graphicFrameMkLst>
            <pc:docMk/>
            <pc:sldMk cId="491324814" sldId="775"/>
            <ac:graphicFrameMk id="9" creationId="{3046D96B-BE18-48AE-888C-D72910DDF525}"/>
          </ac:graphicFrameMkLst>
        </pc:graphicFrameChg>
        <pc:graphicFrameChg chg="add del mod">
          <ac:chgData name="Alfred Asterjadhi" userId="39de57b9-85c0-4fd1-aaac-8ca2b6560ad0" providerId="ADAL" clId="{FDB479F4-74BA-4CDD-9500-19B0337B71F0}" dt="2022-03-30T18:40:33.989" v="4921"/>
          <ac:graphicFrameMkLst>
            <pc:docMk/>
            <pc:sldMk cId="491324814" sldId="775"/>
            <ac:graphicFrameMk id="10" creationId="{A7BD8C7E-A250-4EED-947E-091D0A73E210}"/>
          </ac:graphicFrameMkLst>
        </pc:graphicFrameChg>
      </pc:sldChg>
      <pc:sldChg chg="modSp add mod">
        <pc:chgData name="Alfred Asterjadhi" userId="39de57b9-85c0-4fd1-aaac-8ca2b6560ad0" providerId="ADAL" clId="{FDB479F4-74BA-4CDD-9500-19B0337B71F0}" dt="2022-04-26T17:26:27.739" v="11203"/>
        <pc:sldMkLst>
          <pc:docMk/>
          <pc:sldMk cId="1853217536" sldId="776"/>
        </pc:sldMkLst>
        <pc:spChg chg="mod">
          <ac:chgData name="Alfred Asterjadhi" userId="39de57b9-85c0-4fd1-aaac-8ca2b6560ad0" providerId="ADAL" clId="{FDB479F4-74BA-4CDD-9500-19B0337B71F0}" dt="2022-03-31T15:13:54.187" v="5617" actId="207"/>
          <ac:spMkLst>
            <pc:docMk/>
            <pc:sldMk cId="1853217536" sldId="776"/>
            <ac:spMk id="2" creationId="{12372A2F-8025-42D4-B5ED-6E7667DF00C8}"/>
          </ac:spMkLst>
        </pc:spChg>
        <pc:spChg chg="mod">
          <ac:chgData name="Alfred Asterjadhi" userId="39de57b9-85c0-4fd1-aaac-8ca2b6560ad0" providerId="ADAL" clId="{FDB479F4-74BA-4CDD-9500-19B0337B71F0}" dt="2022-04-26T17:26:27.739" v="11203"/>
          <ac:spMkLst>
            <pc:docMk/>
            <pc:sldMk cId="1853217536" sldId="776"/>
            <ac:spMk id="6" creationId="{B63EF7E7-1362-4206-B209-115D49A6AA5A}"/>
          </ac:spMkLst>
        </pc:spChg>
        <pc:spChg chg="mod">
          <ac:chgData name="Alfred Asterjadhi" userId="39de57b9-85c0-4fd1-aaac-8ca2b6560ad0" providerId="ADAL" clId="{FDB479F4-74BA-4CDD-9500-19B0337B71F0}" dt="2022-04-13T14:57:44.811" v="7143" actId="20577"/>
          <ac:spMkLst>
            <pc:docMk/>
            <pc:sldMk cId="1853217536" sldId="776"/>
            <ac:spMk id="10" creationId="{99A414B4-2CCE-47B7-A036-CF3630BA2538}"/>
          </ac:spMkLst>
        </pc:spChg>
      </pc:sldChg>
      <pc:sldChg chg="modSp new del mod">
        <pc:chgData name="Alfred Asterjadhi" userId="39de57b9-85c0-4fd1-aaac-8ca2b6560ad0" providerId="ADAL" clId="{FDB479F4-74BA-4CDD-9500-19B0337B71F0}" dt="2022-04-12T01:57:28.778" v="6737" actId="47"/>
        <pc:sldMkLst>
          <pc:docMk/>
          <pc:sldMk cId="1778784125" sldId="777"/>
        </pc:sldMkLst>
        <pc:spChg chg="mod">
          <ac:chgData name="Alfred Asterjadhi" userId="39de57b9-85c0-4fd1-aaac-8ca2b6560ad0" providerId="ADAL" clId="{FDB479F4-74BA-4CDD-9500-19B0337B71F0}" dt="2022-04-06T16:27:49.981" v="5734" actId="20577"/>
          <ac:spMkLst>
            <pc:docMk/>
            <pc:sldMk cId="1778784125" sldId="777"/>
            <ac:spMk id="2" creationId="{07272060-6211-4F17-A9ED-AE61F1FD2529}"/>
          </ac:spMkLst>
        </pc:spChg>
        <pc:spChg chg="mod">
          <ac:chgData name="Alfred Asterjadhi" userId="39de57b9-85c0-4fd1-aaac-8ca2b6560ad0" providerId="ADAL" clId="{FDB479F4-74BA-4CDD-9500-19B0337B71F0}" dt="2022-04-10T01:55:04.681" v="6129" actId="6549"/>
          <ac:spMkLst>
            <pc:docMk/>
            <pc:sldMk cId="1778784125" sldId="777"/>
            <ac:spMk id="3" creationId="{A422DFD1-B92D-4153-84B3-E4655916B343}"/>
          </ac:spMkLst>
        </pc:spChg>
      </pc:sldChg>
      <pc:sldChg chg="new del">
        <pc:chgData name="Alfred Asterjadhi" userId="39de57b9-85c0-4fd1-aaac-8ca2b6560ad0" providerId="ADAL" clId="{FDB479F4-74BA-4CDD-9500-19B0337B71F0}" dt="2022-04-15T19:28:21.090" v="10077" actId="47"/>
        <pc:sldMkLst>
          <pc:docMk/>
          <pc:sldMk cId="1794995478" sldId="778"/>
        </pc:sldMkLst>
      </pc:sldChg>
      <pc:sldChg chg="modSp add mod">
        <pc:chgData name="Alfred Asterjadhi" userId="39de57b9-85c0-4fd1-aaac-8ca2b6560ad0" providerId="ADAL" clId="{FDB479F4-74BA-4CDD-9500-19B0337B71F0}" dt="2022-04-26T17:26:56.922" v="11217"/>
        <pc:sldMkLst>
          <pc:docMk/>
          <pc:sldMk cId="3214920641" sldId="779"/>
        </pc:sldMkLst>
        <pc:spChg chg="mod">
          <ac:chgData name="Alfred Asterjadhi" userId="39de57b9-85c0-4fd1-aaac-8ca2b6560ad0" providerId="ADAL" clId="{FDB479F4-74BA-4CDD-9500-19B0337B71F0}" dt="2022-04-26T17:26:56.922" v="11217"/>
          <ac:spMkLst>
            <pc:docMk/>
            <pc:sldMk cId="3214920641" sldId="779"/>
            <ac:spMk id="6" creationId="{7488035E-BDAD-477C-AA55-E8989C4B7B8C}"/>
          </ac:spMkLst>
        </pc:spChg>
        <pc:spChg chg="mod">
          <ac:chgData name="Alfred Asterjadhi" userId="39de57b9-85c0-4fd1-aaac-8ca2b6560ad0" providerId="ADAL" clId="{FDB479F4-74BA-4CDD-9500-19B0337B71F0}" dt="2022-04-07T16:36:20.304" v="5952" actId="20577"/>
          <ac:spMkLst>
            <pc:docMk/>
            <pc:sldMk cId="3214920641" sldId="779"/>
            <ac:spMk id="7" creationId="{3126AA10-DC1C-4E34-80DA-B427588F2BD9}"/>
          </ac:spMkLst>
        </pc:spChg>
      </pc:sldChg>
      <pc:sldChg chg="modSp add mod">
        <pc:chgData name="Alfred Asterjadhi" userId="39de57b9-85c0-4fd1-aaac-8ca2b6560ad0" providerId="ADAL" clId="{FDB479F4-74BA-4CDD-9500-19B0337B71F0}" dt="2022-04-27T15:04:04.478" v="11403"/>
        <pc:sldMkLst>
          <pc:docMk/>
          <pc:sldMk cId="1408533369" sldId="780"/>
        </pc:sldMkLst>
        <pc:spChg chg="mod">
          <ac:chgData name="Alfred Asterjadhi" userId="39de57b9-85c0-4fd1-aaac-8ca2b6560ad0" providerId="ADAL" clId="{FDB479F4-74BA-4CDD-9500-19B0337B71F0}" dt="2022-04-15T18:01:08.889" v="9023" actId="20577"/>
          <ac:spMkLst>
            <pc:docMk/>
            <pc:sldMk cId="1408533369" sldId="780"/>
            <ac:spMk id="2" creationId="{12372A2F-8025-42D4-B5ED-6E7667DF00C8}"/>
          </ac:spMkLst>
        </pc:spChg>
        <pc:spChg chg="mod">
          <ac:chgData name="Alfred Asterjadhi" userId="39de57b9-85c0-4fd1-aaac-8ca2b6560ad0" providerId="ADAL" clId="{FDB479F4-74BA-4CDD-9500-19B0337B71F0}" dt="2022-04-26T17:26:59.143" v="11218"/>
          <ac:spMkLst>
            <pc:docMk/>
            <pc:sldMk cId="1408533369" sldId="780"/>
            <ac:spMk id="6" creationId="{B63EF7E7-1362-4206-B209-115D49A6AA5A}"/>
          </ac:spMkLst>
        </pc:spChg>
        <pc:spChg chg="mod">
          <ac:chgData name="Alfred Asterjadhi" userId="39de57b9-85c0-4fd1-aaac-8ca2b6560ad0" providerId="ADAL" clId="{FDB479F4-74BA-4CDD-9500-19B0337B71F0}" dt="2022-04-27T15:04:04.478" v="11403"/>
          <ac:spMkLst>
            <pc:docMk/>
            <pc:sldMk cId="1408533369" sldId="780"/>
            <ac:spMk id="10" creationId="{99A414B4-2CCE-47B7-A036-CF3630BA2538}"/>
          </ac:spMkLst>
        </pc:spChg>
      </pc:sldChg>
      <pc:sldChg chg="modSp add mod">
        <pc:chgData name="Alfred Asterjadhi" userId="39de57b9-85c0-4fd1-aaac-8ca2b6560ad0" providerId="ADAL" clId="{FDB479F4-74BA-4CDD-9500-19B0337B71F0}" dt="2022-04-27T15:07:32.804" v="11475"/>
        <pc:sldMkLst>
          <pc:docMk/>
          <pc:sldMk cId="465819219" sldId="781"/>
        </pc:sldMkLst>
        <pc:spChg chg="mod">
          <ac:chgData name="Alfred Asterjadhi" userId="39de57b9-85c0-4fd1-aaac-8ca2b6560ad0" providerId="ADAL" clId="{FDB479F4-74BA-4CDD-9500-19B0337B71F0}" dt="2022-04-15T18:01:19.244" v="9029" actId="20577"/>
          <ac:spMkLst>
            <pc:docMk/>
            <pc:sldMk cId="465819219" sldId="781"/>
            <ac:spMk id="2" creationId="{12372A2F-8025-42D4-B5ED-6E7667DF00C8}"/>
          </ac:spMkLst>
        </pc:spChg>
        <pc:spChg chg="mod">
          <ac:chgData name="Alfred Asterjadhi" userId="39de57b9-85c0-4fd1-aaac-8ca2b6560ad0" providerId="ADAL" clId="{FDB479F4-74BA-4CDD-9500-19B0337B71F0}" dt="2022-04-26T17:27:02.904" v="11220"/>
          <ac:spMkLst>
            <pc:docMk/>
            <pc:sldMk cId="465819219" sldId="781"/>
            <ac:spMk id="6" creationId="{B63EF7E7-1362-4206-B209-115D49A6AA5A}"/>
          </ac:spMkLst>
        </pc:spChg>
        <pc:spChg chg="mod">
          <ac:chgData name="Alfred Asterjadhi" userId="39de57b9-85c0-4fd1-aaac-8ca2b6560ad0" providerId="ADAL" clId="{FDB479F4-74BA-4CDD-9500-19B0337B71F0}" dt="2022-04-27T15:07:32.804" v="11475"/>
          <ac:spMkLst>
            <pc:docMk/>
            <pc:sldMk cId="465819219" sldId="781"/>
            <ac:spMk id="10" creationId="{99A414B4-2CCE-47B7-A036-CF3630BA2538}"/>
          </ac:spMkLst>
        </pc:spChg>
      </pc:sldChg>
      <pc:sldChg chg="modSp add del mod">
        <pc:chgData name="Alfred Asterjadhi" userId="39de57b9-85c0-4fd1-aaac-8ca2b6560ad0" providerId="ADAL" clId="{FDB479F4-74BA-4CDD-9500-19B0337B71F0}" dt="2022-04-26T17:26:41.689" v="11210"/>
        <pc:sldMkLst>
          <pc:docMk/>
          <pc:sldMk cId="2118368711" sldId="782"/>
        </pc:sldMkLst>
        <pc:spChg chg="mod">
          <ac:chgData name="Alfred Asterjadhi" userId="39de57b9-85c0-4fd1-aaac-8ca2b6560ad0" providerId="ADAL" clId="{FDB479F4-74BA-4CDD-9500-19B0337B71F0}" dt="2022-04-12T16:52:47.135" v="6857" actId="20577"/>
          <ac:spMkLst>
            <pc:docMk/>
            <pc:sldMk cId="2118368711" sldId="782"/>
            <ac:spMk id="2" creationId="{07272060-6211-4F17-A9ED-AE61F1FD2529}"/>
          </ac:spMkLst>
        </pc:spChg>
        <pc:spChg chg="mod">
          <ac:chgData name="Alfred Asterjadhi" userId="39de57b9-85c0-4fd1-aaac-8ca2b6560ad0" providerId="ADAL" clId="{FDB479F4-74BA-4CDD-9500-19B0337B71F0}" dt="2022-04-26T17:20:51.707" v="11153" actId="20577"/>
          <ac:spMkLst>
            <pc:docMk/>
            <pc:sldMk cId="2118368711" sldId="782"/>
            <ac:spMk id="3" creationId="{A422DFD1-B92D-4153-84B3-E4655916B343}"/>
          </ac:spMkLst>
        </pc:spChg>
        <pc:spChg chg="mod">
          <ac:chgData name="Alfred Asterjadhi" userId="39de57b9-85c0-4fd1-aaac-8ca2b6560ad0" providerId="ADAL" clId="{FDB479F4-74BA-4CDD-9500-19B0337B71F0}" dt="2022-04-26T17:26:41.689" v="11210"/>
          <ac:spMkLst>
            <pc:docMk/>
            <pc:sldMk cId="2118368711" sldId="782"/>
            <ac:spMk id="6" creationId="{3990FB49-56D6-4B29-8E43-2C64D8B8D400}"/>
          </ac:spMkLst>
        </pc:spChg>
      </pc:sldChg>
      <pc:sldChg chg="modSp add del mod">
        <pc:chgData name="Alfred Asterjadhi" userId="39de57b9-85c0-4fd1-aaac-8ca2b6560ad0" providerId="ADAL" clId="{FDB479F4-74BA-4CDD-9500-19B0337B71F0}" dt="2022-04-10T01:58:12.676" v="6283" actId="47"/>
        <pc:sldMkLst>
          <pc:docMk/>
          <pc:sldMk cId="907088695" sldId="783"/>
        </pc:sldMkLst>
        <pc:spChg chg="mod">
          <ac:chgData name="Alfred Asterjadhi" userId="39de57b9-85c0-4fd1-aaac-8ca2b6560ad0" providerId="ADAL" clId="{FDB479F4-74BA-4CDD-9500-19B0337B71F0}" dt="2022-04-10T01:58:02.499" v="6282" actId="20577"/>
          <ac:spMkLst>
            <pc:docMk/>
            <pc:sldMk cId="907088695" sldId="783"/>
            <ac:spMk id="2" creationId="{07272060-6211-4F17-A9ED-AE61F1FD2529}"/>
          </ac:spMkLst>
        </pc:spChg>
      </pc:sldChg>
      <pc:sldChg chg="modSp new mod">
        <pc:chgData name="Alfred Asterjadhi" userId="39de57b9-85c0-4fd1-aaac-8ca2b6560ad0" providerId="ADAL" clId="{FDB479F4-74BA-4CDD-9500-19B0337B71F0}" dt="2022-04-26T17:26:43.626" v="11211"/>
        <pc:sldMkLst>
          <pc:docMk/>
          <pc:sldMk cId="2265090622" sldId="783"/>
        </pc:sldMkLst>
        <pc:spChg chg="mod">
          <ac:chgData name="Alfred Asterjadhi" userId="39de57b9-85c0-4fd1-aaac-8ca2b6560ad0" providerId="ADAL" clId="{FDB479F4-74BA-4CDD-9500-19B0337B71F0}" dt="2022-04-15T18:00:09.011" v="9016" actId="13926"/>
          <ac:spMkLst>
            <pc:docMk/>
            <pc:sldMk cId="2265090622" sldId="783"/>
            <ac:spMk id="2" creationId="{DDF78CE8-C80C-4DE6-8DDD-AFA792511CF9}"/>
          </ac:spMkLst>
        </pc:spChg>
        <pc:spChg chg="mod">
          <ac:chgData name="Alfred Asterjadhi" userId="39de57b9-85c0-4fd1-aaac-8ca2b6560ad0" providerId="ADAL" clId="{FDB479F4-74BA-4CDD-9500-19B0337B71F0}" dt="2022-04-15T18:00:49.816" v="9020" actId="403"/>
          <ac:spMkLst>
            <pc:docMk/>
            <pc:sldMk cId="2265090622" sldId="783"/>
            <ac:spMk id="3" creationId="{3917E3A2-65E2-43CC-8703-41CD0178EDA4}"/>
          </ac:spMkLst>
        </pc:spChg>
        <pc:spChg chg="mod">
          <ac:chgData name="Alfred Asterjadhi" userId="39de57b9-85c0-4fd1-aaac-8ca2b6560ad0" providerId="ADAL" clId="{FDB479F4-74BA-4CDD-9500-19B0337B71F0}" dt="2022-04-26T17:26:43.626" v="11211"/>
          <ac:spMkLst>
            <pc:docMk/>
            <pc:sldMk cId="2265090622" sldId="783"/>
            <ac:spMk id="6" creationId="{28014BC8-455B-416B-8213-5B71197E7937}"/>
          </ac:spMkLst>
        </pc:spChg>
      </pc:sldChg>
      <pc:sldChg chg="modSp add mod">
        <pc:chgData name="Alfred Asterjadhi" userId="39de57b9-85c0-4fd1-aaac-8ca2b6560ad0" providerId="ADAL" clId="{FDB479F4-74BA-4CDD-9500-19B0337B71F0}" dt="2022-04-26T17:26:45.794" v="11212"/>
        <pc:sldMkLst>
          <pc:docMk/>
          <pc:sldMk cId="658012196" sldId="784"/>
        </pc:sldMkLst>
        <pc:spChg chg="mod">
          <ac:chgData name="Alfred Asterjadhi" userId="39de57b9-85c0-4fd1-aaac-8ca2b6560ad0" providerId="ADAL" clId="{FDB479F4-74BA-4CDD-9500-19B0337B71F0}" dt="2022-04-12T16:52:54.982" v="6859" actId="20577"/>
          <ac:spMkLst>
            <pc:docMk/>
            <pc:sldMk cId="658012196" sldId="784"/>
            <ac:spMk id="2" creationId="{DDF78CE8-C80C-4DE6-8DDD-AFA792511CF9}"/>
          </ac:spMkLst>
        </pc:spChg>
        <pc:spChg chg="mod">
          <ac:chgData name="Alfred Asterjadhi" userId="39de57b9-85c0-4fd1-aaac-8ca2b6560ad0" providerId="ADAL" clId="{FDB479F4-74BA-4CDD-9500-19B0337B71F0}" dt="2022-04-26T17:22:41.641" v="11192" actId="20577"/>
          <ac:spMkLst>
            <pc:docMk/>
            <pc:sldMk cId="658012196" sldId="784"/>
            <ac:spMk id="3" creationId="{3917E3A2-65E2-43CC-8703-41CD0178EDA4}"/>
          </ac:spMkLst>
        </pc:spChg>
        <pc:spChg chg="mod">
          <ac:chgData name="Alfred Asterjadhi" userId="39de57b9-85c0-4fd1-aaac-8ca2b6560ad0" providerId="ADAL" clId="{FDB479F4-74BA-4CDD-9500-19B0337B71F0}" dt="2022-04-26T17:26:45.794" v="11212"/>
          <ac:spMkLst>
            <pc:docMk/>
            <pc:sldMk cId="658012196" sldId="784"/>
            <ac:spMk id="6" creationId="{28014BC8-455B-416B-8213-5B71197E7937}"/>
          </ac:spMkLst>
        </pc:spChg>
      </pc:sldChg>
      <pc:sldChg chg="modSp add mod">
        <pc:chgData name="Alfred Asterjadhi" userId="39de57b9-85c0-4fd1-aaac-8ca2b6560ad0" providerId="ADAL" clId="{FDB479F4-74BA-4CDD-9500-19B0337B71F0}" dt="2022-04-26T17:26:48.511" v="11213"/>
        <pc:sldMkLst>
          <pc:docMk/>
          <pc:sldMk cId="4177694835" sldId="785"/>
        </pc:sldMkLst>
        <pc:spChg chg="mod">
          <ac:chgData name="Alfred Asterjadhi" userId="39de57b9-85c0-4fd1-aaac-8ca2b6560ad0" providerId="ADAL" clId="{FDB479F4-74BA-4CDD-9500-19B0337B71F0}" dt="2022-04-15T18:00:04.548" v="9015" actId="13926"/>
          <ac:spMkLst>
            <pc:docMk/>
            <pc:sldMk cId="4177694835" sldId="785"/>
            <ac:spMk id="2" creationId="{DDF78CE8-C80C-4DE6-8DDD-AFA792511CF9}"/>
          </ac:spMkLst>
        </pc:spChg>
        <pc:spChg chg="mod">
          <ac:chgData name="Alfred Asterjadhi" userId="39de57b9-85c0-4fd1-aaac-8ca2b6560ad0" providerId="ADAL" clId="{FDB479F4-74BA-4CDD-9500-19B0337B71F0}" dt="2022-04-15T18:00:38.585" v="9017" actId="20577"/>
          <ac:spMkLst>
            <pc:docMk/>
            <pc:sldMk cId="4177694835" sldId="785"/>
            <ac:spMk id="3" creationId="{3917E3A2-65E2-43CC-8703-41CD0178EDA4}"/>
          </ac:spMkLst>
        </pc:spChg>
        <pc:spChg chg="mod">
          <ac:chgData name="Alfred Asterjadhi" userId="39de57b9-85c0-4fd1-aaac-8ca2b6560ad0" providerId="ADAL" clId="{FDB479F4-74BA-4CDD-9500-19B0337B71F0}" dt="2022-04-26T17:26:48.511" v="11213"/>
          <ac:spMkLst>
            <pc:docMk/>
            <pc:sldMk cId="4177694835" sldId="785"/>
            <ac:spMk id="6" creationId="{28014BC8-455B-416B-8213-5B71197E7937}"/>
          </ac:spMkLst>
        </pc:spChg>
      </pc:sldChg>
      <pc:sldChg chg="modSp add del mod">
        <pc:chgData name="Alfred Asterjadhi" userId="39de57b9-85c0-4fd1-aaac-8ca2b6560ad0" providerId="ADAL" clId="{FDB479F4-74BA-4CDD-9500-19B0337B71F0}" dt="2022-04-12T17:12:00.087" v="6969" actId="47"/>
        <pc:sldMkLst>
          <pc:docMk/>
          <pc:sldMk cId="3150615892" sldId="786"/>
        </pc:sldMkLst>
        <pc:spChg chg="mod">
          <ac:chgData name="Alfred Asterjadhi" userId="39de57b9-85c0-4fd1-aaac-8ca2b6560ad0" providerId="ADAL" clId="{FDB479F4-74BA-4CDD-9500-19B0337B71F0}" dt="2022-04-12T16:53:03.502" v="6862" actId="20577"/>
          <ac:spMkLst>
            <pc:docMk/>
            <pc:sldMk cId="3150615892" sldId="786"/>
            <ac:spMk id="2" creationId="{DDF78CE8-C80C-4DE6-8DDD-AFA792511CF9}"/>
          </ac:spMkLst>
        </pc:spChg>
        <pc:spChg chg="mod">
          <ac:chgData name="Alfred Asterjadhi" userId="39de57b9-85c0-4fd1-aaac-8ca2b6560ad0" providerId="ADAL" clId="{FDB479F4-74BA-4CDD-9500-19B0337B71F0}" dt="2022-04-12T16:54:45.816" v="6888" actId="20577"/>
          <ac:spMkLst>
            <pc:docMk/>
            <pc:sldMk cId="3150615892" sldId="786"/>
            <ac:spMk id="3" creationId="{3917E3A2-65E2-43CC-8703-41CD0178EDA4}"/>
          </ac:spMkLst>
        </pc:spChg>
      </pc:sldChg>
      <pc:sldChg chg="modSp add mod">
        <pc:chgData name="Alfred Asterjadhi" userId="39de57b9-85c0-4fd1-aaac-8ca2b6560ad0" providerId="ADAL" clId="{FDB479F4-74BA-4CDD-9500-19B0337B71F0}" dt="2022-04-26T17:26:50.505" v="11214"/>
        <pc:sldMkLst>
          <pc:docMk/>
          <pc:sldMk cId="2790611914" sldId="787"/>
        </pc:sldMkLst>
        <pc:spChg chg="mod">
          <ac:chgData name="Alfred Asterjadhi" userId="39de57b9-85c0-4fd1-aaac-8ca2b6560ad0" providerId="ADAL" clId="{FDB479F4-74BA-4CDD-9500-19B0337B71F0}" dt="2022-04-15T18:00:01.105" v="9014" actId="13926"/>
          <ac:spMkLst>
            <pc:docMk/>
            <pc:sldMk cId="2790611914" sldId="787"/>
            <ac:spMk id="2" creationId="{DDF78CE8-C80C-4DE6-8DDD-AFA792511CF9}"/>
          </ac:spMkLst>
        </pc:spChg>
        <pc:spChg chg="mod">
          <ac:chgData name="Alfred Asterjadhi" userId="39de57b9-85c0-4fd1-aaac-8ca2b6560ad0" providerId="ADAL" clId="{FDB479F4-74BA-4CDD-9500-19B0337B71F0}" dt="2022-04-15T17:59:29.201" v="9004" actId="13926"/>
          <ac:spMkLst>
            <pc:docMk/>
            <pc:sldMk cId="2790611914" sldId="787"/>
            <ac:spMk id="3" creationId="{3917E3A2-65E2-43CC-8703-41CD0178EDA4}"/>
          </ac:spMkLst>
        </pc:spChg>
        <pc:spChg chg="mod">
          <ac:chgData name="Alfred Asterjadhi" userId="39de57b9-85c0-4fd1-aaac-8ca2b6560ad0" providerId="ADAL" clId="{FDB479F4-74BA-4CDD-9500-19B0337B71F0}" dt="2022-04-26T17:26:50.505" v="11214"/>
          <ac:spMkLst>
            <pc:docMk/>
            <pc:sldMk cId="2790611914" sldId="787"/>
            <ac:spMk id="6" creationId="{28014BC8-455B-416B-8213-5B71197E7937}"/>
          </ac:spMkLst>
        </pc:spChg>
      </pc:sldChg>
      <pc:sldChg chg="modSp new del mod">
        <pc:chgData name="Alfred Asterjadhi" userId="39de57b9-85c0-4fd1-aaac-8ca2b6560ad0" providerId="ADAL" clId="{FDB479F4-74BA-4CDD-9500-19B0337B71F0}" dt="2022-04-12T16:47:41.844" v="6786" actId="47"/>
        <pc:sldMkLst>
          <pc:docMk/>
          <pc:sldMk cId="439007780" sldId="788"/>
        </pc:sldMkLst>
        <pc:spChg chg="mod">
          <ac:chgData name="Alfred Asterjadhi" userId="39de57b9-85c0-4fd1-aaac-8ca2b6560ad0" providerId="ADAL" clId="{FDB479F4-74BA-4CDD-9500-19B0337B71F0}" dt="2022-04-12T16:47:36.800" v="6784"/>
          <ac:spMkLst>
            <pc:docMk/>
            <pc:sldMk cId="439007780" sldId="788"/>
            <ac:spMk id="3" creationId="{1B155077-96D8-49A7-8430-83A20D4BB4E7}"/>
          </ac:spMkLst>
        </pc:spChg>
      </pc:sldChg>
      <pc:sldChg chg="modSp add mod">
        <pc:chgData name="Alfred Asterjadhi" userId="39de57b9-85c0-4fd1-aaac-8ca2b6560ad0" providerId="ADAL" clId="{FDB479F4-74BA-4CDD-9500-19B0337B71F0}" dt="2022-04-26T17:26:52.287" v="11215"/>
        <pc:sldMkLst>
          <pc:docMk/>
          <pc:sldMk cId="2972187196" sldId="789"/>
        </pc:sldMkLst>
        <pc:spChg chg="mod">
          <ac:chgData name="Alfred Asterjadhi" userId="39de57b9-85c0-4fd1-aaac-8ca2b6560ad0" providerId="ADAL" clId="{FDB479F4-74BA-4CDD-9500-19B0337B71F0}" dt="2022-04-15T17:59:57.545" v="9013" actId="13926"/>
          <ac:spMkLst>
            <pc:docMk/>
            <pc:sldMk cId="2972187196" sldId="789"/>
            <ac:spMk id="2" creationId="{DDF78CE8-C80C-4DE6-8DDD-AFA792511CF9}"/>
          </ac:spMkLst>
        </pc:spChg>
        <pc:spChg chg="mod">
          <ac:chgData name="Alfred Asterjadhi" userId="39de57b9-85c0-4fd1-aaac-8ca2b6560ad0" providerId="ADAL" clId="{FDB479F4-74BA-4CDD-9500-19B0337B71F0}" dt="2022-04-15T17:59:41.526" v="9009" actId="13926"/>
          <ac:spMkLst>
            <pc:docMk/>
            <pc:sldMk cId="2972187196" sldId="789"/>
            <ac:spMk id="3" creationId="{3917E3A2-65E2-43CC-8703-41CD0178EDA4}"/>
          </ac:spMkLst>
        </pc:spChg>
        <pc:spChg chg="mod">
          <ac:chgData name="Alfred Asterjadhi" userId="39de57b9-85c0-4fd1-aaac-8ca2b6560ad0" providerId="ADAL" clId="{FDB479F4-74BA-4CDD-9500-19B0337B71F0}" dt="2022-04-26T17:26:52.287" v="11215"/>
          <ac:spMkLst>
            <pc:docMk/>
            <pc:sldMk cId="2972187196" sldId="789"/>
            <ac:spMk id="6" creationId="{28014BC8-455B-416B-8213-5B71197E7937}"/>
          </ac:spMkLst>
        </pc:spChg>
      </pc:sldChg>
      <pc:sldChg chg="modSp add del mod">
        <pc:chgData name="Alfred Asterjadhi" userId="39de57b9-85c0-4fd1-aaac-8ca2b6560ad0" providerId="ADAL" clId="{FDB479F4-74BA-4CDD-9500-19B0337B71F0}" dt="2022-04-12T16:55:47.946" v="6920" actId="47"/>
        <pc:sldMkLst>
          <pc:docMk/>
          <pc:sldMk cId="812977607" sldId="790"/>
        </pc:sldMkLst>
        <pc:spChg chg="mod">
          <ac:chgData name="Alfred Asterjadhi" userId="39de57b9-85c0-4fd1-aaac-8ca2b6560ad0" providerId="ADAL" clId="{FDB479F4-74BA-4CDD-9500-19B0337B71F0}" dt="2022-04-12T16:55:40.271" v="6919" actId="20577"/>
          <ac:spMkLst>
            <pc:docMk/>
            <pc:sldMk cId="812977607" sldId="790"/>
            <ac:spMk id="2" creationId="{49510D9F-7498-4603-98A7-A6DB1EDD560E}"/>
          </ac:spMkLst>
        </pc:spChg>
      </pc:sldChg>
      <pc:sldChg chg="modSp add mod">
        <pc:chgData name="Alfred Asterjadhi" userId="39de57b9-85c0-4fd1-aaac-8ca2b6560ad0" providerId="ADAL" clId="{FDB479F4-74BA-4CDD-9500-19B0337B71F0}" dt="2022-04-26T17:26:54.257" v="11216"/>
        <pc:sldMkLst>
          <pc:docMk/>
          <pc:sldMk cId="3352402130" sldId="791"/>
        </pc:sldMkLst>
        <pc:spChg chg="mod">
          <ac:chgData name="Alfred Asterjadhi" userId="39de57b9-85c0-4fd1-aaac-8ca2b6560ad0" providerId="ADAL" clId="{FDB479F4-74BA-4CDD-9500-19B0337B71F0}" dt="2022-04-15T17:59:54.017" v="9012" actId="13926"/>
          <ac:spMkLst>
            <pc:docMk/>
            <pc:sldMk cId="3352402130" sldId="791"/>
            <ac:spMk id="2" creationId="{DDF78CE8-C80C-4DE6-8DDD-AFA792511CF9}"/>
          </ac:spMkLst>
        </pc:spChg>
        <pc:spChg chg="mod">
          <ac:chgData name="Alfred Asterjadhi" userId="39de57b9-85c0-4fd1-aaac-8ca2b6560ad0" providerId="ADAL" clId="{FDB479F4-74BA-4CDD-9500-19B0337B71F0}" dt="2022-04-15T17:59:45.438" v="9011"/>
          <ac:spMkLst>
            <pc:docMk/>
            <pc:sldMk cId="3352402130" sldId="791"/>
            <ac:spMk id="3" creationId="{3917E3A2-65E2-43CC-8703-41CD0178EDA4}"/>
          </ac:spMkLst>
        </pc:spChg>
        <pc:spChg chg="mod">
          <ac:chgData name="Alfred Asterjadhi" userId="39de57b9-85c0-4fd1-aaac-8ca2b6560ad0" providerId="ADAL" clId="{FDB479F4-74BA-4CDD-9500-19B0337B71F0}" dt="2022-04-26T17:26:54.257" v="11216"/>
          <ac:spMkLst>
            <pc:docMk/>
            <pc:sldMk cId="3352402130" sldId="791"/>
            <ac:spMk id="6" creationId="{28014BC8-455B-416B-8213-5B71197E7937}"/>
          </ac:spMkLst>
        </pc:spChg>
      </pc:sldChg>
      <pc:sldChg chg="addSp delSp modSp add mod">
        <pc:chgData name="Alfred Asterjadhi" userId="39de57b9-85c0-4fd1-aaac-8ca2b6560ad0" providerId="ADAL" clId="{FDB479F4-74BA-4CDD-9500-19B0337B71F0}" dt="2022-04-27T15:05:32.444" v="11437"/>
        <pc:sldMkLst>
          <pc:docMk/>
          <pc:sldMk cId="3405904235" sldId="792"/>
        </pc:sldMkLst>
        <pc:spChg chg="mod">
          <ac:chgData name="Alfred Asterjadhi" userId="39de57b9-85c0-4fd1-aaac-8ca2b6560ad0" providerId="ADAL" clId="{FDB479F4-74BA-4CDD-9500-19B0337B71F0}" dt="2022-04-15T18:01:15.558" v="9026" actId="20577"/>
          <ac:spMkLst>
            <pc:docMk/>
            <pc:sldMk cId="3405904235" sldId="792"/>
            <ac:spMk id="2" creationId="{12372A2F-8025-42D4-B5ED-6E7667DF00C8}"/>
          </ac:spMkLst>
        </pc:spChg>
        <pc:spChg chg="add del mod">
          <ac:chgData name="Alfred Asterjadhi" userId="39de57b9-85c0-4fd1-aaac-8ca2b6560ad0" providerId="ADAL" clId="{FDB479F4-74BA-4CDD-9500-19B0337B71F0}" dt="2022-04-14T19:19:18.779" v="7837"/>
          <ac:spMkLst>
            <pc:docMk/>
            <pc:sldMk cId="3405904235" sldId="792"/>
            <ac:spMk id="3" creationId="{D4A43457-D8A7-46BF-852A-49F56F0487F6}"/>
          </ac:spMkLst>
        </pc:spChg>
        <pc:spChg chg="mod">
          <ac:chgData name="Alfred Asterjadhi" userId="39de57b9-85c0-4fd1-aaac-8ca2b6560ad0" providerId="ADAL" clId="{FDB479F4-74BA-4CDD-9500-19B0337B71F0}" dt="2022-04-14T19:19:18.779" v="7837"/>
          <ac:spMkLst>
            <pc:docMk/>
            <pc:sldMk cId="3405904235" sldId="792"/>
            <ac:spMk id="4" creationId="{8EEA6407-1423-45D1-ADAC-9947C3368360}"/>
          </ac:spMkLst>
        </pc:spChg>
        <pc:spChg chg="mod">
          <ac:chgData name="Alfred Asterjadhi" userId="39de57b9-85c0-4fd1-aaac-8ca2b6560ad0" providerId="ADAL" clId="{FDB479F4-74BA-4CDD-9500-19B0337B71F0}" dt="2022-04-14T19:19:18.779" v="7837"/>
          <ac:spMkLst>
            <pc:docMk/>
            <pc:sldMk cId="3405904235" sldId="792"/>
            <ac:spMk id="5" creationId="{A5D7EFD7-28A2-4516-828E-F380567A4837}"/>
          </ac:spMkLst>
        </pc:spChg>
        <pc:spChg chg="mod">
          <ac:chgData name="Alfred Asterjadhi" userId="39de57b9-85c0-4fd1-aaac-8ca2b6560ad0" providerId="ADAL" clId="{FDB479F4-74BA-4CDD-9500-19B0337B71F0}" dt="2022-04-26T17:27:01.068" v="11219"/>
          <ac:spMkLst>
            <pc:docMk/>
            <pc:sldMk cId="3405904235" sldId="792"/>
            <ac:spMk id="6" creationId="{B63EF7E7-1362-4206-B209-115D49A6AA5A}"/>
          </ac:spMkLst>
        </pc:spChg>
        <pc:spChg chg="add del mod">
          <ac:chgData name="Alfred Asterjadhi" userId="39de57b9-85c0-4fd1-aaac-8ca2b6560ad0" providerId="ADAL" clId="{FDB479F4-74BA-4CDD-9500-19B0337B71F0}" dt="2022-04-14T19:19:18.779" v="7837"/>
          <ac:spMkLst>
            <pc:docMk/>
            <pc:sldMk cId="3405904235" sldId="792"/>
            <ac:spMk id="7" creationId="{CBEE1DD5-EE69-4C8D-8BB5-FF9682760227}"/>
          </ac:spMkLst>
        </pc:spChg>
        <pc:spChg chg="add del mod">
          <ac:chgData name="Alfred Asterjadhi" userId="39de57b9-85c0-4fd1-aaac-8ca2b6560ad0" providerId="ADAL" clId="{FDB479F4-74BA-4CDD-9500-19B0337B71F0}" dt="2022-04-14T19:19:18.779" v="7837"/>
          <ac:spMkLst>
            <pc:docMk/>
            <pc:sldMk cId="3405904235" sldId="792"/>
            <ac:spMk id="8" creationId="{1948DF54-8499-4B12-9BBD-FFCFA3E4200B}"/>
          </ac:spMkLst>
        </pc:spChg>
        <pc:spChg chg="add del mod">
          <ac:chgData name="Alfred Asterjadhi" userId="39de57b9-85c0-4fd1-aaac-8ca2b6560ad0" providerId="ADAL" clId="{FDB479F4-74BA-4CDD-9500-19B0337B71F0}" dt="2022-04-14T19:19:18.779" v="7837"/>
          <ac:spMkLst>
            <pc:docMk/>
            <pc:sldMk cId="3405904235" sldId="792"/>
            <ac:spMk id="9" creationId="{979D3BAC-6BC2-43A2-AB30-5318B42D8801}"/>
          </ac:spMkLst>
        </pc:spChg>
        <pc:spChg chg="mod">
          <ac:chgData name="Alfred Asterjadhi" userId="39de57b9-85c0-4fd1-aaac-8ca2b6560ad0" providerId="ADAL" clId="{FDB479F4-74BA-4CDD-9500-19B0337B71F0}" dt="2022-04-27T15:05:32.444" v="11437"/>
          <ac:spMkLst>
            <pc:docMk/>
            <pc:sldMk cId="3405904235" sldId="792"/>
            <ac:spMk id="10" creationId="{99A414B4-2CCE-47B7-A036-CF3630BA2538}"/>
          </ac:spMkLst>
        </pc:spChg>
        <pc:spChg chg="add del mod">
          <ac:chgData name="Alfred Asterjadhi" userId="39de57b9-85c0-4fd1-aaac-8ca2b6560ad0" providerId="ADAL" clId="{FDB479F4-74BA-4CDD-9500-19B0337B71F0}" dt="2022-04-14T19:19:18.779" v="7837"/>
          <ac:spMkLst>
            <pc:docMk/>
            <pc:sldMk cId="3405904235" sldId="792"/>
            <ac:spMk id="11" creationId="{B33EB4A8-84AC-46C3-8891-C6A340201A11}"/>
          </ac:spMkLst>
        </pc:spChg>
      </pc:sldChg>
      <pc:sldChg chg="modSp add mod">
        <pc:chgData name="Alfred Asterjadhi" userId="39de57b9-85c0-4fd1-aaac-8ca2b6560ad0" providerId="ADAL" clId="{FDB479F4-74BA-4CDD-9500-19B0337B71F0}" dt="2022-04-27T15:12:59.628" v="11535"/>
        <pc:sldMkLst>
          <pc:docMk/>
          <pc:sldMk cId="2323135513" sldId="793"/>
        </pc:sldMkLst>
        <pc:spChg chg="mod">
          <ac:chgData name="Alfred Asterjadhi" userId="39de57b9-85c0-4fd1-aaac-8ca2b6560ad0" providerId="ADAL" clId="{FDB479F4-74BA-4CDD-9500-19B0337B71F0}" dt="2022-04-26T16:56:16.074" v="10864" actId="20577"/>
          <ac:spMkLst>
            <pc:docMk/>
            <pc:sldMk cId="2323135513" sldId="793"/>
            <ac:spMk id="2" creationId="{49510D9F-7498-4603-98A7-A6DB1EDD560E}"/>
          </ac:spMkLst>
        </pc:spChg>
        <pc:spChg chg="mod">
          <ac:chgData name="Alfred Asterjadhi" userId="39de57b9-85c0-4fd1-aaac-8ca2b6560ad0" providerId="ADAL" clId="{FDB479F4-74BA-4CDD-9500-19B0337B71F0}" dt="2022-04-27T15:12:59.628" v="11535"/>
          <ac:spMkLst>
            <pc:docMk/>
            <pc:sldMk cId="2323135513" sldId="793"/>
            <ac:spMk id="3" creationId="{93EB16D6-11CB-4092-9D44-C889CC5233EA}"/>
          </ac:spMkLst>
        </pc:spChg>
        <pc:spChg chg="mod">
          <ac:chgData name="Alfred Asterjadhi" userId="39de57b9-85c0-4fd1-aaac-8ca2b6560ad0" providerId="ADAL" clId="{FDB479F4-74BA-4CDD-9500-19B0337B71F0}" dt="2022-04-26T17:27:08.608" v="11222"/>
          <ac:spMkLst>
            <pc:docMk/>
            <pc:sldMk cId="2323135513" sldId="793"/>
            <ac:spMk id="6" creationId="{536B0377-C8E2-442F-A310-3A1EE7A7D0C0}"/>
          </ac:spMkLst>
        </pc:spChg>
      </pc:sldChg>
      <pc:sldChg chg="addSp delSp modSp add mod">
        <pc:chgData name="Alfred Asterjadhi" userId="39de57b9-85c0-4fd1-aaac-8ca2b6560ad0" providerId="ADAL" clId="{FDB479F4-74BA-4CDD-9500-19B0337B71F0}" dt="2022-04-27T15:14:24.910" v="11574" actId="6549"/>
        <pc:sldMkLst>
          <pc:docMk/>
          <pc:sldMk cId="4085756998" sldId="794"/>
        </pc:sldMkLst>
        <pc:spChg chg="mod">
          <ac:chgData name="Alfred Asterjadhi" userId="39de57b9-85c0-4fd1-aaac-8ca2b6560ad0" providerId="ADAL" clId="{FDB479F4-74BA-4CDD-9500-19B0337B71F0}" dt="2022-04-26T16:56:19.418" v="10865" actId="20577"/>
          <ac:spMkLst>
            <pc:docMk/>
            <pc:sldMk cId="4085756998" sldId="794"/>
            <ac:spMk id="2" creationId="{49510D9F-7498-4603-98A7-A6DB1EDD560E}"/>
          </ac:spMkLst>
        </pc:spChg>
        <pc:spChg chg="mod">
          <ac:chgData name="Alfred Asterjadhi" userId="39de57b9-85c0-4fd1-aaac-8ca2b6560ad0" providerId="ADAL" clId="{FDB479F4-74BA-4CDD-9500-19B0337B71F0}" dt="2022-04-27T15:14:24.910" v="11574" actId="6549"/>
          <ac:spMkLst>
            <pc:docMk/>
            <pc:sldMk cId="4085756998" sldId="794"/>
            <ac:spMk id="3" creationId="{93EB16D6-11CB-4092-9D44-C889CC5233EA}"/>
          </ac:spMkLst>
        </pc:spChg>
        <pc:spChg chg="mod">
          <ac:chgData name="Alfred Asterjadhi" userId="39de57b9-85c0-4fd1-aaac-8ca2b6560ad0" providerId="ADAL" clId="{FDB479F4-74BA-4CDD-9500-19B0337B71F0}" dt="2022-04-26T17:27:10.530" v="11223"/>
          <ac:spMkLst>
            <pc:docMk/>
            <pc:sldMk cId="4085756998" sldId="794"/>
            <ac:spMk id="6" creationId="{536B0377-C8E2-442F-A310-3A1EE7A7D0C0}"/>
          </ac:spMkLst>
        </pc:spChg>
        <pc:graphicFrameChg chg="add del mod">
          <ac:chgData name="Alfred Asterjadhi" userId="39de57b9-85c0-4fd1-aaac-8ca2b6560ad0" providerId="ADAL" clId="{FDB479F4-74BA-4CDD-9500-19B0337B71F0}" dt="2022-04-15T16:47:03.636" v="8103"/>
          <ac:graphicFrameMkLst>
            <pc:docMk/>
            <pc:sldMk cId="4085756998" sldId="794"/>
            <ac:graphicFrameMk id="7" creationId="{C014E986-24F3-495C-8128-E870C2840271}"/>
          </ac:graphicFrameMkLst>
        </pc:graphicFrameChg>
        <pc:graphicFrameChg chg="add del mod">
          <ac:chgData name="Alfred Asterjadhi" userId="39de57b9-85c0-4fd1-aaac-8ca2b6560ad0" providerId="ADAL" clId="{FDB479F4-74BA-4CDD-9500-19B0337B71F0}" dt="2022-04-15T16:53:41.264" v="8198"/>
          <ac:graphicFrameMkLst>
            <pc:docMk/>
            <pc:sldMk cId="4085756998" sldId="794"/>
            <ac:graphicFrameMk id="8" creationId="{81FB9FCC-BAD6-4C1E-8F3F-0F176AE64522}"/>
          </ac:graphicFrameMkLst>
        </pc:graphicFrameChg>
      </pc:sldChg>
      <pc:sldChg chg="new del">
        <pc:chgData name="Alfred Asterjadhi" userId="39de57b9-85c0-4fd1-aaac-8ca2b6560ad0" providerId="ADAL" clId="{FDB479F4-74BA-4CDD-9500-19B0337B71F0}" dt="2022-04-15T19:28:20.100" v="10076" actId="47"/>
        <pc:sldMkLst>
          <pc:docMk/>
          <pc:sldMk cId="3202930012" sldId="795"/>
        </pc:sldMkLst>
      </pc:sldChg>
      <pc:sldChg chg="addSp delSp modSp add del mod">
        <pc:chgData name="Alfred Asterjadhi" userId="39de57b9-85c0-4fd1-aaac-8ca2b6560ad0" providerId="ADAL" clId="{FDB479F4-74BA-4CDD-9500-19B0337B71F0}" dt="2022-04-15T19:10:28.374" v="9679" actId="47"/>
        <pc:sldMkLst>
          <pc:docMk/>
          <pc:sldMk cId="1184528412" sldId="796"/>
        </pc:sldMkLst>
        <pc:spChg chg="mod">
          <ac:chgData name="Alfred Asterjadhi" userId="39de57b9-85c0-4fd1-aaac-8ca2b6560ad0" providerId="ADAL" clId="{FDB479F4-74BA-4CDD-9500-19B0337B71F0}" dt="2022-04-15T19:06:24.223" v="9505" actId="21"/>
          <ac:spMkLst>
            <pc:docMk/>
            <pc:sldMk cId="1184528412" sldId="796"/>
            <ac:spMk id="3" creationId="{93EB16D6-11CB-4092-9D44-C889CC5233EA}"/>
          </ac:spMkLst>
        </pc:spChg>
        <pc:graphicFrameChg chg="add del mod">
          <ac:chgData name="Alfred Asterjadhi" userId="39de57b9-85c0-4fd1-aaac-8ca2b6560ad0" providerId="ADAL" clId="{FDB479F4-74BA-4CDD-9500-19B0337B71F0}" dt="2022-04-15T16:56:54.137" v="8277"/>
          <ac:graphicFrameMkLst>
            <pc:docMk/>
            <pc:sldMk cId="1184528412" sldId="796"/>
            <ac:graphicFrameMk id="7" creationId="{3236DB8A-B759-44B0-8EFD-05BAE4EF2A6D}"/>
          </ac:graphicFrameMkLst>
        </pc:graphicFrameChg>
        <pc:graphicFrameChg chg="add del mod">
          <ac:chgData name="Alfred Asterjadhi" userId="39de57b9-85c0-4fd1-aaac-8ca2b6560ad0" providerId="ADAL" clId="{FDB479F4-74BA-4CDD-9500-19B0337B71F0}" dt="2022-04-15T16:59:14.185" v="8311"/>
          <ac:graphicFrameMkLst>
            <pc:docMk/>
            <pc:sldMk cId="1184528412" sldId="796"/>
            <ac:graphicFrameMk id="8" creationId="{B8937CA5-3EF0-4BFE-B048-4D0F2C50425F}"/>
          </ac:graphicFrameMkLst>
        </pc:graphicFrameChg>
      </pc:sldChg>
      <pc:sldChg chg="addSp delSp modSp add mod">
        <pc:chgData name="Alfred Asterjadhi" userId="39de57b9-85c0-4fd1-aaac-8ca2b6560ad0" providerId="ADAL" clId="{FDB479F4-74BA-4CDD-9500-19B0337B71F0}" dt="2022-04-27T15:15:41.783" v="11612" actId="6549"/>
        <pc:sldMkLst>
          <pc:docMk/>
          <pc:sldMk cId="1612759136" sldId="797"/>
        </pc:sldMkLst>
        <pc:spChg chg="mod">
          <ac:chgData name="Alfred Asterjadhi" userId="39de57b9-85c0-4fd1-aaac-8ca2b6560ad0" providerId="ADAL" clId="{FDB479F4-74BA-4CDD-9500-19B0337B71F0}" dt="2022-04-26T16:56:23.066" v="10866" actId="20577"/>
          <ac:spMkLst>
            <pc:docMk/>
            <pc:sldMk cId="1612759136" sldId="797"/>
            <ac:spMk id="2" creationId="{49510D9F-7498-4603-98A7-A6DB1EDD560E}"/>
          </ac:spMkLst>
        </pc:spChg>
        <pc:spChg chg="mod">
          <ac:chgData name="Alfred Asterjadhi" userId="39de57b9-85c0-4fd1-aaac-8ca2b6560ad0" providerId="ADAL" clId="{FDB479F4-74BA-4CDD-9500-19B0337B71F0}" dt="2022-04-27T15:15:41.783" v="11612" actId="6549"/>
          <ac:spMkLst>
            <pc:docMk/>
            <pc:sldMk cId="1612759136" sldId="797"/>
            <ac:spMk id="3" creationId="{93EB16D6-11CB-4092-9D44-C889CC5233EA}"/>
          </ac:spMkLst>
        </pc:spChg>
        <pc:spChg chg="mod">
          <ac:chgData name="Alfred Asterjadhi" userId="39de57b9-85c0-4fd1-aaac-8ca2b6560ad0" providerId="ADAL" clId="{FDB479F4-74BA-4CDD-9500-19B0337B71F0}" dt="2022-04-26T17:27:12.505" v="11224"/>
          <ac:spMkLst>
            <pc:docMk/>
            <pc:sldMk cId="1612759136" sldId="797"/>
            <ac:spMk id="6" creationId="{536B0377-C8E2-442F-A310-3A1EE7A7D0C0}"/>
          </ac:spMkLst>
        </pc:spChg>
        <pc:graphicFrameChg chg="add del mod">
          <ac:chgData name="Alfred Asterjadhi" userId="39de57b9-85c0-4fd1-aaac-8ca2b6560ad0" providerId="ADAL" clId="{FDB479F4-74BA-4CDD-9500-19B0337B71F0}" dt="2022-04-15T17:11:29.994" v="8571"/>
          <ac:graphicFrameMkLst>
            <pc:docMk/>
            <pc:sldMk cId="1612759136" sldId="797"/>
            <ac:graphicFrameMk id="7" creationId="{FBCDA431-767F-4C43-9DE5-C383279F54EA}"/>
          </ac:graphicFrameMkLst>
        </pc:graphicFrameChg>
      </pc:sldChg>
      <pc:sldChg chg="addSp delSp modSp add mod">
        <pc:chgData name="Alfred Asterjadhi" userId="39de57b9-85c0-4fd1-aaac-8ca2b6560ad0" providerId="ADAL" clId="{FDB479F4-74BA-4CDD-9500-19B0337B71F0}" dt="2022-04-27T17:33:55.689" v="12126" actId="20577"/>
        <pc:sldMkLst>
          <pc:docMk/>
          <pc:sldMk cId="3070842644" sldId="798"/>
        </pc:sldMkLst>
        <pc:spChg chg="mod">
          <ac:chgData name="Alfred Asterjadhi" userId="39de57b9-85c0-4fd1-aaac-8ca2b6560ad0" providerId="ADAL" clId="{FDB479F4-74BA-4CDD-9500-19B0337B71F0}" dt="2022-04-26T16:56:26.384" v="10867" actId="20577"/>
          <ac:spMkLst>
            <pc:docMk/>
            <pc:sldMk cId="3070842644" sldId="798"/>
            <ac:spMk id="2" creationId="{49510D9F-7498-4603-98A7-A6DB1EDD560E}"/>
          </ac:spMkLst>
        </pc:spChg>
        <pc:spChg chg="mod">
          <ac:chgData name="Alfred Asterjadhi" userId="39de57b9-85c0-4fd1-aaac-8ca2b6560ad0" providerId="ADAL" clId="{FDB479F4-74BA-4CDD-9500-19B0337B71F0}" dt="2022-04-27T17:33:55.689" v="12126" actId="20577"/>
          <ac:spMkLst>
            <pc:docMk/>
            <pc:sldMk cId="3070842644" sldId="798"/>
            <ac:spMk id="3" creationId="{93EB16D6-11CB-4092-9D44-C889CC5233EA}"/>
          </ac:spMkLst>
        </pc:spChg>
        <pc:spChg chg="mod">
          <ac:chgData name="Alfred Asterjadhi" userId="39de57b9-85c0-4fd1-aaac-8ca2b6560ad0" providerId="ADAL" clId="{FDB479F4-74BA-4CDD-9500-19B0337B71F0}" dt="2022-04-26T17:27:14.499" v="11225"/>
          <ac:spMkLst>
            <pc:docMk/>
            <pc:sldMk cId="3070842644" sldId="798"/>
            <ac:spMk id="6" creationId="{536B0377-C8E2-442F-A310-3A1EE7A7D0C0}"/>
          </ac:spMkLst>
        </pc:spChg>
        <pc:graphicFrameChg chg="add del mod">
          <ac:chgData name="Alfred Asterjadhi" userId="39de57b9-85c0-4fd1-aaac-8ca2b6560ad0" providerId="ADAL" clId="{FDB479F4-74BA-4CDD-9500-19B0337B71F0}" dt="2022-04-15T17:51:12.500" v="8831"/>
          <ac:graphicFrameMkLst>
            <pc:docMk/>
            <pc:sldMk cId="3070842644" sldId="798"/>
            <ac:graphicFrameMk id="7" creationId="{AE7F663E-23BD-425E-AF23-2CEA47798DDB}"/>
          </ac:graphicFrameMkLst>
        </pc:graphicFrameChg>
      </pc:sldChg>
      <pc:sldChg chg="modSp add mod">
        <pc:chgData name="Alfred Asterjadhi" userId="39de57b9-85c0-4fd1-aaac-8ca2b6560ad0" providerId="ADAL" clId="{FDB479F4-74BA-4CDD-9500-19B0337B71F0}" dt="2022-05-10T20:52:24.396" v="16542" actId="20577"/>
        <pc:sldMkLst>
          <pc:docMk/>
          <pc:sldMk cId="1338157029" sldId="799"/>
        </pc:sldMkLst>
        <pc:spChg chg="mod">
          <ac:chgData name="Alfred Asterjadhi" userId="39de57b9-85c0-4fd1-aaac-8ca2b6560ad0" providerId="ADAL" clId="{FDB479F4-74BA-4CDD-9500-19B0337B71F0}" dt="2022-04-26T16:59:26.890" v="11042" actId="20577"/>
          <ac:spMkLst>
            <pc:docMk/>
            <pc:sldMk cId="1338157029" sldId="799"/>
            <ac:spMk id="2" creationId="{DDF78CE8-C80C-4DE6-8DDD-AFA792511CF9}"/>
          </ac:spMkLst>
        </pc:spChg>
        <pc:spChg chg="mod">
          <ac:chgData name="Alfred Asterjadhi" userId="39de57b9-85c0-4fd1-aaac-8ca2b6560ad0" providerId="ADAL" clId="{FDB479F4-74BA-4CDD-9500-19B0337B71F0}" dt="2022-05-10T20:52:24.396" v="16542" actId="20577"/>
          <ac:spMkLst>
            <pc:docMk/>
            <pc:sldMk cId="1338157029" sldId="799"/>
            <ac:spMk id="3" creationId="{3917E3A2-65E2-43CC-8703-41CD0178EDA4}"/>
          </ac:spMkLst>
        </pc:spChg>
        <pc:spChg chg="mod">
          <ac:chgData name="Alfred Asterjadhi" userId="39de57b9-85c0-4fd1-aaac-8ca2b6560ad0" providerId="ADAL" clId="{FDB479F4-74BA-4CDD-9500-19B0337B71F0}" dt="2022-04-26T17:27:16.543" v="11226"/>
          <ac:spMkLst>
            <pc:docMk/>
            <pc:sldMk cId="1338157029" sldId="799"/>
            <ac:spMk id="6" creationId="{28014BC8-455B-416B-8213-5B71197E7937}"/>
          </ac:spMkLst>
        </pc:spChg>
      </pc:sldChg>
      <pc:sldChg chg="modSp add mod">
        <pc:chgData name="Alfred Asterjadhi" userId="39de57b9-85c0-4fd1-aaac-8ca2b6560ad0" providerId="ADAL" clId="{FDB479F4-74BA-4CDD-9500-19B0337B71F0}" dt="2022-05-06T18:01:59.232" v="14383" actId="13926"/>
        <pc:sldMkLst>
          <pc:docMk/>
          <pc:sldMk cId="181527294" sldId="800"/>
        </pc:sldMkLst>
        <pc:spChg chg="mod">
          <ac:chgData name="Alfred Asterjadhi" userId="39de57b9-85c0-4fd1-aaac-8ca2b6560ad0" providerId="ADAL" clId="{FDB479F4-74BA-4CDD-9500-19B0337B71F0}" dt="2022-04-26T16:56:34.038" v="10870" actId="20577"/>
          <ac:spMkLst>
            <pc:docMk/>
            <pc:sldMk cId="181527294" sldId="800"/>
            <ac:spMk id="2" creationId="{DDF78CE8-C80C-4DE6-8DDD-AFA792511CF9}"/>
          </ac:spMkLst>
        </pc:spChg>
        <pc:spChg chg="mod">
          <ac:chgData name="Alfred Asterjadhi" userId="39de57b9-85c0-4fd1-aaac-8ca2b6560ad0" providerId="ADAL" clId="{FDB479F4-74BA-4CDD-9500-19B0337B71F0}" dt="2022-05-06T18:01:59.232" v="14383" actId="13926"/>
          <ac:spMkLst>
            <pc:docMk/>
            <pc:sldMk cId="181527294" sldId="800"/>
            <ac:spMk id="3" creationId="{3917E3A2-65E2-43CC-8703-41CD0178EDA4}"/>
          </ac:spMkLst>
        </pc:spChg>
        <pc:spChg chg="mod">
          <ac:chgData name="Alfred Asterjadhi" userId="39de57b9-85c0-4fd1-aaac-8ca2b6560ad0" providerId="ADAL" clId="{FDB479F4-74BA-4CDD-9500-19B0337B71F0}" dt="2022-04-26T17:27:18.630" v="11227"/>
          <ac:spMkLst>
            <pc:docMk/>
            <pc:sldMk cId="181527294" sldId="800"/>
            <ac:spMk id="6" creationId="{28014BC8-455B-416B-8213-5B71197E7937}"/>
          </ac:spMkLst>
        </pc:spChg>
      </pc:sldChg>
      <pc:sldChg chg="modSp add mod">
        <pc:chgData name="Alfred Asterjadhi" userId="39de57b9-85c0-4fd1-aaac-8ca2b6560ad0" providerId="ADAL" clId="{FDB479F4-74BA-4CDD-9500-19B0337B71F0}" dt="2022-04-27T15:40:44.454" v="11837"/>
        <pc:sldMkLst>
          <pc:docMk/>
          <pc:sldMk cId="638434181" sldId="801"/>
        </pc:sldMkLst>
        <pc:spChg chg="mod">
          <ac:chgData name="Alfred Asterjadhi" userId="39de57b9-85c0-4fd1-aaac-8ca2b6560ad0" providerId="ADAL" clId="{FDB479F4-74BA-4CDD-9500-19B0337B71F0}" dt="2022-04-26T16:56:37.140" v="10871" actId="20577"/>
          <ac:spMkLst>
            <pc:docMk/>
            <pc:sldMk cId="638434181" sldId="801"/>
            <ac:spMk id="2" creationId="{DDF78CE8-C80C-4DE6-8DDD-AFA792511CF9}"/>
          </ac:spMkLst>
        </pc:spChg>
        <pc:spChg chg="mod">
          <ac:chgData name="Alfred Asterjadhi" userId="39de57b9-85c0-4fd1-aaac-8ca2b6560ad0" providerId="ADAL" clId="{FDB479F4-74BA-4CDD-9500-19B0337B71F0}" dt="2022-04-27T15:40:44.454" v="11837"/>
          <ac:spMkLst>
            <pc:docMk/>
            <pc:sldMk cId="638434181" sldId="801"/>
            <ac:spMk id="3" creationId="{3917E3A2-65E2-43CC-8703-41CD0178EDA4}"/>
          </ac:spMkLst>
        </pc:spChg>
        <pc:spChg chg="mod">
          <ac:chgData name="Alfred Asterjadhi" userId="39de57b9-85c0-4fd1-aaac-8ca2b6560ad0" providerId="ADAL" clId="{FDB479F4-74BA-4CDD-9500-19B0337B71F0}" dt="2022-04-26T17:27:20.649" v="11228"/>
          <ac:spMkLst>
            <pc:docMk/>
            <pc:sldMk cId="638434181" sldId="801"/>
            <ac:spMk id="6" creationId="{28014BC8-455B-416B-8213-5B71197E7937}"/>
          </ac:spMkLst>
        </pc:spChg>
      </pc:sldChg>
      <pc:sldChg chg="modSp add mod">
        <pc:chgData name="Alfred Asterjadhi" userId="39de57b9-85c0-4fd1-aaac-8ca2b6560ad0" providerId="ADAL" clId="{FDB479F4-74BA-4CDD-9500-19B0337B71F0}" dt="2022-04-27T15:48:34.350" v="11878"/>
        <pc:sldMkLst>
          <pc:docMk/>
          <pc:sldMk cId="3825963355" sldId="802"/>
        </pc:sldMkLst>
        <pc:spChg chg="mod">
          <ac:chgData name="Alfred Asterjadhi" userId="39de57b9-85c0-4fd1-aaac-8ca2b6560ad0" providerId="ADAL" clId="{FDB479F4-74BA-4CDD-9500-19B0337B71F0}" dt="2022-04-26T16:56:39.885" v="10872" actId="20577"/>
          <ac:spMkLst>
            <pc:docMk/>
            <pc:sldMk cId="3825963355" sldId="802"/>
            <ac:spMk id="2" creationId="{DDF78CE8-C80C-4DE6-8DDD-AFA792511CF9}"/>
          </ac:spMkLst>
        </pc:spChg>
        <pc:spChg chg="mod">
          <ac:chgData name="Alfred Asterjadhi" userId="39de57b9-85c0-4fd1-aaac-8ca2b6560ad0" providerId="ADAL" clId="{FDB479F4-74BA-4CDD-9500-19B0337B71F0}" dt="2022-04-27T15:48:34.350" v="11878"/>
          <ac:spMkLst>
            <pc:docMk/>
            <pc:sldMk cId="3825963355" sldId="802"/>
            <ac:spMk id="3" creationId="{3917E3A2-65E2-43CC-8703-41CD0178EDA4}"/>
          </ac:spMkLst>
        </pc:spChg>
        <pc:spChg chg="mod">
          <ac:chgData name="Alfred Asterjadhi" userId="39de57b9-85c0-4fd1-aaac-8ca2b6560ad0" providerId="ADAL" clId="{FDB479F4-74BA-4CDD-9500-19B0337B71F0}" dt="2022-04-26T17:27:23.590" v="11229"/>
          <ac:spMkLst>
            <pc:docMk/>
            <pc:sldMk cId="3825963355" sldId="802"/>
            <ac:spMk id="6" creationId="{28014BC8-455B-416B-8213-5B71197E7937}"/>
          </ac:spMkLst>
        </pc:spChg>
      </pc:sldChg>
      <pc:sldChg chg="modSp add mod">
        <pc:chgData name="Alfred Asterjadhi" userId="39de57b9-85c0-4fd1-aaac-8ca2b6560ad0" providerId="ADAL" clId="{FDB479F4-74BA-4CDD-9500-19B0337B71F0}" dt="2022-05-09T14:40:05.463" v="14672" actId="20577"/>
        <pc:sldMkLst>
          <pc:docMk/>
          <pc:sldMk cId="2610589961" sldId="803"/>
        </pc:sldMkLst>
        <pc:spChg chg="mod">
          <ac:chgData name="Alfred Asterjadhi" userId="39de57b9-85c0-4fd1-aaac-8ca2b6560ad0" providerId="ADAL" clId="{FDB479F4-74BA-4CDD-9500-19B0337B71F0}" dt="2022-04-26T16:56:43.212" v="10873" actId="20577"/>
          <ac:spMkLst>
            <pc:docMk/>
            <pc:sldMk cId="2610589961" sldId="803"/>
            <ac:spMk id="2" creationId="{DDF78CE8-C80C-4DE6-8DDD-AFA792511CF9}"/>
          </ac:spMkLst>
        </pc:spChg>
        <pc:spChg chg="mod">
          <ac:chgData name="Alfred Asterjadhi" userId="39de57b9-85c0-4fd1-aaac-8ca2b6560ad0" providerId="ADAL" clId="{FDB479F4-74BA-4CDD-9500-19B0337B71F0}" dt="2022-05-09T14:40:05.463" v="14672" actId="20577"/>
          <ac:spMkLst>
            <pc:docMk/>
            <pc:sldMk cId="2610589961" sldId="803"/>
            <ac:spMk id="3" creationId="{3917E3A2-65E2-43CC-8703-41CD0178EDA4}"/>
          </ac:spMkLst>
        </pc:spChg>
        <pc:spChg chg="mod">
          <ac:chgData name="Alfred Asterjadhi" userId="39de57b9-85c0-4fd1-aaac-8ca2b6560ad0" providerId="ADAL" clId="{FDB479F4-74BA-4CDD-9500-19B0337B71F0}" dt="2022-04-26T17:27:26.484" v="11230"/>
          <ac:spMkLst>
            <pc:docMk/>
            <pc:sldMk cId="2610589961" sldId="803"/>
            <ac:spMk id="6" creationId="{28014BC8-455B-416B-8213-5B71197E7937}"/>
          </ac:spMkLst>
        </pc:spChg>
      </pc:sldChg>
      <pc:sldChg chg="modSp new del mod">
        <pc:chgData name="Alfred Asterjadhi" userId="39de57b9-85c0-4fd1-aaac-8ca2b6560ad0" providerId="ADAL" clId="{FDB479F4-74BA-4CDD-9500-19B0337B71F0}" dt="2022-05-12T01:12:57.961" v="19106" actId="47"/>
        <pc:sldMkLst>
          <pc:docMk/>
          <pc:sldMk cId="3208469952" sldId="804"/>
        </pc:sldMkLst>
        <pc:spChg chg="mod">
          <ac:chgData name="Alfred Asterjadhi" userId="39de57b9-85c0-4fd1-aaac-8ca2b6560ad0" providerId="ADAL" clId="{FDB479F4-74BA-4CDD-9500-19B0337B71F0}" dt="2022-05-02T15:41:18.026" v="12164"/>
          <ac:spMkLst>
            <pc:docMk/>
            <pc:sldMk cId="3208469952" sldId="804"/>
            <ac:spMk id="3" creationId="{310DE83E-03E1-4002-B894-AE002AFA28E5}"/>
          </ac:spMkLst>
        </pc:spChg>
        <pc:spChg chg="mod">
          <ac:chgData name="Alfred Asterjadhi" userId="39de57b9-85c0-4fd1-aaac-8ca2b6560ad0" providerId="ADAL" clId="{FDB479F4-74BA-4CDD-9500-19B0337B71F0}" dt="2022-04-26T17:27:48.949" v="11245"/>
          <ac:spMkLst>
            <pc:docMk/>
            <pc:sldMk cId="3208469952" sldId="804"/>
            <ac:spMk id="6" creationId="{0E86EDB2-9777-43A0-B741-1562309834D0}"/>
          </ac:spMkLst>
        </pc:spChg>
      </pc:sldChg>
      <pc:sldChg chg="modSp add mod">
        <pc:chgData name="Alfred Asterjadhi" userId="39de57b9-85c0-4fd1-aaac-8ca2b6560ad0" providerId="ADAL" clId="{FDB479F4-74BA-4CDD-9500-19B0337B71F0}" dt="2022-04-26T17:27:39.941" v="11242" actId="20577"/>
        <pc:sldMkLst>
          <pc:docMk/>
          <pc:sldMk cId="3995730014" sldId="805"/>
        </pc:sldMkLst>
        <pc:spChg chg="mod">
          <ac:chgData name="Alfred Asterjadhi" userId="39de57b9-85c0-4fd1-aaac-8ca2b6560ad0" providerId="ADAL" clId="{FDB479F4-74BA-4CDD-9500-19B0337B71F0}" dt="2022-04-26T17:27:39.941" v="11242" actId="20577"/>
          <ac:spMkLst>
            <pc:docMk/>
            <pc:sldMk cId="3995730014" sldId="805"/>
            <ac:spMk id="6" creationId="{7488035E-BDAD-477C-AA55-E8989C4B7B8C}"/>
          </ac:spMkLst>
        </pc:spChg>
        <pc:spChg chg="mod">
          <ac:chgData name="Alfred Asterjadhi" userId="39de57b9-85c0-4fd1-aaac-8ca2b6560ad0" providerId="ADAL" clId="{FDB479F4-74BA-4CDD-9500-19B0337B71F0}" dt="2022-04-21T18:49:07.895" v="10133" actId="20577"/>
          <ac:spMkLst>
            <pc:docMk/>
            <pc:sldMk cId="3995730014" sldId="805"/>
            <ac:spMk id="7" creationId="{3126AA10-DC1C-4E34-80DA-B427588F2BD9}"/>
          </ac:spMkLst>
        </pc:spChg>
      </pc:sldChg>
      <pc:sldChg chg="modSp add mod">
        <pc:chgData name="Alfred Asterjadhi" userId="39de57b9-85c0-4fd1-aaac-8ca2b6560ad0" providerId="ADAL" clId="{FDB479F4-74BA-4CDD-9500-19B0337B71F0}" dt="2022-05-11T14:24:21.495" v="17190"/>
        <pc:sldMkLst>
          <pc:docMk/>
          <pc:sldMk cId="969745672" sldId="806"/>
        </pc:sldMkLst>
        <pc:spChg chg="mod">
          <ac:chgData name="Alfred Asterjadhi" userId="39de57b9-85c0-4fd1-aaac-8ca2b6560ad0" providerId="ADAL" clId="{FDB479F4-74BA-4CDD-9500-19B0337B71F0}" dt="2022-05-10T15:42:56.825" v="15341" actId="20577"/>
          <ac:spMkLst>
            <pc:docMk/>
            <pc:sldMk cId="969745672" sldId="806"/>
            <ac:spMk id="2" creationId="{12372A2F-8025-42D4-B5ED-6E7667DF00C8}"/>
          </ac:spMkLst>
        </pc:spChg>
        <pc:spChg chg="mod">
          <ac:chgData name="Alfred Asterjadhi" userId="39de57b9-85c0-4fd1-aaac-8ca2b6560ad0" providerId="ADAL" clId="{FDB479F4-74BA-4CDD-9500-19B0337B71F0}" dt="2022-04-26T17:27:44.375" v="11243"/>
          <ac:spMkLst>
            <pc:docMk/>
            <pc:sldMk cId="969745672" sldId="806"/>
            <ac:spMk id="6" creationId="{B63EF7E7-1362-4206-B209-115D49A6AA5A}"/>
          </ac:spMkLst>
        </pc:spChg>
        <pc:spChg chg="mod">
          <ac:chgData name="Alfred Asterjadhi" userId="39de57b9-85c0-4fd1-aaac-8ca2b6560ad0" providerId="ADAL" clId="{FDB479F4-74BA-4CDD-9500-19B0337B71F0}" dt="2022-05-11T14:24:21.495" v="17190"/>
          <ac:spMkLst>
            <pc:docMk/>
            <pc:sldMk cId="969745672" sldId="806"/>
            <ac:spMk id="10" creationId="{99A414B4-2CCE-47B7-A036-CF3630BA2538}"/>
          </ac:spMkLst>
        </pc:spChg>
      </pc:sldChg>
      <pc:sldChg chg="modSp add mod">
        <pc:chgData name="Alfred Asterjadhi" userId="39de57b9-85c0-4fd1-aaac-8ca2b6560ad0" providerId="ADAL" clId="{FDB479F4-74BA-4CDD-9500-19B0337B71F0}" dt="2022-05-11T14:25:52.308" v="17232" actId="6549"/>
        <pc:sldMkLst>
          <pc:docMk/>
          <pc:sldMk cId="2885587097" sldId="807"/>
        </pc:sldMkLst>
        <pc:spChg chg="mod">
          <ac:chgData name="Alfred Asterjadhi" userId="39de57b9-85c0-4fd1-aaac-8ca2b6560ad0" providerId="ADAL" clId="{FDB479F4-74BA-4CDD-9500-19B0337B71F0}" dt="2022-05-10T15:43:06.581" v="15342" actId="20577"/>
          <ac:spMkLst>
            <pc:docMk/>
            <pc:sldMk cId="2885587097" sldId="807"/>
            <ac:spMk id="2" creationId="{12372A2F-8025-42D4-B5ED-6E7667DF00C8}"/>
          </ac:spMkLst>
        </pc:spChg>
        <pc:spChg chg="mod">
          <ac:chgData name="Alfred Asterjadhi" userId="39de57b9-85c0-4fd1-aaac-8ca2b6560ad0" providerId="ADAL" clId="{FDB479F4-74BA-4CDD-9500-19B0337B71F0}" dt="2022-04-26T17:27:46.766" v="11244"/>
          <ac:spMkLst>
            <pc:docMk/>
            <pc:sldMk cId="2885587097" sldId="807"/>
            <ac:spMk id="6" creationId="{B63EF7E7-1362-4206-B209-115D49A6AA5A}"/>
          </ac:spMkLst>
        </pc:spChg>
        <pc:spChg chg="mod">
          <ac:chgData name="Alfred Asterjadhi" userId="39de57b9-85c0-4fd1-aaac-8ca2b6560ad0" providerId="ADAL" clId="{FDB479F4-74BA-4CDD-9500-19B0337B71F0}" dt="2022-05-11T14:25:52.308" v="17232" actId="6549"/>
          <ac:spMkLst>
            <pc:docMk/>
            <pc:sldMk cId="2885587097" sldId="807"/>
            <ac:spMk id="10" creationId="{99A414B4-2CCE-47B7-A036-CF3630BA2538}"/>
          </ac:spMkLst>
        </pc:spChg>
      </pc:sldChg>
      <pc:sldChg chg="modSp new del mod">
        <pc:chgData name="Alfred Asterjadhi" userId="39de57b9-85c0-4fd1-aaac-8ca2b6560ad0" providerId="ADAL" clId="{FDB479F4-74BA-4CDD-9500-19B0337B71F0}" dt="2022-04-26T17:03:12.048" v="11088" actId="47"/>
        <pc:sldMkLst>
          <pc:docMk/>
          <pc:sldMk cId="1372045025" sldId="808"/>
        </pc:sldMkLst>
        <pc:spChg chg="mod">
          <ac:chgData name="Alfred Asterjadhi" userId="39de57b9-85c0-4fd1-aaac-8ca2b6560ad0" providerId="ADAL" clId="{FDB479F4-74BA-4CDD-9500-19B0337B71F0}" dt="2022-04-26T16:36:13.380" v="10306" actId="20577"/>
          <ac:spMkLst>
            <pc:docMk/>
            <pc:sldMk cId="1372045025" sldId="808"/>
            <ac:spMk id="3" creationId="{7E70B3EA-563A-4D9B-9F21-4D516FF2FFB5}"/>
          </ac:spMkLst>
        </pc:spChg>
      </pc:sldChg>
      <pc:sldChg chg="modSp new del mod">
        <pc:chgData name="Alfred Asterjadhi" userId="39de57b9-85c0-4fd1-aaac-8ca2b6560ad0" providerId="ADAL" clId="{FDB479F4-74BA-4CDD-9500-19B0337B71F0}" dt="2022-04-26T17:03:47.199" v="11100" actId="47"/>
        <pc:sldMkLst>
          <pc:docMk/>
          <pc:sldMk cId="344585848" sldId="809"/>
        </pc:sldMkLst>
        <pc:spChg chg="mod">
          <ac:chgData name="Alfred Asterjadhi" userId="39de57b9-85c0-4fd1-aaac-8ca2b6560ad0" providerId="ADAL" clId="{FDB479F4-74BA-4CDD-9500-19B0337B71F0}" dt="2022-04-26T16:38:10.492" v="10327" actId="20577"/>
          <ac:spMkLst>
            <pc:docMk/>
            <pc:sldMk cId="344585848" sldId="809"/>
            <ac:spMk id="3" creationId="{4E2E999B-8C20-466E-AC50-CF067590C7BA}"/>
          </ac:spMkLst>
        </pc:spChg>
      </pc:sldChg>
      <pc:sldChg chg="modSp new del mod">
        <pc:chgData name="Alfred Asterjadhi" userId="39de57b9-85c0-4fd1-aaac-8ca2b6560ad0" providerId="ADAL" clId="{FDB479F4-74BA-4CDD-9500-19B0337B71F0}" dt="2022-04-26T17:04:04.259" v="11103" actId="47"/>
        <pc:sldMkLst>
          <pc:docMk/>
          <pc:sldMk cId="572064068" sldId="810"/>
        </pc:sldMkLst>
        <pc:spChg chg="mod">
          <ac:chgData name="Alfred Asterjadhi" userId="39de57b9-85c0-4fd1-aaac-8ca2b6560ad0" providerId="ADAL" clId="{FDB479F4-74BA-4CDD-9500-19B0337B71F0}" dt="2022-04-26T16:38:58.055" v="10374" actId="20577"/>
          <ac:spMkLst>
            <pc:docMk/>
            <pc:sldMk cId="572064068" sldId="810"/>
            <ac:spMk id="3" creationId="{68755516-A849-4970-8F25-528D02A27472}"/>
          </ac:spMkLst>
        </pc:spChg>
      </pc:sldChg>
      <pc:sldChg chg="modSp new del mod">
        <pc:chgData name="Alfred Asterjadhi" userId="39de57b9-85c0-4fd1-aaac-8ca2b6560ad0" providerId="ADAL" clId="{FDB479F4-74BA-4CDD-9500-19B0337B71F0}" dt="2022-04-26T17:05:15.376" v="11115" actId="47"/>
        <pc:sldMkLst>
          <pc:docMk/>
          <pc:sldMk cId="1054490068" sldId="811"/>
        </pc:sldMkLst>
        <pc:spChg chg="mod">
          <ac:chgData name="Alfred Asterjadhi" userId="39de57b9-85c0-4fd1-aaac-8ca2b6560ad0" providerId="ADAL" clId="{FDB479F4-74BA-4CDD-9500-19B0337B71F0}" dt="2022-04-26T16:40:18.691" v="10384" actId="20577"/>
          <ac:spMkLst>
            <pc:docMk/>
            <pc:sldMk cId="1054490068" sldId="811"/>
            <ac:spMk id="3" creationId="{8219EF92-26BC-44B3-B418-D120A02A7108}"/>
          </ac:spMkLst>
        </pc:spChg>
      </pc:sldChg>
      <pc:sldChg chg="add del">
        <pc:chgData name="Alfred Asterjadhi" userId="39de57b9-85c0-4fd1-aaac-8ca2b6560ad0" providerId="ADAL" clId="{FDB479F4-74BA-4CDD-9500-19B0337B71F0}" dt="2022-04-26T17:03:14.466" v="11089" actId="47"/>
        <pc:sldMkLst>
          <pc:docMk/>
          <pc:sldMk cId="3162240023" sldId="812"/>
        </pc:sldMkLst>
      </pc:sldChg>
      <pc:sldChg chg="modSp new del mod">
        <pc:chgData name="Alfred Asterjadhi" userId="39de57b9-85c0-4fd1-aaac-8ca2b6560ad0" providerId="ADAL" clId="{FDB479F4-74BA-4CDD-9500-19B0337B71F0}" dt="2022-04-26T16:56:12.037" v="10863" actId="47"/>
        <pc:sldMkLst>
          <pc:docMk/>
          <pc:sldMk cId="486591851" sldId="813"/>
        </pc:sldMkLst>
        <pc:spChg chg="mod">
          <ac:chgData name="Alfred Asterjadhi" userId="39de57b9-85c0-4fd1-aaac-8ca2b6560ad0" providerId="ADAL" clId="{FDB479F4-74BA-4CDD-9500-19B0337B71F0}" dt="2022-04-26T16:52:59.256" v="10409" actId="1076"/>
          <ac:spMkLst>
            <pc:docMk/>
            <pc:sldMk cId="486591851" sldId="813"/>
            <ac:spMk id="3" creationId="{26E2D2E8-4C20-4F7F-84E1-B168378CE4CF}"/>
          </ac:spMkLst>
        </pc:spChg>
      </pc:sldChg>
      <pc:sldChg chg="modSp add mod">
        <pc:chgData name="Alfred Asterjadhi" userId="39de57b9-85c0-4fd1-aaac-8ca2b6560ad0" providerId="ADAL" clId="{FDB479F4-74BA-4CDD-9500-19B0337B71F0}" dt="2022-04-27T15:11:22.173" v="11505"/>
        <pc:sldMkLst>
          <pc:docMk/>
          <pc:sldMk cId="631913928" sldId="814"/>
        </pc:sldMkLst>
        <pc:spChg chg="mod">
          <ac:chgData name="Alfred Asterjadhi" userId="39de57b9-85c0-4fd1-aaac-8ca2b6560ad0" providerId="ADAL" clId="{FDB479F4-74BA-4CDD-9500-19B0337B71F0}" dt="2022-04-26T16:52:55.049" v="10407" actId="20577"/>
          <ac:spMkLst>
            <pc:docMk/>
            <pc:sldMk cId="631913928" sldId="814"/>
            <ac:spMk id="2" creationId="{12372A2F-8025-42D4-B5ED-6E7667DF00C8}"/>
          </ac:spMkLst>
        </pc:spChg>
        <pc:spChg chg="mod">
          <ac:chgData name="Alfred Asterjadhi" userId="39de57b9-85c0-4fd1-aaac-8ca2b6560ad0" providerId="ADAL" clId="{FDB479F4-74BA-4CDD-9500-19B0337B71F0}" dt="2022-04-26T17:27:04.680" v="11221"/>
          <ac:spMkLst>
            <pc:docMk/>
            <pc:sldMk cId="631913928" sldId="814"/>
            <ac:spMk id="6" creationId="{B63EF7E7-1362-4206-B209-115D49A6AA5A}"/>
          </ac:spMkLst>
        </pc:spChg>
        <pc:spChg chg="mod">
          <ac:chgData name="Alfred Asterjadhi" userId="39de57b9-85c0-4fd1-aaac-8ca2b6560ad0" providerId="ADAL" clId="{FDB479F4-74BA-4CDD-9500-19B0337B71F0}" dt="2022-04-27T15:11:22.173" v="11505"/>
          <ac:spMkLst>
            <pc:docMk/>
            <pc:sldMk cId="631913928" sldId="814"/>
            <ac:spMk id="10" creationId="{99A414B4-2CCE-47B7-A036-CF3630BA2538}"/>
          </ac:spMkLst>
        </pc:spChg>
      </pc:sldChg>
      <pc:sldChg chg="modSp add mod">
        <pc:chgData name="Alfred Asterjadhi" userId="39de57b9-85c0-4fd1-aaac-8ca2b6560ad0" providerId="ADAL" clId="{FDB479F4-74BA-4CDD-9500-19B0337B71F0}" dt="2022-04-27T17:09:50.539" v="12066" actId="20577"/>
        <pc:sldMkLst>
          <pc:docMk/>
          <pc:sldMk cId="1554198501" sldId="815"/>
        </pc:sldMkLst>
        <pc:spChg chg="mod">
          <ac:chgData name="Alfred Asterjadhi" userId="39de57b9-85c0-4fd1-aaac-8ca2b6560ad0" providerId="ADAL" clId="{FDB479F4-74BA-4CDD-9500-19B0337B71F0}" dt="2022-04-26T16:58:43.945" v="11032" actId="20577"/>
          <ac:spMkLst>
            <pc:docMk/>
            <pc:sldMk cId="1554198501" sldId="815"/>
            <ac:spMk id="2" creationId="{DDF78CE8-C80C-4DE6-8DDD-AFA792511CF9}"/>
          </ac:spMkLst>
        </pc:spChg>
        <pc:spChg chg="mod">
          <ac:chgData name="Alfred Asterjadhi" userId="39de57b9-85c0-4fd1-aaac-8ca2b6560ad0" providerId="ADAL" clId="{FDB479F4-74BA-4CDD-9500-19B0337B71F0}" dt="2022-04-27T17:09:50.539" v="12066" actId="20577"/>
          <ac:spMkLst>
            <pc:docMk/>
            <pc:sldMk cId="1554198501" sldId="815"/>
            <ac:spMk id="3" creationId="{3917E3A2-65E2-43CC-8703-41CD0178EDA4}"/>
          </ac:spMkLst>
        </pc:spChg>
        <pc:spChg chg="mod">
          <ac:chgData name="Alfred Asterjadhi" userId="39de57b9-85c0-4fd1-aaac-8ca2b6560ad0" providerId="ADAL" clId="{FDB479F4-74BA-4CDD-9500-19B0337B71F0}" dt="2022-04-26T17:27:28.618" v="11231"/>
          <ac:spMkLst>
            <pc:docMk/>
            <pc:sldMk cId="1554198501" sldId="815"/>
            <ac:spMk id="6" creationId="{28014BC8-455B-416B-8213-5B71197E7937}"/>
          </ac:spMkLst>
        </pc:spChg>
      </pc:sldChg>
      <pc:sldChg chg="modSp add mod">
        <pc:chgData name="Alfred Asterjadhi" userId="39de57b9-85c0-4fd1-aaac-8ca2b6560ad0" providerId="ADAL" clId="{FDB479F4-74BA-4CDD-9500-19B0337B71F0}" dt="2022-05-02T18:27:08.299" v="14104"/>
        <pc:sldMkLst>
          <pc:docMk/>
          <pc:sldMk cId="3424207948" sldId="816"/>
        </pc:sldMkLst>
        <pc:spChg chg="mod">
          <ac:chgData name="Alfred Asterjadhi" userId="39de57b9-85c0-4fd1-aaac-8ca2b6560ad0" providerId="ADAL" clId="{FDB479F4-74BA-4CDD-9500-19B0337B71F0}" dt="2022-04-26T17:01:59.605" v="11056" actId="20577"/>
          <ac:spMkLst>
            <pc:docMk/>
            <pc:sldMk cId="3424207948" sldId="816"/>
            <ac:spMk id="2" creationId="{DDF78CE8-C80C-4DE6-8DDD-AFA792511CF9}"/>
          </ac:spMkLst>
        </pc:spChg>
        <pc:spChg chg="mod">
          <ac:chgData name="Alfred Asterjadhi" userId="39de57b9-85c0-4fd1-aaac-8ca2b6560ad0" providerId="ADAL" clId="{FDB479F4-74BA-4CDD-9500-19B0337B71F0}" dt="2022-05-02T18:27:08.299" v="14104"/>
          <ac:spMkLst>
            <pc:docMk/>
            <pc:sldMk cId="3424207948" sldId="816"/>
            <ac:spMk id="3" creationId="{3917E3A2-65E2-43CC-8703-41CD0178EDA4}"/>
          </ac:spMkLst>
        </pc:spChg>
        <pc:spChg chg="mod">
          <ac:chgData name="Alfred Asterjadhi" userId="39de57b9-85c0-4fd1-aaac-8ca2b6560ad0" providerId="ADAL" clId="{FDB479F4-74BA-4CDD-9500-19B0337B71F0}" dt="2022-04-26T17:27:30.823" v="11232"/>
          <ac:spMkLst>
            <pc:docMk/>
            <pc:sldMk cId="3424207948" sldId="816"/>
            <ac:spMk id="6" creationId="{28014BC8-455B-416B-8213-5B71197E7937}"/>
          </ac:spMkLst>
        </pc:spChg>
      </pc:sldChg>
      <pc:sldChg chg="modSp add mod">
        <pc:chgData name="Alfred Asterjadhi" userId="39de57b9-85c0-4fd1-aaac-8ca2b6560ad0" providerId="ADAL" clId="{FDB479F4-74BA-4CDD-9500-19B0337B71F0}" dt="2022-05-02T18:27:10.733" v="14105"/>
        <pc:sldMkLst>
          <pc:docMk/>
          <pc:sldMk cId="931942098" sldId="817"/>
        </pc:sldMkLst>
        <pc:spChg chg="mod">
          <ac:chgData name="Alfred Asterjadhi" userId="39de57b9-85c0-4fd1-aaac-8ca2b6560ad0" providerId="ADAL" clId="{FDB479F4-74BA-4CDD-9500-19B0337B71F0}" dt="2022-04-26T17:03:06.826" v="11087" actId="20577"/>
          <ac:spMkLst>
            <pc:docMk/>
            <pc:sldMk cId="931942098" sldId="817"/>
            <ac:spMk id="2" creationId="{DDF78CE8-C80C-4DE6-8DDD-AFA792511CF9}"/>
          </ac:spMkLst>
        </pc:spChg>
        <pc:spChg chg="mod">
          <ac:chgData name="Alfred Asterjadhi" userId="39de57b9-85c0-4fd1-aaac-8ca2b6560ad0" providerId="ADAL" clId="{FDB479F4-74BA-4CDD-9500-19B0337B71F0}" dt="2022-05-02T18:27:10.733" v="14105"/>
          <ac:spMkLst>
            <pc:docMk/>
            <pc:sldMk cId="931942098" sldId="817"/>
            <ac:spMk id="3" creationId="{3917E3A2-65E2-43CC-8703-41CD0178EDA4}"/>
          </ac:spMkLst>
        </pc:spChg>
        <pc:spChg chg="mod">
          <ac:chgData name="Alfred Asterjadhi" userId="39de57b9-85c0-4fd1-aaac-8ca2b6560ad0" providerId="ADAL" clId="{FDB479F4-74BA-4CDD-9500-19B0337B71F0}" dt="2022-04-26T17:27:32.688" v="11233"/>
          <ac:spMkLst>
            <pc:docMk/>
            <pc:sldMk cId="931942098" sldId="817"/>
            <ac:spMk id="6" creationId="{28014BC8-455B-416B-8213-5B71197E7937}"/>
          </ac:spMkLst>
        </pc:spChg>
      </pc:sldChg>
      <pc:sldChg chg="modSp add mod">
        <pc:chgData name="Alfred Asterjadhi" userId="39de57b9-85c0-4fd1-aaac-8ca2b6560ad0" providerId="ADAL" clId="{FDB479F4-74BA-4CDD-9500-19B0337B71F0}" dt="2022-05-02T18:27:14.142" v="14106"/>
        <pc:sldMkLst>
          <pc:docMk/>
          <pc:sldMk cId="2753259412" sldId="818"/>
        </pc:sldMkLst>
        <pc:spChg chg="mod">
          <ac:chgData name="Alfred Asterjadhi" userId="39de57b9-85c0-4fd1-aaac-8ca2b6560ad0" providerId="ADAL" clId="{FDB479F4-74BA-4CDD-9500-19B0337B71F0}" dt="2022-04-26T17:03:53.315" v="11102" actId="20577"/>
          <ac:spMkLst>
            <pc:docMk/>
            <pc:sldMk cId="2753259412" sldId="818"/>
            <ac:spMk id="2" creationId="{DDF78CE8-C80C-4DE6-8DDD-AFA792511CF9}"/>
          </ac:spMkLst>
        </pc:spChg>
        <pc:spChg chg="mod">
          <ac:chgData name="Alfred Asterjadhi" userId="39de57b9-85c0-4fd1-aaac-8ca2b6560ad0" providerId="ADAL" clId="{FDB479F4-74BA-4CDD-9500-19B0337B71F0}" dt="2022-05-02T18:27:14.142" v="14106"/>
          <ac:spMkLst>
            <pc:docMk/>
            <pc:sldMk cId="2753259412" sldId="818"/>
            <ac:spMk id="3" creationId="{3917E3A2-65E2-43CC-8703-41CD0178EDA4}"/>
          </ac:spMkLst>
        </pc:spChg>
        <pc:spChg chg="mod">
          <ac:chgData name="Alfred Asterjadhi" userId="39de57b9-85c0-4fd1-aaac-8ca2b6560ad0" providerId="ADAL" clId="{FDB479F4-74BA-4CDD-9500-19B0337B71F0}" dt="2022-04-26T17:27:34.801" v="11234"/>
          <ac:spMkLst>
            <pc:docMk/>
            <pc:sldMk cId="2753259412" sldId="818"/>
            <ac:spMk id="6" creationId="{28014BC8-455B-416B-8213-5B71197E7937}"/>
          </ac:spMkLst>
        </pc:spChg>
      </pc:sldChg>
      <pc:sldChg chg="modSp add mod">
        <pc:chgData name="Alfred Asterjadhi" userId="39de57b9-85c0-4fd1-aaac-8ca2b6560ad0" providerId="ADAL" clId="{FDB479F4-74BA-4CDD-9500-19B0337B71F0}" dt="2022-05-11T14:28:07.218" v="17287" actId="6549"/>
        <pc:sldMkLst>
          <pc:docMk/>
          <pc:sldMk cId="4098468271" sldId="819"/>
        </pc:sldMkLst>
        <pc:spChg chg="mod">
          <ac:chgData name="Alfred Asterjadhi" userId="39de57b9-85c0-4fd1-aaac-8ca2b6560ad0" providerId="ADAL" clId="{FDB479F4-74BA-4CDD-9500-19B0337B71F0}" dt="2022-05-10T15:45:35.425" v="15372" actId="20577"/>
          <ac:spMkLst>
            <pc:docMk/>
            <pc:sldMk cId="4098468271" sldId="819"/>
            <ac:spMk id="2" creationId="{12372A2F-8025-42D4-B5ED-6E7667DF00C8}"/>
          </ac:spMkLst>
        </pc:spChg>
        <pc:spChg chg="mod">
          <ac:chgData name="Alfred Asterjadhi" userId="39de57b9-85c0-4fd1-aaac-8ca2b6560ad0" providerId="ADAL" clId="{FDB479F4-74BA-4CDD-9500-19B0337B71F0}" dt="2022-05-11T14:28:07.218" v="17287" actId="6549"/>
          <ac:spMkLst>
            <pc:docMk/>
            <pc:sldMk cId="4098468271" sldId="819"/>
            <ac:spMk id="10" creationId="{99A414B4-2CCE-47B7-A036-CF3630BA2538}"/>
          </ac:spMkLst>
        </pc:spChg>
      </pc:sldChg>
      <pc:sldChg chg="modSp add mod">
        <pc:chgData name="Alfred Asterjadhi" userId="39de57b9-85c0-4fd1-aaac-8ca2b6560ad0" providerId="ADAL" clId="{FDB479F4-74BA-4CDD-9500-19B0337B71F0}" dt="2022-05-11T14:29:54.818" v="17323"/>
        <pc:sldMkLst>
          <pc:docMk/>
          <pc:sldMk cId="3682900028" sldId="820"/>
        </pc:sldMkLst>
        <pc:spChg chg="mod">
          <ac:chgData name="Alfred Asterjadhi" userId="39de57b9-85c0-4fd1-aaac-8ca2b6560ad0" providerId="ADAL" clId="{FDB479F4-74BA-4CDD-9500-19B0337B71F0}" dt="2022-05-10T15:49:39.432" v="15451" actId="20577"/>
          <ac:spMkLst>
            <pc:docMk/>
            <pc:sldMk cId="3682900028" sldId="820"/>
            <ac:spMk id="2" creationId="{12372A2F-8025-42D4-B5ED-6E7667DF00C8}"/>
          </ac:spMkLst>
        </pc:spChg>
        <pc:spChg chg="mod">
          <ac:chgData name="Alfred Asterjadhi" userId="39de57b9-85c0-4fd1-aaac-8ca2b6560ad0" providerId="ADAL" clId="{FDB479F4-74BA-4CDD-9500-19B0337B71F0}" dt="2022-05-11T14:29:54.818" v="17323"/>
          <ac:spMkLst>
            <pc:docMk/>
            <pc:sldMk cId="3682900028" sldId="820"/>
            <ac:spMk id="10" creationId="{99A414B4-2CCE-47B7-A036-CF3630BA2538}"/>
          </ac:spMkLst>
        </pc:spChg>
      </pc:sldChg>
      <pc:sldChg chg="modSp add mod">
        <pc:chgData name="Alfred Asterjadhi" userId="39de57b9-85c0-4fd1-aaac-8ca2b6560ad0" providerId="ADAL" clId="{FDB479F4-74BA-4CDD-9500-19B0337B71F0}" dt="2022-05-11T14:26:50.451" v="17260" actId="6549"/>
        <pc:sldMkLst>
          <pc:docMk/>
          <pc:sldMk cId="514251927" sldId="821"/>
        </pc:sldMkLst>
        <pc:spChg chg="mod">
          <ac:chgData name="Alfred Asterjadhi" userId="39de57b9-85c0-4fd1-aaac-8ca2b6560ad0" providerId="ADAL" clId="{FDB479F4-74BA-4CDD-9500-19B0337B71F0}" dt="2022-05-10T15:44:19.889" v="15351" actId="13926"/>
          <ac:spMkLst>
            <pc:docMk/>
            <pc:sldMk cId="514251927" sldId="821"/>
            <ac:spMk id="2" creationId="{12372A2F-8025-42D4-B5ED-6E7667DF00C8}"/>
          </ac:spMkLst>
        </pc:spChg>
        <pc:spChg chg="mod">
          <ac:chgData name="Alfred Asterjadhi" userId="39de57b9-85c0-4fd1-aaac-8ca2b6560ad0" providerId="ADAL" clId="{FDB479F4-74BA-4CDD-9500-19B0337B71F0}" dt="2022-05-11T14:26:50.451" v="17260" actId="6549"/>
          <ac:spMkLst>
            <pc:docMk/>
            <pc:sldMk cId="514251927" sldId="821"/>
            <ac:spMk id="10" creationId="{99A414B4-2CCE-47B7-A036-CF3630BA2538}"/>
          </ac:spMkLst>
        </pc:spChg>
      </pc:sldChg>
      <pc:sldChg chg="modSp add mod">
        <pc:chgData name="Alfred Asterjadhi" userId="39de57b9-85c0-4fd1-aaac-8ca2b6560ad0" providerId="ADAL" clId="{FDB479F4-74BA-4CDD-9500-19B0337B71F0}" dt="2022-05-11T14:32:39.858" v="17359" actId="6549"/>
        <pc:sldMkLst>
          <pc:docMk/>
          <pc:sldMk cId="2223986698" sldId="822"/>
        </pc:sldMkLst>
        <pc:spChg chg="mod">
          <ac:chgData name="Alfred Asterjadhi" userId="39de57b9-85c0-4fd1-aaac-8ca2b6560ad0" providerId="ADAL" clId="{FDB479F4-74BA-4CDD-9500-19B0337B71F0}" dt="2022-05-10T15:50:54.341" v="15486" actId="20577"/>
          <ac:spMkLst>
            <pc:docMk/>
            <pc:sldMk cId="2223986698" sldId="822"/>
            <ac:spMk id="2" creationId="{12372A2F-8025-42D4-B5ED-6E7667DF00C8}"/>
          </ac:spMkLst>
        </pc:spChg>
        <pc:spChg chg="mod">
          <ac:chgData name="Alfred Asterjadhi" userId="39de57b9-85c0-4fd1-aaac-8ca2b6560ad0" providerId="ADAL" clId="{FDB479F4-74BA-4CDD-9500-19B0337B71F0}" dt="2022-05-11T14:32:39.858" v="17359" actId="6549"/>
          <ac:spMkLst>
            <pc:docMk/>
            <pc:sldMk cId="2223986698" sldId="822"/>
            <ac:spMk id="10" creationId="{99A414B4-2CCE-47B7-A036-CF3630BA2538}"/>
          </ac:spMkLst>
        </pc:spChg>
      </pc:sldChg>
      <pc:sldChg chg="add del">
        <pc:chgData name="Alfred Asterjadhi" userId="39de57b9-85c0-4fd1-aaac-8ca2b6560ad0" providerId="ADAL" clId="{FDB479F4-74BA-4CDD-9500-19B0337B71F0}" dt="2022-05-02T15:41:24.937" v="12166" actId="2696"/>
        <pc:sldMkLst>
          <pc:docMk/>
          <pc:sldMk cId="3879320735" sldId="822"/>
        </pc:sldMkLst>
      </pc:sldChg>
      <pc:sldChg chg="addSp delSp modSp add mod">
        <pc:chgData name="Alfred Asterjadhi" userId="39de57b9-85c0-4fd1-aaac-8ca2b6560ad0" providerId="ADAL" clId="{FDB479F4-74BA-4CDD-9500-19B0337B71F0}" dt="2022-05-11T14:39:17.289" v="17436"/>
        <pc:sldMkLst>
          <pc:docMk/>
          <pc:sldMk cId="989569898" sldId="823"/>
        </pc:sldMkLst>
        <pc:spChg chg="mod">
          <ac:chgData name="Alfred Asterjadhi" userId="39de57b9-85c0-4fd1-aaac-8ca2b6560ad0" providerId="ADAL" clId="{FDB479F4-74BA-4CDD-9500-19B0337B71F0}" dt="2022-05-10T15:55:09.866" v="15515" actId="20577"/>
          <ac:spMkLst>
            <pc:docMk/>
            <pc:sldMk cId="989569898" sldId="823"/>
            <ac:spMk id="2" creationId="{49510D9F-7498-4603-98A7-A6DB1EDD560E}"/>
          </ac:spMkLst>
        </pc:spChg>
        <pc:spChg chg="mod">
          <ac:chgData name="Alfred Asterjadhi" userId="39de57b9-85c0-4fd1-aaac-8ca2b6560ad0" providerId="ADAL" clId="{FDB479F4-74BA-4CDD-9500-19B0337B71F0}" dt="2022-05-11T14:39:17.289" v="17436"/>
          <ac:spMkLst>
            <pc:docMk/>
            <pc:sldMk cId="989569898" sldId="823"/>
            <ac:spMk id="3" creationId="{93EB16D6-11CB-4092-9D44-C889CC5233EA}"/>
          </ac:spMkLst>
        </pc:spChg>
        <pc:graphicFrameChg chg="add del mod">
          <ac:chgData name="Alfred Asterjadhi" userId="39de57b9-85c0-4fd1-aaac-8ca2b6560ad0" providerId="ADAL" clId="{FDB479F4-74BA-4CDD-9500-19B0337B71F0}" dt="2022-05-02T17:23:58.836" v="13111"/>
          <ac:graphicFrameMkLst>
            <pc:docMk/>
            <pc:sldMk cId="989569898" sldId="823"/>
            <ac:graphicFrameMk id="7" creationId="{4D07C206-147C-4001-BE94-E78DC68180A7}"/>
          </ac:graphicFrameMkLst>
        </pc:graphicFrameChg>
      </pc:sldChg>
      <pc:sldChg chg="modSp add mod">
        <pc:chgData name="Alfred Asterjadhi" userId="39de57b9-85c0-4fd1-aaac-8ca2b6560ad0" providerId="ADAL" clId="{FDB479F4-74BA-4CDD-9500-19B0337B71F0}" dt="2022-05-11T14:42:22.703" v="17481"/>
        <pc:sldMkLst>
          <pc:docMk/>
          <pc:sldMk cId="475707617" sldId="824"/>
        </pc:sldMkLst>
        <pc:spChg chg="mod">
          <ac:chgData name="Alfred Asterjadhi" userId="39de57b9-85c0-4fd1-aaac-8ca2b6560ad0" providerId="ADAL" clId="{FDB479F4-74BA-4CDD-9500-19B0337B71F0}" dt="2022-05-10T15:55:13.507" v="15517" actId="20577"/>
          <ac:spMkLst>
            <pc:docMk/>
            <pc:sldMk cId="475707617" sldId="824"/>
            <ac:spMk id="2" creationId="{49510D9F-7498-4603-98A7-A6DB1EDD560E}"/>
          </ac:spMkLst>
        </pc:spChg>
        <pc:spChg chg="mod">
          <ac:chgData name="Alfred Asterjadhi" userId="39de57b9-85c0-4fd1-aaac-8ca2b6560ad0" providerId="ADAL" clId="{FDB479F4-74BA-4CDD-9500-19B0337B71F0}" dt="2022-05-11T14:42:22.703" v="17481"/>
          <ac:spMkLst>
            <pc:docMk/>
            <pc:sldMk cId="475707617" sldId="824"/>
            <ac:spMk id="3" creationId="{93EB16D6-11CB-4092-9D44-C889CC5233EA}"/>
          </ac:spMkLst>
        </pc:spChg>
      </pc:sldChg>
      <pc:sldChg chg="modSp add mod">
        <pc:chgData name="Alfred Asterjadhi" userId="39de57b9-85c0-4fd1-aaac-8ca2b6560ad0" providerId="ADAL" clId="{FDB479F4-74BA-4CDD-9500-19B0337B71F0}" dt="2022-05-11T14:46:34.316" v="17554"/>
        <pc:sldMkLst>
          <pc:docMk/>
          <pc:sldMk cId="893365040" sldId="825"/>
        </pc:sldMkLst>
        <pc:spChg chg="mod">
          <ac:chgData name="Alfred Asterjadhi" userId="39de57b9-85c0-4fd1-aaac-8ca2b6560ad0" providerId="ADAL" clId="{FDB479F4-74BA-4CDD-9500-19B0337B71F0}" dt="2022-05-10T15:55:18.202" v="15519" actId="20577"/>
          <ac:spMkLst>
            <pc:docMk/>
            <pc:sldMk cId="893365040" sldId="825"/>
            <ac:spMk id="2" creationId="{49510D9F-7498-4603-98A7-A6DB1EDD560E}"/>
          </ac:spMkLst>
        </pc:spChg>
        <pc:spChg chg="mod">
          <ac:chgData name="Alfred Asterjadhi" userId="39de57b9-85c0-4fd1-aaac-8ca2b6560ad0" providerId="ADAL" clId="{FDB479F4-74BA-4CDD-9500-19B0337B71F0}" dt="2022-05-11T14:46:34.316" v="17554"/>
          <ac:spMkLst>
            <pc:docMk/>
            <pc:sldMk cId="893365040" sldId="825"/>
            <ac:spMk id="3" creationId="{93EB16D6-11CB-4092-9D44-C889CC5233EA}"/>
          </ac:spMkLst>
        </pc:spChg>
      </pc:sldChg>
      <pc:sldChg chg="modSp add mod ord">
        <pc:chgData name="Alfred Asterjadhi" userId="39de57b9-85c0-4fd1-aaac-8ca2b6560ad0" providerId="ADAL" clId="{FDB479F4-74BA-4CDD-9500-19B0337B71F0}" dt="2022-05-11T15:47:30.148" v="17694"/>
        <pc:sldMkLst>
          <pc:docMk/>
          <pc:sldMk cId="2938837859" sldId="826"/>
        </pc:sldMkLst>
        <pc:spChg chg="mod">
          <ac:chgData name="Alfred Asterjadhi" userId="39de57b9-85c0-4fd1-aaac-8ca2b6560ad0" providerId="ADAL" clId="{FDB479F4-74BA-4CDD-9500-19B0337B71F0}" dt="2022-05-11T14:55:10.264" v="17660" actId="13926"/>
          <ac:spMkLst>
            <pc:docMk/>
            <pc:sldMk cId="2938837859" sldId="826"/>
            <ac:spMk id="2" creationId="{DDF78CE8-C80C-4DE6-8DDD-AFA792511CF9}"/>
          </ac:spMkLst>
        </pc:spChg>
        <pc:spChg chg="mod">
          <ac:chgData name="Alfred Asterjadhi" userId="39de57b9-85c0-4fd1-aaac-8ca2b6560ad0" providerId="ADAL" clId="{FDB479F4-74BA-4CDD-9500-19B0337B71F0}" dt="2022-05-11T15:47:30.148" v="17694"/>
          <ac:spMkLst>
            <pc:docMk/>
            <pc:sldMk cId="2938837859" sldId="826"/>
            <ac:spMk id="3" creationId="{3917E3A2-65E2-43CC-8703-41CD0178EDA4}"/>
          </ac:spMkLst>
        </pc:spChg>
      </pc:sldChg>
      <pc:sldChg chg="modSp add mod">
        <pc:chgData name="Alfred Asterjadhi" userId="39de57b9-85c0-4fd1-aaac-8ca2b6560ad0" providerId="ADAL" clId="{FDB479F4-74BA-4CDD-9500-19B0337B71F0}" dt="2022-05-17T01:03:32.461" v="23372" actId="13926"/>
        <pc:sldMkLst>
          <pc:docMk/>
          <pc:sldMk cId="2465520365" sldId="827"/>
        </pc:sldMkLst>
        <pc:spChg chg="mod">
          <ac:chgData name="Alfred Asterjadhi" userId="39de57b9-85c0-4fd1-aaac-8ca2b6560ad0" providerId="ADAL" clId="{FDB479F4-74BA-4CDD-9500-19B0337B71F0}" dt="2022-05-10T15:55:22.775" v="15521" actId="20577"/>
          <ac:spMkLst>
            <pc:docMk/>
            <pc:sldMk cId="2465520365" sldId="827"/>
            <ac:spMk id="2" creationId="{DDF78CE8-C80C-4DE6-8DDD-AFA792511CF9}"/>
          </ac:spMkLst>
        </pc:spChg>
        <pc:spChg chg="mod">
          <ac:chgData name="Alfred Asterjadhi" userId="39de57b9-85c0-4fd1-aaac-8ca2b6560ad0" providerId="ADAL" clId="{FDB479F4-74BA-4CDD-9500-19B0337B71F0}" dt="2022-05-17T01:03:32.461" v="23372" actId="13926"/>
          <ac:spMkLst>
            <pc:docMk/>
            <pc:sldMk cId="2465520365" sldId="827"/>
            <ac:spMk id="3" creationId="{3917E3A2-65E2-43CC-8703-41CD0178EDA4}"/>
          </ac:spMkLst>
        </pc:spChg>
      </pc:sldChg>
      <pc:sldChg chg="modSp add mod">
        <pc:chgData name="Alfred Asterjadhi" userId="39de57b9-85c0-4fd1-aaac-8ca2b6560ad0" providerId="ADAL" clId="{FDB479F4-74BA-4CDD-9500-19B0337B71F0}" dt="2022-05-11T15:47:30.963" v="17695" actId="403"/>
        <pc:sldMkLst>
          <pc:docMk/>
          <pc:sldMk cId="1203379921" sldId="828"/>
        </pc:sldMkLst>
        <pc:spChg chg="mod">
          <ac:chgData name="Alfred Asterjadhi" userId="39de57b9-85c0-4fd1-aaac-8ca2b6560ad0" providerId="ADAL" clId="{FDB479F4-74BA-4CDD-9500-19B0337B71F0}" dt="2022-05-11T14:55:02.055" v="17659" actId="207"/>
          <ac:spMkLst>
            <pc:docMk/>
            <pc:sldMk cId="1203379921" sldId="828"/>
            <ac:spMk id="2" creationId="{DDF78CE8-C80C-4DE6-8DDD-AFA792511CF9}"/>
          </ac:spMkLst>
        </pc:spChg>
        <pc:spChg chg="mod">
          <ac:chgData name="Alfred Asterjadhi" userId="39de57b9-85c0-4fd1-aaac-8ca2b6560ad0" providerId="ADAL" clId="{FDB479F4-74BA-4CDD-9500-19B0337B71F0}" dt="2022-05-11T15:47:30.963" v="17695" actId="403"/>
          <ac:spMkLst>
            <pc:docMk/>
            <pc:sldMk cId="1203379921" sldId="828"/>
            <ac:spMk id="3" creationId="{3917E3A2-65E2-43CC-8703-41CD0178EDA4}"/>
          </ac:spMkLst>
        </pc:spChg>
      </pc:sldChg>
      <pc:sldChg chg="modSp add mod">
        <pc:chgData name="Alfred Asterjadhi" userId="39de57b9-85c0-4fd1-aaac-8ca2b6560ad0" providerId="ADAL" clId="{FDB479F4-74BA-4CDD-9500-19B0337B71F0}" dt="2022-05-11T14:54:54.129" v="17657"/>
        <pc:sldMkLst>
          <pc:docMk/>
          <pc:sldMk cId="906866132" sldId="829"/>
        </pc:sldMkLst>
        <pc:spChg chg="mod">
          <ac:chgData name="Alfred Asterjadhi" userId="39de57b9-85c0-4fd1-aaac-8ca2b6560ad0" providerId="ADAL" clId="{FDB479F4-74BA-4CDD-9500-19B0337B71F0}" dt="2022-05-11T14:53:11.170" v="17613" actId="20577"/>
          <ac:spMkLst>
            <pc:docMk/>
            <pc:sldMk cId="906866132" sldId="829"/>
            <ac:spMk id="2" creationId="{DDF78CE8-C80C-4DE6-8DDD-AFA792511CF9}"/>
          </ac:spMkLst>
        </pc:spChg>
        <pc:spChg chg="mod">
          <ac:chgData name="Alfred Asterjadhi" userId="39de57b9-85c0-4fd1-aaac-8ca2b6560ad0" providerId="ADAL" clId="{FDB479F4-74BA-4CDD-9500-19B0337B71F0}" dt="2022-05-11T14:54:54.129" v="17657"/>
          <ac:spMkLst>
            <pc:docMk/>
            <pc:sldMk cId="906866132" sldId="829"/>
            <ac:spMk id="3" creationId="{3917E3A2-65E2-43CC-8703-41CD0178EDA4}"/>
          </ac:spMkLst>
        </pc:spChg>
      </pc:sldChg>
      <pc:sldChg chg="modSp add mod">
        <pc:chgData name="Alfred Asterjadhi" userId="39de57b9-85c0-4fd1-aaac-8ca2b6560ad0" providerId="ADAL" clId="{FDB479F4-74BA-4CDD-9500-19B0337B71F0}" dt="2022-05-11T14:57:13.564" v="17686"/>
        <pc:sldMkLst>
          <pc:docMk/>
          <pc:sldMk cId="439223274" sldId="830"/>
        </pc:sldMkLst>
        <pc:spChg chg="mod">
          <ac:chgData name="Alfred Asterjadhi" userId="39de57b9-85c0-4fd1-aaac-8ca2b6560ad0" providerId="ADAL" clId="{FDB479F4-74BA-4CDD-9500-19B0337B71F0}" dt="2022-05-11T14:56:33.076" v="17680" actId="20577"/>
          <ac:spMkLst>
            <pc:docMk/>
            <pc:sldMk cId="439223274" sldId="830"/>
            <ac:spMk id="2" creationId="{DDF78CE8-C80C-4DE6-8DDD-AFA792511CF9}"/>
          </ac:spMkLst>
        </pc:spChg>
        <pc:spChg chg="mod">
          <ac:chgData name="Alfred Asterjadhi" userId="39de57b9-85c0-4fd1-aaac-8ca2b6560ad0" providerId="ADAL" clId="{FDB479F4-74BA-4CDD-9500-19B0337B71F0}" dt="2022-05-11T14:57:13.564" v="17686"/>
          <ac:spMkLst>
            <pc:docMk/>
            <pc:sldMk cId="439223274" sldId="830"/>
            <ac:spMk id="3" creationId="{3917E3A2-65E2-43CC-8703-41CD0178EDA4}"/>
          </ac:spMkLst>
        </pc:spChg>
      </pc:sldChg>
      <pc:sldChg chg="modSp add mod">
        <pc:chgData name="Alfred Asterjadhi" userId="39de57b9-85c0-4fd1-aaac-8ca2b6560ad0" providerId="ADAL" clId="{FDB479F4-74BA-4CDD-9500-19B0337B71F0}" dt="2022-05-11T14:18:34.478" v="17092"/>
        <pc:sldMkLst>
          <pc:docMk/>
          <pc:sldMk cId="3016395215" sldId="831"/>
        </pc:sldMkLst>
        <pc:spChg chg="mod">
          <ac:chgData name="Alfred Asterjadhi" userId="39de57b9-85c0-4fd1-aaac-8ca2b6560ad0" providerId="ADAL" clId="{FDB479F4-74BA-4CDD-9500-19B0337B71F0}" dt="2022-05-11T14:18:34.478" v="17092"/>
          <ac:spMkLst>
            <pc:docMk/>
            <pc:sldMk cId="3016395215" sldId="831"/>
            <ac:spMk id="8" creationId="{30ECE423-DD38-4A25-AD6E-26DF5AC61863}"/>
          </ac:spMkLst>
        </pc:spChg>
      </pc:sldChg>
      <pc:sldChg chg="modSp add mod">
        <pc:chgData name="Alfred Asterjadhi" userId="39de57b9-85c0-4fd1-aaac-8ca2b6560ad0" providerId="ADAL" clId="{FDB479F4-74BA-4CDD-9500-19B0337B71F0}" dt="2022-05-05T14:03:21.477" v="14158" actId="20577"/>
        <pc:sldMkLst>
          <pc:docMk/>
          <pc:sldMk cId="723313555" sldId="832"/>
        </pc:sldMkLst>
        <pc:spChg chg="mod">
          <ac:chgData name="Alfred Asterjadhi" userId="39de57b9-85c0-4fd1-aaac-8ca2b6560ad0" providerId="ADAL" clId="{FDB479F4-74BA-4CDD-9500-19B0337B71F0}" dt="2022-05-05T14:03:21.477" v="14158" actId="20577"/>
          <ac:spMkLst>
            <pc:docMk/>
            <pc:sldMk cId="723313555" sldId="832"/>
            <ac:spMk id="7" creationId="{3126AA10-DC1C-4E34-80DA-B427588F2BD9}"/>
          </ac:spMkLst>
        </pc:spChg>
      </pc:sldChg>
      <pc:sldChg chg="addSp delSp modSp new del mod modClrScheme chgLayout">
        <pc:chgData name="Alfred Asterjadhi" userId="39de57b9-85c0-4fd1-aaac-8ca2b6560ad0" providerId="ADAL" clId="{FDB479F4-74BA-4CDD-9500-19B0337B71F0}" dt="2022-05-11T21:56:07.952" v="18595" actId="47"/>
        <pc:sldMkLst>
          <pc:docMk/>
          <pc:sldMk cId="132002173" sldId="833"/>
        </pc:sldMkLst>
        <pc:spChg chg="del mod ord">
          <ac:chgData name="Alfred Asterjadhi" userId="39de57b9-85c0-4fd1-aaac-8ca2b6560ad0" providerId="ADAL" clId="{FDB479F4-74BA-4CDD-9500-19B0337B71F0}" dt="2022-05-05T14:03:31.989" v="14160" actId="700"/>
          <ac:spMkLst>
            <pc:docMk/>
            <pc:sldMk cId="132002173" sldId="833"/>
            <ac:spMk id="2" creationId="{4409F364-0989-47F0-9E46-9A63CE671103}"/>
          </ac:spMkLst>
        </pc:spChg>
        <pc:spChg chg="del mod ord">
          <ac:chgData name="Alfred Asterjadhi" userId="39de57b9-85c0-4fd1-aaac-8ca2b6560ad0" providerId="ADAL" clId="{FDB479F4-74BA-4CDD-9500-19B0337B71F0}" dt="2022-05-05T14:03:31.989" v="14160" actId="700"/>
          <ac:spMkLst>
            <pc:docMk/>
            <pc:sldMk cId="132002173" sldId="833"/>
            <ac:spMk id="3" creationId="{E3CF4277-0DF7-42D2-85E7-0F54541BA636}"/>
          </ac:spMkLst>
        </pc:spChg>
        <pc:spChg chg="mod ord">
          <ac:chgData name="Alfred Asterjadhi" userId="39de57b9-85c0-4fd1-aaac-8ca2b6560ad0" providerId="ADAL" clId="{FDB479F4-74BA-4CDD-9500-19B0337B71F0}" dt="2022-05-05T14:03:31.989" v="14160" actId="700"/>
          <ac:spMkLst>
            <pc:docMk/>
            <pc:sldMk cId="132002173" sldId="833"/>
            <ac:spMk id="4" creationId="{D1D67929-CFD4-4A18-B44B-E01A1334CC55}"/>
          </ac:spMkLst>
        </pc:spChg>
        <pc:spChg chg="mod ord">
          <ac:chgData name="Alfred Asterjadhi" userId="39de57b9-85c0-4fd1-aaac-8ca2b6560ad0" providerId="ADAL" clId="{FDB479F4-74BA-4CDD-9500-19B0337B71F0}" dt="2022-05-05T14:03:31.989" v="14160" actId="700"/>
          <ac:spMkLst>
            <pc:docMk/>
            <pc:sldMk cId="132002173" sldId="833"/>
            <ac:spMk id="5" creationId="{0D3EF816-CD20-41D9-9325-1501EAAB1D22}"/>
          </ac:spMkLst>
        </pc:spChg>
        <pc:spChg chg="mod ord">
          <ac:chgData name="Alfred Asterjadhi" userId="39de57b9-85c0-4fd1-aaac-8ca2b6560ad0" providerId="ADAL" clId="{FDB479F4-74BA-4CDD-9500-19B0337B71F0}" dt="2022-05-05T14:03:31.989" v="14160" actId="700"/>
          <ac:spMkLst>
            <pc:docMk/>
            <pc:sldMk cId="132002173" sldId="833"/>
            <ac:spMk id="6" creationId="{95ED909D-39D6-44C5-965E-1A5DF3889775}"/>
          </ac:spMkLst>
        </pc:spChg>
        <pc:spChg chg="add mod ord">
          <ac:chgData name="Alfred Asterjadhi" userId="39de57b9-85c0-4fd1-aaac-8ca2b6560ad0" providerId="ADAL" clId="{FDB479F4-74BA-4CDD-9500-19B0337B71F0}" dt="2022-05-05T14:03:46.684" v="14204" actId="20577"/>
          <ac:spMkLst>
            <pc:docMk/>
            <pc:sldMk cId="132002173" sldId="833"/>
            <ac:spMk id="7" creationId="{2363E52C-3F9A-4A98-A8DD-2D8CA0DC4DB3}"/>
          </ac:spMkLst>
        </pc:spChg>
        <pc:spChg chg="add mod ord">
          <ac:chgData name="Alfred Asterjadhi" userId="39de57b9-85c0-4fd1-aaac-8ca2b6560ad0" providerId="ADAL" clId="{FDB479F4-74BA-4CDD-9500-19B0337B71F0}" dt="2022-05-05T14:03:31.989" v="14160" actId="700"/>
          <ac:spMkLst>
            <pc:docMk/>
            <pc:sldMk cId="132002173" sldId="833"/>
            <ac:spMk id="8" creationId="{C4B79A0A-3142-43EC-9A16-F01759A0415F}"/>
          </ac:spMkLst>
        </pc:spChg>
      </pc:sldChg>
      <pc:sldChg chg="modSp new del mod">
        <pc:chgData name="Alfred Asterjadhi" userId="39de57b9-85c0-4fd1-aaac-8ca2b6560ad0" providerId="ADAL" clId="{FDB479F4-74BA-4CDD-9500-19B0337B71F0}" dt="2022-05-15T16:27:48.455" v="21957" actId="47"/>
        <pc:sldMkLst>
          <pc:docMk/>
          <pc:sldMk cId="2633280087" sldId="834"/>
        </pc:sldMkLst>
        <pc:spChg chg="mod">
          <ac:chgData name="Alfred Asterjadhi" userId="39de57b9-85c0-4fd1-aaac-8ca2b6560ad0" providerId="ADAL" clId="{FDB479F4-74BA-4CDD-9500-19B0337B71F0}" dt="2022-05-05T14:06:24.069" v="14228" actId="20577"/>
          <ac:spMkLst>
            <pc:docMk/>
            <pc:sldMk cId="2633280087" sldId="834"/>
            <ac:spMk id="2" creationId="{DAB8429E-9BC4-44FC-93E5-E7E87311F8DF}"/>
          </ac:spMkLst>
        </pc:spChg>
      </pc:sldChg>
      <pc:sldChg chg="modSp new del mod">
        <pc:chgData name="Alfred Asterjadhi" userId="39de57b9-85c0-4fd1-aaac-8ca2b6560ad0" providerId="ADAL" clId="{FDB479F4-74BA-4CDD-9500-19B0337B71F0}" dt="2022-05-15T16:31:18.967" v="22050" actId="47"/>
        <pc:sldMkLst>
          <pc:docMk/>
          <pc:sldMk cId="2996223136" sldId="835"/>
        </pc:sldMkLst>
        <pc:spChg chg="mod">
          <ac:chgData name="Alfred Asterjadhi" userId="39de57b9-85c0-4fd1-aaac-8ca2b6560ad0" providerId="ADAL" clId="{FDB479F4-74BA-4CDD-9500-19B0337B71F0}" dt="2022-05-05T14:06:30.813" v="14237" actId="20577"/>
          <ac:spMkLst>
            <pc:docMk/>
            <pc:sldMk cId="2996223136" sldId="835"/>
            <ac:spMk id="2" creationId="{7D237D24-6111-4948-B2F8-6D2E8A18A8B3}"/>
          </ac:spMkLst>
        </pc:spChg>
      </pc:sldChg>
      <pc:sldChg chg="modSp add mod">
        <pc:chgData name="Alfred Asterjadhi" userId="39de57b9-85c0-4fd1-aaac-8ca2b6560ad0" providerId="ADAL" clId="{FDB479F4-74BA-4CDD-9500-19B0337B71F0}" dt="2022-05-10T00:35:55.524" v="14712" actId="20577"/>
        <pc:sldMkLst>
          <pc:docMk/>
          <pc:sldMk cId="3129520463" sldId="836"/>
        </pc:sldMkLst>
        <pc:spChg chg="mod">
          <ac:chgData name="Alfred Asterjadhi" userId="39de57b9-85c0-4fd1-aaac-8ca2b6560ad0" providerId="ADAL" clId="{FDB479F4-74BA-4CDD-9500-19B0337B71F0}" dt="2022-05-10T00:35:55.524" v="14712" actId="20577"/>
          <ac:spMkLst>
            <pc:docMk/>
            <pc:sldMk cId="3129520463" sldId="836"/>
            <ac:spMk id="7" creationId="{3126AA10-DC1C-4E34-80DA-B427588F2BD9}"/>
          </ac:spMkLst>
        </pc:spChg>
      </pc:sldChg>
      <pc:sldChg chg="addSp delSp modSp new del mod modClrScheme chgLayout">
        <pc:chgData name="Alfred Asterjadhi" userId="39de57b9-85c0-4fd1-aaac-8ca2b6560ad0" providerId="ADAL" clId="{FDB479F4-74BA-4CDD-9500-19B0337B71F0}" dt="2022-05-10T12:57:52.910" v="14815" actId="47"/>
        <pc:sldMkLst>
          <pc:docMk/>
          <pc:sldMk cId="3713474831" sldId="837"/>
        </pc:sldMkLst>
        <pc:spChg chg="del mod ord">
          <ac:chgData name="Alfred Asterjadhi" userId="39de57b9-85c0-4fd1-aaac-8ca2b6560ad0" providerId="ADAL" clId="{FDB479F4-74BA-4CDD-9500-19B0337B71F0}" dt="2022-05-10T00:36:01.946" v="14714" actId="700"/>
          <ac:spMkLst>
            <pc:docMk/>
            <pc:sldMk cId="3713474831" sldId="837"/>
            <ac:spMk id="2" creationId="{A06655AD-F90B-4596-BDB4-E016C2A5ED56}"/>
          </ac:spMkLst>
        </pc:spChg>
        <pc:spChg chg="del mod ord">
          <ac:chgData name="Alfred Asterjadhi" userId="39de57b9-85c0-4fd1-aaac-8ca2b6560ad0" providerId="ADAL" clId="{FDB479F4-74BA-4CDD-9500-19B0337B71F0}" dt="2022-05-10T00:36:01.946" v="14714" actId="700"/>
          <ac:spMkLst>
            <pc:docMk/>
            <pc:sldMk cId="3713474831" sldId="837"/>
            <ac:spMk id="3" creationId="{F8D8E751-7BA8-45BA-8A62-853DEAA6BC1B}"/>
          </ac:spMkLst>
        </pc:spChg>
        <pc:spChg chg="mod ord">
          <ac:chgData name="Alfred Asterjadhi" userId="39de57b9-85c0-4fd1-aaac-8ca2b6560ad0" providerId="ADAL" clId="{FDB479F4-74BA-4CDD-9500-19B0337B71F0}" dt="2022-05-10T00:36:01.946" v="14714" actId="700"/>
          <ac:spMkLst>
            <pc:docMk/>
            <pc:sldMk cId="3713474831" sldId="837"/>
            <ac:spMk id="4" creationId="{4BB905F1-84BB-448D-87D2-1971B8BF1C76}"/>
          </ac:spMkLst>
        </pc:spChg>
        <pc:spChg chg="mod ord">
          <ac:chgData name="Alfred Asterjadhi" userId="39de57b9-85c0-4fd1-aaac-8ca2b6560ad0" providerId="ADAL" clId="{FDB479F4-74BA-4CDD-9500-19B0337B71F0}" dt="2022-05-10T00:36:01.946" v="14714" actId="700"/>
          <ac:spMkLst>
            <pc:docMk/>
            <pc:sldMk cId="3713474831" sldId="837"/>
            <ac:spMk id="5" creationId="{924AD08B-0E85-48C6-A4DA-0EC2415A04BC}"/>
          </ac:spMkLst>
        </pc:spChg>
        <pc:spChg chg="mod ord">
          <ac:chgData name="Alfred Asterjadhi" userId="39de57b9-85c0-4fd1-aaac-8ca2b6560ad0" providerId="ADAL" clId="{FDB479F4-74BA-4CDD-9500-19B0337B71F0}" dt="2022-05-10T00:36:01.946" v="14714" actId="700"/>
          <ac:spMkLst>
            <pc:docMk/>
            <pc:sldMk cId="3713474831" sldId="837"/>
            <ac:spMk id="6" creationId="{6A35D749-8BE4-4D7F-B7FB-59F600D10334}"/>
          </ac:spMkLst>
        </pc:spChg>
        <pc:spChg chg="add mod ord">
          <ac:chgData name="Alfred Asterjadhi" userId="39de57b9-85c0-4fd1-aaac-8ca2b6560ad0" providerId="ADAL" clId="{FDB479F4-74BA-4CDD-9500-19B0337B71F0}" dt="2022-05-10T00:36:10.003" v="14724" actId="20577"/>
          <ac:spMkLst>
            <pc:docMk/>
            <pc:sldMk cId="3713474831" sldId="837"/>
            <ac:spMk id="7" creationId="{590BD761-1581-498A-B607-C4BCF6B8C6F9}"/>
          </ac:spMkLst>
        </pc:spChg>
        <pc:spChg chg="add mod ord">
          <ac:chgData name="Alfred Asterjadhi" userId="39de57b9-85c0-4fd1-aaac-8ca2b6560ad0" providerId="ADAL" clId="{FDB479F4-74BA-4CDD-9500-19B0337B71F0}" dt="2022-05-10T00:36:01.946" v="14714" actId="700"/>
          <ac:spMkLst>
            <pc:docMk/>
            <pc:sldMk cId="3713474831" sldId="837"/>
            <ac:spMk id="8" creationId="{60B13C1D-A804-446D-B991-1C4D8EA69C46}"/>
          </ac:spMkLst>
        </pc:spChg>
      </pc:sldChg>
      <pc:sldChg chg="addSp delSp modSp new del mod">
        <pc:chgData name="Alfred Asterjadhi" userId="39de57b9-85c0-4fd1-aaac-8ca2b6560ad0" providerId="ADAL" clId="{FDB479F4-74BA-4CDD-9500-19B0337B71F0}" dt="2022-05-10T15:55:02.585" v="15513" actId="47"/>
        <pc:sldMkLst>
          <pc:docMk/>
          <pc:sldMk cId="1002391987" sldId="838"/>
        </pc:sldMkLst>
        <pc:spChg chg="mod">
          <ac:chgData name="Alfred Asterjadhi" userId="39de57b9-85c0-4fd1-aaac-8ca2b6560ad0" providerId="ADAL" clId="{FDB479F4-74BA-4CDD-9500-19B0337B71F0}" dt="2022-05-10T01:02:54.811" v="14773" actId="20577"/>
          <ac:spMkLst>
            <pc:docMk/>
            <pc:sldMk cId="1002391987" sldId="838"/>
            <ac:spMk id="2" creationId="{ED0D5332-A128-45B5-934F-294B941D2D27}"/>
          </ac:spMkLst>
        </pc:spChg>
        <pc:spChg chg="add del mod">
          <ac:chgData name="Alfred Asterjadhi" userId="39de57b9-85c0-4fd1-aaac-8ca2b6560ad0" providerId="ADAL" clId="{FDB479F4-74BA-4CDD-9500-19B0337B71F0}" dt="2022-05-10T01:03:49.711" v="14805" actId="20577"/>
          <ac:spMkLst>
            <pc:docMk/>
            <pc:sldMk cId="1002391987" sldId="838"/>
            <ac:spMk id="3" creationId="{1A34970A-543D-4C8E-9AB6-F562E2D02BF3}"/>
          </ac:spMkLst>
        </pc:spChg>
        <pc:spChg chg="add del mod">
          <ac:chgData name="Alfred Asterjadhi" userId="39de57b9-85c0-4fd1-aaac-8ca2b6560ad0" providerId="ADAL" clId="{FDB479F4-74BA-4CDD-9500-19B0337B71F0}" dt="2022-05-10T01:02:57.749" v="14775"/>
          <ac:spMkLst>
            <pc:docMk/>
            <pc:sldMk cId="1002391987" sldId="838"/>
            <ac:spMk id="7" creationId="{2541D138-A636-4157-8B52-803D62899D14}"/>
          </ac:spMkLst>
        </pc:spChg>
      </pc:sldChg>
      <pc:sldChg chg="modSp add mod">
        <pc:chgData name="Alfred Asterjadhi" userId="39de57b9-85c0-4fd1-aaac-8ca2b6560ad0" providerId="ADAL" clId="{FDB479F4-74BA-4CDD-9500-19B0337B71F0}" dt="2022-05-10T13:19:00.270" v="14960"/>
        <pc:sldMkLst>
          <pc:docMk/>
          <pc:sldMk cId="2692137034" sldId="839"/>
        </pc:sldMkLst>
        <pc:spChg chg="mod">
          <ac:chgData name="Alfred Asterjadhi" userId="39de57b9-85c0-4fd1-aaac-8ca2b6560ad0" providerId="ADAL" clId="{FDB479F4-74BA-4CDD-9500-19B0337B71F0}" dt="2022-05-10T13:17:12.284" v="14934" actId="20577"/>
          <ac:spMkLst>
            <pc:docMk/>
            <pc:sldMk cId="2692137034" sldId="839"/>
            <ac:spMk id="2" creationId="{DDF78CE8-C80C-4DE6-8DDD-AFA792511CF9}"/>
          </ac:spMkLst>
        </pc:spChg>
        <pc:spChg chg="mod">
          <ac:chgData name="Alfred Asterjadhi" userId="39de57b9-85c0-4fd1-aaac-8ca2b6560ad0" providerId="ADAL" clId="{FDB479F4-74BA-4CDD-9500-19B0337B71F0}" dt="2022-05-10T13:19:00.270" v="14960"/>
          <ac:spMkLst>
            <pc:docMk/>
            <pc:sldMk cId="2692137034" sldId="839"/>
            <ac:spMk id="3" creationId="{3917E3A2-65E2-43CC-8703-41CD0178EDA4}"/>
          </ac:spMkLst>
        </pc:spChg>
      </pc:sldChg>
      <pc:sldChg chg="modSp add del mod">
        <pc:chgData name="Alfred Asterjadhi" userId="39de57b9-85c0-4fd1-aaac-8ca2b6560ad0" providerId="ADAL" clId="{FDB479F4-74BA-4CDD-9500-19B0337B71F0}" dt="2022-05-10T15:40:33.645" v="15250" actId="2696"/>
        <pc:sldMkLst>
          <pc:docMk/>
          <pc:sldMk cId="240385308" sldId="840"/>
        </pc:sldMkLst>
        <pc:spChg chg="mod">
          <ac:chgData name="Alfred Asterjadhi" userId="39de57b9-85c0-4fd1-aaac-8ca2b6560ad0" providerId="ADAL" clId="{FDB479F4-74BA-4CDD-9500-19B0337B71F0}" dt="2022-05-10T13:16:13.067" v="14929" actId="207"/>
          <ac:spMkLst>
            <pc:docMk/>
            <pc:sldMk cId="240385308" sldId="840"/>
            <ac:spMk id="2" creationId="{49510D9F-7498-4603-98A7-A6DB1EDD560E}"/>
          </ac:spMkLst>
        </pc:spChg>
        <pc:spChg chg="mod">
          <ac:chgData name="Alfred Asterjadhi" userId="39de57b9-85c0-4fd1-aaac-8ca2b6560ad0" providerId="ADAL" clId="{FDB479F4-74BA-4CDD-9500-19B0337B71F0}" dt="2022-05-10T13:00:03.410" v="14888" actId="13926"/>
          <ac:spMkLst>
            <pc:docMk/>
            <pc:sldMk cId="240385308" sldId="840"/>
            <ac:spMk id="3" creationId="{93EB16D6-11CB-4092-9D44-C889CC5233EA}"/>
          </ac:spMkLst>
        </pc:spChg>
      </pc:sldChg>
      <pc:sldChg chg="modSp add del mod">
        <pc:chgData name="Alfred Asterjadhi" userId="39de57b9-85c0-4fd1-aaac-8ca2b6560ad0" providerId="ADAL" clId="{FDB479F4-74BA-4CDD-9500-19B0337B71F0}" dt="2022-05-16T20:23:52.766" v="23223" actId="47"/>
        <pc:sldMkLst>
          <pc:docMk/>
          <pc:sldMk cId="2265793937" sldId="840"/>
        </pc:sldMkLst>
        <pc:spChg chg="mod">
          <ac:chgData name="Alfred Asterjadhi" userId="39de57b9-85c0-4fd1-aaac-8ca2b6560ad0" providerId="ADAL" clId="{FDB479F4-74BA-4CDD-9500-19B0337B71F0}" dt="2022-05-15T16:44:07.141" v="22156"/>
          <ac:spMkLst>
            <pc:docMk/>
            <pc:sldMk cId="2265793937" sldId="840"/>
            <ac:spMk id="6" creationId="{536B0377-C8E2-442F-A310-3A1EE7A7D0C0}"/>
          </ac:spMkLst>
        </pc:spChg>
      </pc:sldChg>
      <pc:sldChg chg="modSp add del mod">
        <pc:chgData name="Alfred Asterjadhi" userId="39de57b9-85c0-4fd1-aaac-8ca2b6560ad0" providerId="ADAL" clId="{FDB479F4-74BA-4CDD-9500-19B0337B71F0}" dt="2022-05-16T20:23:50.996" v="23222" actId="47"/>
        <pc:sldMkLst>
          <pc:docMk/>
          <pc:sldMk cId="579530871" sldId="841"/>
        </pc:sldMkLst>
        <pc:spChg chg="mod">
          <ac:chgData name="Alfred Asterjadhi" userId="39de57b9-85c0-4fd1-aaac-8ca2b6560ad0" providerId="ADAL" clId="{FDB479F4-74BA-4CDD-9500-19B0337B71F0}" dt="2022-05-15T16:44:04.803" v="22155"/>
          <ac:spMkLst>
            <pc:docMk/>
            <pc:sldMk cId="579530871" sldId="841"/>
            <ac:spMk id="6" creationId="{28014BC8-455B-416B-8213-5B71197E7937}"/>
          </ac:spMkLst>
        </pc:spChg>
      </pc:sldChg>
      <pc:sldChg chg="modSp add del mod">
        <pc:chgData name="Alfred Asterjadhi" userId="39de57b9-85c0-4fd1-aaac-8ca2b6560ad0" providerId="ADAL" clId="{FDB479F4-74BA-4CDD-9500-19B0337B71F0}" dt="2022-05-10T15:40:33.645" v="15250" actId="2696"/>
        <pc:sldMkLst>
          <pc:docMk/>
          <pc:sldMk cId="2968344133" sldId="841"/>
        </pc:sldMkLst>
        <pc:spChg chg="mod">
          <ac:chgData name="Alfred Asterjadhi" userId="39de57b9-85c0-4fd1-aaac-8ca2b6560ad0" providerId="ADAL" clId="{FDB479F4-74BA-4CDD-9500-19B0337B71F0}" dt="2022-05-10T13:16:10.382" v="14928" actId="207"/>
          <ac:spMkLst>
            <pc:docMk/>
            <pc:sldMk cId="2968344133" sldId="841"/>
            <ac:spMk id="2" creationId="{DDF78CE8-C80C-4DE6-8DDD-AFA792511CF9}"/>
          </ac:spMkLst>
        </pc:spChg>
        <pc:spChg chg="mod">
          <ac:chgData name="Alfred Asterjadhi" userId="39de57b9-85c0-4fd1-aaac-8ca2b6560ad0" providerId="ADAL" clId="{FDB479F4-74BA-4CDD-9500-19B0337B71F0}" dt="2022-05-10T13:16:06.728" v="14927" actId="20577"/>
          <ac:spMkLst>
            <pc:docMk/>
            <pc:sldMk cId="2968344133" sldId="841"/>
            <ac:spMk id="3" creationId="{3917E3A2-65E2-43CC-8703-41CD0178EDA4}"/>
          </ac:spMkLst>
        </pc:spChg>
      </pc:sldChg>
      <pc:sldChg chg="modSp add mod">
        <pc:chgData name="Alfred Asterjadhi" userId="39de57b9-85c0-4fd1-aaac-8ca2b6560ad0" providerId="ADAL" clId="{FDB479F4-74BA-4CDD-9500-19B0337B71F0}" dt="2022-05-10T15:40:54.777" v="15259" actId="20577"/>
        <pc:sldMkLst>
          <pc:docMk/>
          <pc:sldMk cId="2446480522" sldId="842"/>
        </pc:sldMkLst>
        <pc:spChg chg="mod">
          <ac:chgData name="Alfred Asterjadhi" userId="39de57b9-85c0-4fd1-aaac-8ca2b6560ad0" providerId="ADAL" clId="{FDB479F4-74BA-4CDD-9500-19B0337B71F0}" dt="2022-05-10T13:48:36.587" v="14985" actId="20577"/>
          <ac:spMkLst>
            <pc:docMk/>
            <pc:sldMk cId="2446480522" sldId="842"/>
            <ac:spMk id="2" creationId="{49510D9F-7498-4603-98A7-A6DB1EDD560E}"/>
          </ac:spMkLst>
        </pc:spChg>
        <pc:spChg chg="mod">
          <ac:chgData name="Alfred Asterjadhi" userId="39de57b9-85c0-4fd1-aaac-8ca2b6560ad0" providerId="ADAL" clId="{FDB479F4-74BA-4CDD-9500-19B0337B71F0}" dt="2022-05-10T15:40:54.777" v="15259" actId="20577"/>
          <ac:spMkLst>
            <pc:docMk/>
            <pc:sldMk cId="2446480522" sldId="842"/>
            <ac:spMk id="3" creationId="{93EB16D6-11CB-4092-9D44-C889CC5233EA}"/>
          </ac:spMkLst>
        </pc:spChg>
      </pc:sldChg>
      <pc:sldChg chg="modSp add mod">
        <pc:chgData name="Alfred Asterjadhi" userId="39de57b9-85c0-4fd1-aaac-8ca2b6560ad0" providerId="ADAL" clId="{FDB479F4-74BA-4CDD-9500-19B0337B71F0}" dt="2022-05-10T13:55:53.349" v="15089"/>
        <pc:sldMkLst>
          <pc:docMk/>
          <pc:sldMk cId="2487754080" sldId="843"/>
        </pc:sldMkLst>
        <pc:spChg chg="mod">
          <ac:chgData name="Alfred Asterjadhi" userId="39de57b9-85c0-4fd1-aaac-8ca2b6560ad0" providerId="ADAL" clId="{FDB479F4-74BA-4CDD-9500-19B0337B71F0}" dt="2022-05-10T13:52:57.405" v="15040" actId="20577"/>
          <ac:spMkLst>
            <pc:docMk/>
            <pc:sldMk cId="2487754080" sldId="843"/>
            <ac:spMk id="2" creationId="{DDF78CE8-C80C-4DE6-8DDD-AFA792511CF9}"/>
          </ac:spMkLst>
        </pc:spChg>
        <pc:spChg chg="mod">
          <ac:chgData name="Alfred Asterjadhi" userId="39de57b9-85c0-4fd1-aaac-8ca2b6560ad0" providerId="ADAL" clId="{FDB479F4-74BA-4CDD-9500-19B0337B71F0}" dt="2022-05-10T13:55:53.349" v="15089"/>
          <ac:spMkLst>
            <pc:docMk/>
            <pc:sldMk cId="2487754080" sldId="843"/>
            <ac:spMk id="3" creationId="{3917E3A2-65E2-43CC-8703-41CD0178EDA4}"/>
          </ac:spMkLst>
        </pc:spChg>
      </pc:sldChg>
      <pc:sldChg chg="modSp add mod">
        <pc:chgData name="Alfred Asterjadhi" userId="39de57b9-85c0-4fd1-aaac-8ca2b6560ad0" providerId="ADAL" clId="{FDB479F4-74BA-4CDD-9500-19B0337B71F0}" dt="2022-05-10T14:00:57.520" v="15135"/>
        <pc:sldMkLst>
          <pc:docMk/>
          <pc:sldMk cId="157314165" sldId="844"/>
        </pc:sldMkLst>
        <pc:spChg chg="mod">
          <ac:chgData name="Alfred Asterjadhi" userId="39de57b9-85c0-4fd1-aaac-8ca2b6560ad0" providerId="ADAL" clId="{FDB479F4-74BA-4CDD-9500-19B0337B71F0}" dt="2022-05-10T13:56:54.375" v="15093" actId="20577"/>
          <ac:spMkLst>
            <pc:docMk/>
            <pc:sldMk cId="157314165" sldId="844"/>
            <ac:spMk id="2" creationId="{DDF78CE8-C80C-4DE6-8DDD-AFA792511CF9}"/>
          </ac:spMkLst>
        </pc:spChg>
        <pc:spChg chg="mod">
          <ac:chgData name="Alfred Asterjadhi" userId="39de57b9-85c0-4fd1-aaac-8ca2b6560ad0" providerId="ADAL" clId="{FDB479F4-74BA-4CDD-9500-19B0337B71F0}" dt="2022-05-10T14:00:57.520" v="15135"/>
          <ac:spMkLst>
            <pc:docMk/>
            <pc:sldMk cId="157314165" sldId="844"/>
            <ac:spMk id="3" creationId="{3917E3A2-65E2-43CC-8703-41CD0178EDA4}"/>
          </ac:spMkLst>
        </pc:spChg>
      </pc:sldChg>
      <pc:sldChg chg="modSp add mod">
        <pc:chgData name="Alfred Asterjadhi" userId="39de57b9-85c0-4fd1-aaac-8ca2b6560ad0" providerId="ADAL" clId="{FDB479F4-74BA-4CDD-9500-19B0337B71F0}" dt="2022-05-10T14:23:41.505" v="15175"/>
        <pc:sldMkLst>
          <pc:docMk/>
          <pc:sldMk cId="1104436548" sldId="845"/>
        </pc:sldMkLst>
        <pc:spChg chg="mod">
          <ac:chgData name="Alfred Asterjadhi" userId="39de57b9-85c0-4fd1-aaac-8ca2b6560ad0" providerId="ADAL" clId="{FDB479F4-74BA-4CDD-9500-19B0337B71F0}" dt="2022-05-10T14:22:52.284" v="15146" actId="20577"/>
          <ac:spMkLst>
            <pc:docMk/>
            <pc:sldMk cId="1104436548" sldId="845"/>
            <ac:spMk id="2" creationId="{DDF78CE8-C80C-4DE6-8DDD-AFA792511CF9}"/>
          </ac:spMkLst>
        </pc:spChg>
        <pc:spChg chg="mod">
          <ac:chgData name="Alfred Asterjadhi" userId="39de57b9-85c0-4fd1-aaac-8ca2b6560ad0" providerId="ADAL" clId="{FDB479F4-74BA-4CDD-9500-19B0337B71F0}" dt="2022-05-10T14:23:41.505" v="15175"/>
          <ac:spMkLst>
            <pc:docMk/>
            <pc:sldMk cId="1104436548" sldId="845"/>
            <ac:spMk id="3" creationId="{3917E3A2-65E2-43CC-8703-41CD0178EDA4}"/>
          </ac:spMkLst>
        </pc:spChg>
      </pc:sldChg>
      <pc:sldChg chg="modSp add mod">
        <pc:chgData name="Alfred Asterjadhi" userId="39de57b9-85c0-4fd1-aaac-8ca2b6560ad0" providerId="ADAL" clId="{FDB479F4-74BA-4CDD-9500-19B0337B71F0}" dt="2022-05-10T15:40:47.545" v="15255" actId="20577"/>
        <pc:sldMkLst>
          <pc:docMk/>
          <pc:sldMk cId="380706919" sldId="846"/>
        </pc:sldMkLst>
        <pc:spChg chg="mod">
          <ac:chgData name="Alfred Asterjadhi" userId="39de57b9-85c0-4fd1-aaac-8ca2b6560ad0" providerId="ADAL" clId="{FDB479F4-74BA-4CDD-9500-19B0337B71F0}" dt="2022-05-10T14:41:51.925" v="15178" actId="20577"/>
          <ac:spMkLst>
            <pc:docMk/>
            <pc:sldMk cId="380706919" sldId="846"/>
            <ac:spMk id="2" creationId="{49510D9F-7498-4603-98A7-A6DB1EDD560E}"/>
          </ac:spMkLst>
        </pc:spChg>
        <pc:spChg chg="mod">
          <ac:chgData name="Alfred Asterjadhi" userId="39de57b9-85c0-4fd1-aaac-8ca2b6560ad0" providerId="ADAL" clId="{FDB479F4-74BA-4CDD-9500-19B0337B71F0}" dt="2022-05-10T15:40:47.545" v="15255" actId="20577"/>
          <ac:spMkLst>
            <pc:docMk/>
            <pc:sldMk cId="380706919" sldId="846"/>
            <ac:spMk id="3" creationId="{93EB16D6-11CB-4092-9D44-C889CC5233EA}"/>
          </ac:spMkLst>
        </pc:spChg>
      </pc:sldChg>
      <pc:sldChg chg="modSp add mod">
        <pc:chgData name="Alfred Asterjadhi" userId="39de57b9-85c0-4fd1-aaac-8ca2b6560ad0" providerId="ADAL" clId="{FDB479F4-74BA-4CDD-9500-19B0337B71F0}" dt="2022-05-11T14:20:48.588" v="17120"/>
        <pc:sldMkLst>
          <pc:docMk/>
          <pc:sldMk cId="130809014" sldId="847"/>
        </pc:sldMkLst>
        <pc:spChg chg="mod">
          <ac:chgData name="Alfred Asterjadhi" userId="39de57b9-85c0-4fd1-aaac-8ca2b6560ad0" providerId="ADAL" clId="{FDB479F4-74BA-4CDD-9500-19B0337B71F0}" dt="2022-05-10T16:56:00.609" v="15701"/>
          <ac:spMkLst>
            <pc:docMk/>
            <pc:sldMk cId="130809014" sldId="847"/>
            <ac:spMk id="7" creationId="{8F38CB46-9E51-42AB-AF85-51291545AF7D}"/>
          </ac:spMkLst>
        </pc:spChg>
        <pc:spChg chg="mod">
          <ac:chgData name="Alfred Asterjadhi" userId="39de57b9-85c0-4fd1-aaac-8ca2b6560ad0" providerId="ADAL" clId="{FDB479F4-74BA-4CDD-9500-19B0337B71F0}" dt="2022-05-11T14:20:48.588" v="17120"/>
          <ac:spMkLst>
            <pc:docMk/>
            <pc:sldMk cId="130809014" sldId="847"/>
            <ac:spMk id="8" creationId="{30ECE423-DD38-4A25-AD6E-26DF5AC61863}"/>
          </ac:spMkLst>
        </pc:spChg>
      </pc:sldChg>
      <pc:sldChg chg="modSp add mod">
        <pc:chgData name="Alfred Asterjadhi" userId="39de57b9-85c0-4fd1-aaac-8ca2b6560ad0" providerId="ADAL" clId="{FDB479F4-74BA-4CDD-9500-19B0337B71F0}" dt="2022-05-11T14:21:44.747" v="17146"/>
        <pc:sldMkLst>
          <pc:docMk/>
          <pc:sldMk cId="3993359064" sldId="848"/>
        </pc:sldMkLst>
        <pc:spChg chg="mod">
          <ac:chgData name="Alfred Asterjadhi" userId="39de57b9-85c0-4fd1-aaac-8ca2b6560ad0" providerId="ADAL" clId="{FDB479F4-74BA-4CDD-9500-19B0337B71F0}" dt="2022-05-10T17:00:51.537" v="15734" actId="20577"/>
          <ac:spMkLst>
            <pc:docMk/>
            <pc:sldMk cId="3993359064" sldId="848"/>
            <ac:spMk id="7" creationId="{8F38CB46-9E51-42AB-AF85-51291545AF7D}"/>
          </ac:spMkLst>
        </pc:spChg>
        <pc:spChg chg="mod">
          <ac:chgData name="Alfred Asterjadhi" userId="39de57b9-85c0-4fd1-aaac-8ca2b6560ad0" providerId="ADAL" clId="{FDB479F4-74BA-4CDD-9500-19B0337B71F0}" dt="2022-05-11T14:21:44.747" v="17146"/>
          <ac:spMkLst>
            <pc:docMk/>
            <pc:sldMk cId="3993359064" sldId="848"/>
            <ac:spMk id="8" creationId="{30ECE423-DD38-4A25-AD6E-26DF5AC61863}"/>
          </ac:spMkLst>
        </pc:spChg>
      </pc:sldChg>
      <pc:sldChg chg="modSp new mod">
        <pc:chgData name="Alfred Asterjadhi" userId="39de57b9-85c0-4fd1-aaac-8ca2b6560ad0" providerId="ADAL" clId="{FDB479F4-74BA-4CDD-9500-19B0337B71F0}" dt="2022-05-10T17:47:09.141" v="16539" actId="13926"/>
        <pc:sldMkLst>
          <pc:docMk/>
          <pc:sldMk cId="3160247494" sldId="849"/>
        </pc:sldMkLst>
        <pc:spChg chg="mod">
          <ac:chgData name="Alfred Asterjadhi" userId="39de57b9-85c0-4fd1-aaac-8ca2b6560ad0" providerId="ADAL" clId="{FDB479F4-74BA-4CDD-9500-19B0337B71F0}" dt="2022-05-10T17:47:09.141" v="16539" actId="13926"/>
          <ac:spMkLst>
            <pc:docMk/>
            <pc:sldMk cId="3160247494" sldId="849"/>
            <ac:spMk id="2" creationId="{F0D743EB-4B1B-4C6A-A282-87D29F07F160}"/>
          </ac:spMkLst>
        </pc:spChg>
        <pc:spChg chg="mod">
          <ac:chgData name="Alfred Asterjadhi" userId="39de57b9-85c0-4fd1-aaac-8ca2b6560ad0" providerId="ADAL" clId="{FDB479F4-74BA-4CDD-9500-19B0337B71F0}" dt="2022-05-10T17:20:26.357" v="16536" actId="20577"/>
          <ac:spMkLst>
            <pc:docMk/>
            <pc:sldMk cId="3160247494" sldId="849"/>
            <ac:spMk id="3" creationId="{527D540A-2C01-4A7C-8F2B-3D7859E68ACE}"/>
          </ac:spMkLst>
        </pc:spChg>
      </pc:sldChg>
      <pc:sldChg chg="modSp add mod">
        <pc:chgData name="Alfred Asterjadhi" userId="39de57b9-85c0-4fd1-aaac-8ca2b6560ad0" providerId="ADAL" clId="{FDB479F4-74BA-4CDD-9500-19B0337B71F0}" dt="2022-05-11T14:33:51.260" v="17390"/>
        <pc:sldMkLst>
          <pc:docMk/>
          <pc:sldMk cId="690358974" sldId="850"/>
        </pc:sldMkLst>
        <pc:spChg chg="mod">
          <ac:chgData name="Alfred Asterjadhi" userId="39de57b9-85c0-4fd1-aaac-8ca2b6560ad0" providerId="ADAL" clId="{FDB479F4-74BA-4CDD-9500-19B0337B71F0}" dt="2022-05-10T15:52:44.217" v="15512" actId="20577"/>
          <ac:spMkLst>
            <pc:docMk/>
            <pc:sldMk cId="690358974" sldId="850"/>
            <ac:spMk id="2" creationId="{12372A2F-8025-42D4-B5ED-6E7667DF00C8}"/>
          </ac:spMkLst>
        </pc:spChg>
        <pc:spChg chg="mod">
          <ac:chgData name="Alfred Asterjadhi" userId="39de57b9-85c0-4fd1-aaac-8ca2b6560ad0" providerId="ADAL" clId="{FDB479F4-74BA-4CDD-9500-19B0337B71F0}" dt="2022-05-10T15:51:59.625" v="15491" actId="20577"/>
          <ac:spMkLst>
            <pc:docMk/>
            <pc:sldMk cId="690358974" sldId="850"/>
            <ac:spMk id="6" creationId="{B63EF7E7-1362-4206-B209-115D49A6AA5A}"/>
          </ac:spMkLst>
        </pc:spChg>
        <pc:spChg chg="mod">
          <ac:chgData name="Alfred Asterjadhi" userId="39de57b9-85c0-4fd1-aaac-8ca2b6560ad0" providerId="ADAL" clId="{FDB479F4-74BA-4CDD-9500-19B0337B71F0}" dt="2022-05-11T14:33:51.260" v="17390"/>
          <ac:spMkLst>
            <pc:docMk/>
            <pc:sldMk cId="690358974" sldId="850"/>
            <ac:spMk id="10" creationId="{99A414B4-2CCE-47B7-A036-CF3630BA2538}"/>
          </ac:spMkLst>
        </pc:spChg>
      </pc:sldChg>
      <pc:sldChg chg="add del">
        <pc:chgData name="Alfred Asterjadhi" userId="39de57b9-85c0-4fd1-aaac-8ca2b6560ad0" providerId="ADAL" clId="{FDB479F4-74BA-4CDD-9500-19B0337B71F0}" dt="2022-05-10T15:49:27.519" v="15449" actId="47"/>
        <pc:sldMkLst>
          <pc:docMk/>
          <pc:sldMk cId="2966069344" sldId="850"/>
        </pc:sldMkLst>
      </pc:sldChg>
      <pc:sldChg chg="modSp add mod">
        <pc:chgData name="Alfred Asterjadhi" userId="39de57b9-85c0-4fd1-aaac-8ca2b6560ad0" providerId="ADAL" clId="{FDB479F4-74BA-4CDD-9500-19B0337B71F0}" dt="2022-05-11T20:55:24.766" v="17697" actId="20577"/>
        <pc:sldMkLst>
          <pc:docMk/>
          <pc:sldMk cId="2447071448" sldId="851"/>
        </pc:sldMkLst>
        <pc:spChg chg="mod">
          <ac:chgData name="Alfred Asterjadhi" userId="39de57b9-85c0-4fd1-aaac-8ca2b6560ad0" providerId="ADAL" clId="{FDB479F4-74BA-4CDD-9500-19B0337B71F0}" dt="2022-05-11T20:55:24.766" v="17697" actId="20577"/>
          <ac:spMkLst>
            <pc:docMk/>
            <pc:sldMk cId="2447071448" sldId="851"/>
            <ac:spMk id="7" creationId="{3126AA10-DC1C-4E34-80DA-B427588F2BD9}"/>
          </ac:spMkLst>
        </pc:spChg>
      </pc:sldChg>
      <pc:sldChg chg="addSp delSp modSp add mod">
        <pc:chgData name="Alfred Asterjadhi" userId="39de57b9-85c0-4fd1-aaac-8ca2b6560ad0" providerId="ADAL" clId="{FDB479F4-74BA-4CDD-9500-19B0337B71F0}" dt="2022-05-12T14:08:38.460" v="19470"/>
        <pc:sldMkLst>
          <pc:docMk/>
          <pc:sldMk cId="1260577434" sldId="852"/>
        </pc:sldMkLst>
        <pc:spChg chg="mod">
          <ac:chgData name="Alfred Asterjadhi" userId="39de57b9-85c0-4fd1-aaac-8ca2b6560ad0" providerId="ADAL" clId="{FDB479F4-74BA-4CDD-9500-19B0337B71F0}" dt="2022-05-11T20:57:18.038" v="17701" actId="20577"/>
          <ac:spMkLst>
            <pc:docMk/>
            <pc:sldMk cId="1260577434" sldId="852"/>
            <ac:spMk id="2" creationId="{12372A2F-8025-42D4-B5ED-6E7667DF00C8}"/>
          </ac:spMkLst>
        </pc:spChg>
        <pc:spChg chg="mod">
          <ac:chgData name="Alfred Asterjadhi" userId="39de57b9-85c0-4fd1-aaac-8ca2b6560ad0" providerId="ADAL" clId="{FDB479F4-74BA-4CDD-9500-19B0337B71F0}" dt="2022-05-12T14:08:38.460" v="19470"/>
          <ac:spMkLst>
            <pc:docMk/>
            <pc:sldMk cId="1260577434" sldId="852"/>
            <ac:spMk id="10" creationId="{99A414B4-2CCE-47B7-A036-CF3630BA2538}"/>
          </ac:spMkLst>
        </pc:spChg>
        <pc:graphicFrameChg chg="add del mod">
          <ac:chgData name="Alfred Asterjadhi" userId="39de57b9-85c0-4fd1-aaac-8ca2b6560ad0" providerId="ADAL" clId="{FDB479F4-74BA-4CDD-9500-19B0337B71F0}" dt="2022-05-12T00:29:24.962" v="18830"/>
          <ac:graphicFrameMkLst>
            <pc:docMk/>
            <pc:sldMk cId="1260577434" sldId="852"/>
            <ac:graphicFrameMk id="3" creationId="{0F1D454E-8929-49B8-9186-B2A966563B7D}"/>
          </ac:graphicFrameMkLst>
        </pc:graphicFrameChg>
        <pc:graphicFrameChg chg="add del mod">
          <ac:chgData name="Alfred Asterjadhi" userId="39de57b9-85c0-4fd1-aaac-8ca2b6560ad0" providerId="ADAL" clId="{FDB479F4-74BA-4CDD-9500-19B0337B71F0}" dt="2022-05-12T00:29:28.440" v="18832"/>
          <ac:graphicFrameMkLst>
            <pc:docMk/>
            <pc:sldMk cId="1260577434" sldId="852"/>
            <ac:graphicFrameMk id="7" creationId="{BB09718B-B262-4D23-BFF9-205C7BB7D61C}"/>
          </ac:graphicFrameMkLst>
        </pc:graphicFrameChg>
      </pc:sldChg>
      <pc:sldChg chg="addSp delSp modSp add mod">
        <pc:chgData name="Alfred Asterjadhi" userId="39de57b9-85c0-4fd1-aaac-8ca2b6560ad0" providerId="ADAL" clId="{FDB479F4-74BA-4CDD-9500-19B0337B71F0}" dt="2022-05-12T14:11:01.301" v="19513"/>
        <pc:sldMkLst>
          <pc:docMk/>
          <pc:sldMk cId="1854276450" sldId="853"/>
        </pc:sldMkLst>
        <pc:spChg chg="mod">
          <ac:chgData name="Alfred Asterjadhi" userId="39de57b9-85c0-4fd1-aaac-8ca2b6560ad0" providerId="ADAL" clId="{FDB479F4-74BA-4CDD-9500-19B0337B71F0}" dt="2022-05-11T20:59:46.752" v="17771" actId="20577"/>
          <ac:spMkLst>
            <pc:docMk/>
            <pc:sldMk cId="1854276450" sldId="853"/>
            <ac:spMk id="2" creationId="{49510D9F-7498-4603-98A7-A6DB1EDD560E}"/>
          </ac:spMkLst>
        </pc:spChg>
        <pc:spChg chg="mod">
          <ac:chgData name="Alfred Asterjadhi" userId="39de57b9-85c0-4fd1-aaac-8ca2b6560ad0" providerId="ADAL" clId="{FDB479F4-74BA-4CDD-9500-19B0337B71F0}" dt="2022-05-12T14:11:01.301" v="19513"/>
          <ac:spMkLst>
            <pc:docMk/>
            <pc:sldMk cId="1854276450" sldId="853"/>
            <ac:spMk id="3" creationId="{93EB16D6-11CB-4092-9D44-C889CC5233EA}"/>
          </ac:spMkLst>
        </pc:spChg>
        <pc:graphicFrameChg chg="add del mod">
          <ac:chgData name="Alfred Asterjadhi" userId="39de57b9-85c0-4fd1-aaac-8ca2b6560ad0" providerId="ADAL" clId="{FDB479F4-74BA-4CDD-9500-19B0337B71F0}" dt="2022-05-11T21:01:08.441" v="17784"/>
          <ac:graphicFrameMkLst>
            <pc:docMk/>
            <pc:sldMk cId="1854276450" sldId="853"/>
            <ac:graphicFrameMk id="7" creationId="{743FD838-5942-4198-BF8D-29425E524E1F}"/>
          </ac:graphicFrameMkLst>
        </pc:graphicFrameChg>
        <pc:graphicFrameChg chg="add del mod">
          <ac:chgData name="Alfred Asterjadhi" userId="39de57b9-85c0-4fd1-aaac-8ca2b6560ad0" providerId="ADAL" clId="{FDB479F4-74BA-4CDD-9500-19B0337B71F0}" dt="2022-05-11T21:25:09.218" v="18249"/>
          <ac:graphicFrameMkLst>
            <pc:docMk/>
            <pc:sldMk cId="1854276450" sldId="853"/>
            <ac:graphicFrameMk id="8" creationId="{0A3E8DF2-E328-41D4-A0BC-E8448F5DCF71}"/>
          </ac:graphicFrameMkLst>
        </pc:graphicFrameChg>
      </pc:sldChg>
      <pc:sldChg chg="modSp add mod">
        <pc:chgData name="Alfred Asterjadhi" userId="39de57b9-85c0-4fd1-aaac-8ca2b6560ad0" providerId="ADAL" clId="{FDB479F4-74BA-4CDD-9500-19B0337B71F0}" dt="2022-05-12T14:14:32.699" v="19557"/>
        <pc:sldMkLst>
          <pc:docMk/>
          <pc:sldMk cId="649185089" sldId="854"/>
        </pc:sldMkLst>
        <pc:spChg chg="mod">
          <ac:chgData name="Alfred Asterjadhi" userId="39de57b9-85c0-4fd1-aaac-8ca2b6560ad0" providerId="ADAL" clId="{FDB479F4-74BA-4CDD-9500-19B0337B71F0}" dt="2022-05-11T21:22:15.979" v="18140" actId="20577"/>
          <ac:spMkLst>
            <pc:docMk/>
            <pc:sldMk cId="649185089" sldId="854"/>
            <ac:spMk id="2" creationId="{49510D9F-7498-4603-98A7-A6DB1EDD560E}"/>
          </ac:spMkLst>
        </pc:spChg>
        <pc:spChg chg="mod">
          <ac:chgData name="Alfred Asterjadhi" userId="39de57b9-85c0-4fd1-aaac-8ca2b6560ad0" providerId="ADAL" clId="{FDB479F4-74BA-4CDD-9500-19B0337B71F0}" dt="2022-05-12T14:14:32.699" v="19557"/>
          <ac:spMkLst>
            <pc:docMk/>
            <pc:sldMk cId="649185089" sldId="854"/>
            <ac:spMk id="3" creationId="{93EB16D6-11CB-4092-9D44-C889CC5233EA}"/>
          </ac:spMkLst>
        </pc:spChg>
      </pc:sldChg>
      <pc:sldChg chg="modSp add mod">
        <pc:chgData name="Alfred Asterjadhi" userId="39de57b9-85c0-4fd1-aaac-8ca2b6560ad0" providerId="ADAL" clId="{FDB479F4-74BA-4CDD-9500-19B0337B71F0}" dt="2022-05-12T14:18:06.492" v="19607"/>
        <pc:sldMkLst>
          <pc:docMk/>
          <pc:sldMk cId="1958753585" sldId="855"/>
        </pc:sldMkLst>
        <pc:spChg chg="mod">
          <ac:chgData name="Alfred Asterjadhi" userId="39de57b9-85c0-4fd1-aaac-8ca2b6560ad0" providerId="ADAL" clId="{FDB479F4-74BA-4CDD-9500-19B0337B71F0}" dt="2022-05-12T01:06:49.571" v="18985" actId="13926"/>
          <ac:spMkLst>
            <pc:docMk/>
            <pc:sldMk cId="1958753585" sldId="855"/>
            <ac:spMk id="2" creationId="{DDF78CE8-C80C-4DE6-8DDD-AFA792511CF9}"/>
          </ac:spMkLst>
        </pc:spChg>
        <pc:spChg chg="mod">
          <ac:chgData name="Alfred Asterjadhi" userId="39de57b9-85c0-4fd1-aaac-8ca2b6560ad0" providerId="ADAL" clId="{FDB479F4-74BA-4CDD-9500-19B0337B71F0}" dt="2022-05-12T14:18:06.492" v="19607"/>
          <ac:spMkLst>
            <pc:docMk/>
            <pc:sldMk cId="1958753585" sldId="855"/>
            <ac:spMk id="3" creationId="{3917E3A2-65E2-43CC-8703-41CD0178EDA4}"/>
          </ac:spMkLst>
        </pc:spChg>
      </pc:sldChg>
      <pc:sldChg chg="modSp add mod">
        <pc:chgData name="Alfred Asterjadhi" userId="39de57b9-85c0-4fd1-aaac-8ca2b6560ad0" providerId="ADAL" clId="{FDB479F4-74BA-4CDD-9500-19B0337B71F0}" dt="2022-05-12T14:33:08.015" v="19662"/>
        <pc:sldMkLst>
          <pc:docMk/>
          <pc:sldMk cId="619377074" sldId="856"/>
        </pc:sldMkLst>
        <pc:spChg chg="mod">
          <ac:chgData name="Alfred Asterjadhi" userId="39de57b9-85c0-4fd1-aaac-8ca2b6560ad0" providerId="ADAL" clId="{FDB479F4-74BA-4CDD-9500-19B0337B71F0}" dt="2022-05-12T01:07:01.234" v="18995" actId="20577"/>
          <ac:spMkLst>
            <pc:docMk/>
            <pc:sldMk cId="619377074" sldId="856"/>
            <ac:spMk id="2" creationId="{DDF78CE8-C80C-4DE6-8DDD-AFA792511CF9}"/>
          </ac:spMkLst>
        </pc:spChg>
        <pc:spChg chg="mod">
          <ac:chgData name="Alfred Asterjadhi" userId="39de57b9-85c0-4fd1-aaac-8ca2b6560ad0" providerId="ADAL" clId="{FDB479F4-74BA-4CDD-9500-19B0337B71F0}" dt="2022-05-12T14:33:08.015" v="19662"/>
          <ac:spMkLst>
            <pc:docMk/>
            <pc:sldMk cId="619377074" sldId="856"/>
            <ac:spMk id="3" creationId="{3917E3A2-65E2-43CC-8703-41CD0178EDA4}"/>
          </ac:spMkLst>
        </pc:spChg>
      </pc:sldChg>
      <pc:sldChg chg="modSp add mod">
        <pc:chgData name="Alfred Asterjadhi" userId="39de57b9-85c0-4fd1-aaac-8ca2b6560ad0" providerId="ADAL" clId="{FDB479F4-74BA-4CDD-9500-19B0337B71F0}" dt="2022-05-15T01:45:08.765" v="21653" actId="13926"/>
        <pc:sldMkLst>
          <pc:docMk/>
          <pc:sldMk cId="1281965250" sldId="857"/>
        </pc:sldMkLst>
        <pc:spChg chg="mod">
          <ac:chgData name="Alfred Asterjadhi" userId="39de57b9-85c0-4fd1-aaac-8ca2b6560ad0" providerId="ADAL" clId="{FDB479F4-74BA-4CDD-9500-19B0337B71F0}" dt="2022-05-12T14:38:04.097" v="19751" actId="20577"/>
          <ac:spMkLst>
            <pc:docMk/>
            <pc:sldMk cId="1281965250" sldId="857"/>
            <ac:spMk id="2" creationId="{DDF78CE8-C80C-4DE6-8DDD-AFA792511CF9}"/>
          </ac:spMkLst>
        </pc:spChg>
        <pc:spChg chg="mod">
          <ac:chgData name="Alfred Asterjadhi" userId="39de57b9-85c0-4fd1-aaac-8ca2b6560ad0" providerId="ADAL" clId="{FDB479F4-74BA-4CDD-9500-19B0337B71F0}" dt="2022-05-15T01:45:08.765" v="21653" actId="13926"/>
          <ac:spMkLst>
            <pc:docMk/>
            <pc:sldMk cId="1281965250" sldId="857"/>
            <ac:spMk id="3" creationId="{3917E3A2-65E2-43CC-8703-41CD0178EDA4}"/>
          </ac:spMkLst>
        </pc:spChg>
      </pc:sldChg>
      <pc:sldChg chg="modSp add mod">
        <pc:chgData name="Alfred Asterjadhi" userId="39de57b9-85c0-4fd1-aaac-8ca2b6560ad0" providerId="ADAL" clId="{FDB479F4-74BA-4CDD-9500-19B0337B71F0}" dt="2022-05-15T01:48:52.893" v="21674" actId="13926"/>
        <pc:sldMkLst>
          <pc:docMk/>
          <pc:sldMk cId="3650574173" sldId="858"/>
        </pc:sldMkLst>
        <pc:spChg chg="mod">
          <ac:chgData name="Alfred Asterjadhi" userId="39de57b9-85c0-4fd1-aaac-8ca2b6560ad0" providerId="ADAL" clId="{FDB479F4-74BA-4CDD-9500-19B0337B71F0}" dt="2022-05-12T14:44:36.130" v="19753" actId="20577"/>
          <ac:spMkLst>
            <pc:docMk/>
            <pc:sldMk cId="3650574173" sldId="858"/>
            <ac:spMk id="2" creationId="{DDF78CE8-C80C-4DE6-8DDD-AFA792511CF9}"/>
          </ac:spMkLst>
        </pc:spChg>
        <pc:spChg chg="mod">
          <ac:chgData name="Alfred Asterjadhi" userId="39de57b9-85c0-4fd1-aaac-8ca2b6560ad0" providerId="ADAL" clId="{FDB479F4-74BA-4CDD-9500-19B0337B71F0}" dt="2022-05-15T01:48:52.893" v="21674" actId="13926"/>
          <ac:spMkLst>
            <pc:docMk/>
            <pc:sldMk cId="3650574173" sldId="858"/>
            <ac:spMk id="3" creationId="{3917E3A2-65E2-43CC-8703-41CD0178EDA4}"/>
          </ac:spMkLst>
        </pc:spChg>
      </pc:sldChg>
      <pc:sldChg chg="modSp add del mod">
        <pc:chgData name="Alfred Asterjadhi" userId="39de57b9-85c0-4fd1-aaac-8ca2b6560ad0" providerId="ADAL" clId="{FDB479F4-74BA-4CDD-9500-19B0337B71F0}" dt="2022-05-12T12:50:18.498" v="19128" actId="47"/>
        <pc:sldMkLst>
          <pc:docMk/>
          <pc:sldMk cId="2119046735" sldId="859"/>
        </pc:sldMkLst>
        <pc:spChg chg="mod">
          <ac:chgData name="Alfred Asterjadhi" userId="39de57b9-85c0-4fd1-aaac-8ca2b6560ad0" providerId="ADAL" clId="{FDB479F4-74BA-4CDD-9500-19B0337B71F0}" dt="2022-05-12T12:48:38.761" v="19116" actId="20577"/>
          <ac:spMkLst>
            <pc:docMk/>
            <pc:sldMk cId="2119046735" sldId="859"/>
            <ac:spMk id="2" creationId="{DDF78CE8-C80C-4DE6-8DDD-AFA792511CF9}"/>
          </ac:spMkLst>
        </pc:spChg>
        <pc:spChg chg="mod">
          <ac:chgData name="Alfred Asterjadhi" userId="39de57b9-85c0-4fd1-aaac-8ca2b6560ad0" providerId="ADAL" clId="{FDB479F4-74BA-4CDD-9500-19B0337B71F0}" dt="2022-05-12T12:49:21.228" v="19126" actId="20577"/>
          <ac:spMkLst>
            <pc:docMk/>
            <pc:sldMk cId="2119046735" sldId="859"/>
            <ac:spMk id="3" creationId="{3917E3A2-65E2-43CC-8703-41CD0178EDA4}"/>
          </ac:spMkLst>
        </pc:spChg>
      </pc:sldChg>
      <pc:sldChg chg="modSp add mod">
        <pc:chgData name="Alfred Asterjadhi" userId="39de57b9-85c0-4fd1-aaac-8ca2b6560ad0" providerId="ADAL" clId="{FDB479F4-74BA-4CDD-9500-19B0337B71F0}" dt="2022-05-17T00:43:57.496" v="23277" actId="13926"/>
        <pc:sldMkLst>
          <pc:docMk/>
          <pc:sldMk cId="3580720828" sldId="860"/>
        </pc:sldMkLst>
        <pc:spChg chg="mod">
          <ac:chgData name="Alfred Asterjadhi" userId="39de57b9-85c0-4fd1-aaac-8ca2b6560ad0" providerId="ADAL" clId="{FDB479F4-74BA-4CDD-9500-19B0337B71F0}" dt="2022-05-15T16:45:13.105" v="22161" actId="20577"/>
          <ac:spMkLst>
            <pc:docMk/>
            <pc:sldMk cId="3580720828" sldId="860"/>
            <ac:spMk id="2" creationId="{DDF78CE8-C80C-4DE6-8DDD-AFA792511CF9}"/>
          </ac:spMkLst>
        </pc:spChg>
        <pc:spChg chg="mod">
          <ac:chgData name="Alfred Asterjadhi" userId="39de57b9-85c0-4fd1-aaac-8ca2b6560ad0" providerId="ADAL" clId="{FDB479F4-74BA-4CDD-9500-19B0337B71F0}" dt="2022-05-17T00:43:57.496" v="23277" actId="13926"/>
          <ac:spMkLst>
            <pc:docMk/>
            <pc:sldMk cId="3580720828" sldId="860"/>
            <ac:spMk id="3" creationId="{3917E3A2-65E2-43CC-8703-41CD0178EDA4}"/>
          </ac:spMkLst>
        </pc:spChg>
        <pc:spChg chg="mod">
          <ac:chgData name="Alfred Asterjadhi" userId="39de57b9-85c0-4fd1-aaac-8ca2b6560ad0" providerId="ADAL" clId="{FDB479F4-74BA-4CDD-9500-19B0337B71F0}" dt="2022-05-15T16:43:44.854" v="22146"/>
          <ac:spMkLst>
            <pc:docMk/>
            <pc:sldMk cId="3580720828" sldId="860"/>
            <ac:spMk id="6" creationId="{28014BC8-455B-416B-8213-5B71197E7937}"/>
          </ac:spMkLst>
        </pc:spChg>
      </pc:sldChg>
      <pc:sldChg chg="modSp add mod">
        <pc:chgData name="Alfred Asterjadhi" userId="39de57b9-85c0-4fd1-aaac-8ca2b6560ad0" providerId="ADAL" clId="{FDB479F4-74BA-4CDD-9500-19B0337B71F0}" dt="2022-05-13T18:17:27.442" v="20263" actId="13926"/>
        <pc:sldMkLst>
          <pc:docMk/>
          <pc:sldMk cId="888575081" sldId="861"/>
        </pc:sldMkLst>
        <pc:spChg chg="mod">
          <ac:chgData name="Alfred Asterjadhi" userId="39de57b9-85c0-4fd1-aaac-8ca2b6560ad0" providerId="ADAL" clId="{FDB479F4-74BA-4CDD-9500-19B0337B71F0}" dt="2022-05-12T14:44:39.319" v="19754" actId="20577"/>
          <ac:spMkLst>
            <pc:docMk/>
            <pc:sldMk cId="888575081" sldId="861"/>
            <ac:spMk id="2" creationId="{DDF78CE8-C80C-4DE6-8DDD-AFA792511CF9}"/>
          </ac:spMkLst>
        </pc:spChg>
        <pc:spChg chg="mod">
          <ac:chgData name="Alfred Asterjadhi" userId="39de57b9-85c0-4fd1-aaac-8ca2b6560ad0" providerId="ADAL" clId="{FDB479F4-74BA-4CDD-9500-19B0337B71F0}" dt="2022-05-13T18:17:27.442" v="20263" actId="13926"/>
          <ac:spMkLst>
            <pc:docMk/>
            <pc:sldMk cId="888575081" sldId="861"/>
            <ac:spMk id="3" creationId="{3917E3A2-65E2-43CC-8703-41CD0178EDA4}"/>
          </ac:spMkLst>
        </pc:spChg>
      </pc:sldChg>
      <pc:sldChg chg="modSp add mod">
        <pc:chgData name="Alfred Asterjadhi" userId="39de57b9-85c0-4fd1-aaac-8ca2b6560ad0" providerId="ADAL" clId="{FDB479F4-74BA-4CDD-9500-19B0337B71F0}" dt="2022-05-15T01:43:34.298" v="21634" actId="13926"/>
        <pc:sldMkLst>
          <pc:docMk/>
          <pc:sldMk cId="1877199512" sldId="862"/>
        </pc:sldMkLst>
        <pc:spChg chg="mod">
          <ac:chgData name="Alfred Asterjadhi" userId="39de57b9-85c0-4fd1-aaac-8ca2b6560ad0" providerId="ADAL" clId="{FDB479F4-74BA-4CDD-9500-19B0337B71F0}" dt="2022-05-12T14:33:15.103" v="19664" actId="20577"/>
          <ac:spMkLst>
            <pc:docMk/>
            <pc:sldMk cId="1877199512" sldId="862"/>
            <ac:spMk id="2" creationId="{DDF78CE8-C80C-4DE6-8DDD-AFA792511CF9}"/>
          </ac:spMkLst>
        </pc:spChg>
        <pc:spChg chg="mod">
          <ac:chgData name="Alfred Asterjadhi" userId="39de57b9-85c0-4fd1-aaac-8ca2b6560ad0" providerId="ADAL" clId="{FDB479F4-74BA-4CDD-9500-19B0337B71F0}" dt="2022-05-15T01:43:34.298" v="21634" actId="13926"/>
          <ac:spMkLst>
            <pc:docMk/>
            <pc:sldMk cId="1877199512" sldId="862"/>
            <ac:spMk id="3" creationId="{3917E3A2-65E2-43CC-8703-41CD0178EDA4}"/>
          </ac:spMkLst>
        </pc:spChg>
      </pc:sldChg>
      <pc:sldChg chg="addSp delSp modSp add mod">
        <pc:chgData name="Alfred Asterjadhi" userId="39de57b9-85c0-4fd1-aaac-8ca2b6560ad0" providerId="ADAL" clId="{FDB479F4-74BA-4CDD-9500-19B0337B71F0}" dt="2022-05-16T13:17:41.527" v="22258"/>
        <pc:sldMkLst>
          <pc:docMk/>
          <pc:sldMk cId="664766684" sldId="863"/>
        </pc:sldMkLst>
        <pc:spChg chg="mod">
          <ac:chgData name="Alfred Asterjadhi" userId="39de57b9-85c0-4fd1-aaac-8ca2b6560ad0" providerId="ADAL" clId="{FDB479F4-74BA-4CDD-9500-19B0337B71F0}" dt="2022-05-13T22:34:46.881" v="20799"/>
          <ac:spMkLst>
            <pc:docMk/>
            <pc:sldMk cId="664766684" sldId="863"/>
            <ac:spMk id="2" creationId="{12372A2F-8025-42D4-B5ED-6E7667DF00C8}"/>
          </ac:spMkLst>
        </pc:spChg>
        <pc:spChg chg="add del mod">
          <ac:chgData name="Alfred Asterjadhi" userId="39de57b9-85c0-4fd1-aaac-8ca2b6560ad0" providerId="ADAL" clId="{FDB479F4-74BA-4CDD-9500-19B0337B71F0}" dt="2022-05-13T22:34:46.881" v="20799"/>
          <ac:spMkLst>
            <pc:docMk/>
            <pc:sldMk cId="664766684" sldId="863"/>
            <ac:spMk id="3" creationId="{62F62B3F-B941-45EF-B351-1E28D691F183}"/>
          </ac:spMkLst>
        </pc:spChg>
        <pc:spChg chg="mod">
          <ac:chgData name="Alfred Asterjadhi" userId="39de57b9-85c0-4fd1-aaac-8ca2b6560ad0" providerId="ADAL" clId="{FDB479F4-74BA-4CDD-9500-19B0337B71F0}" dt="2022-05-13T22:34:46.881" v="20799"/>
          <ac:spMkLst>
            <pc:docMk/>
            <pc:sldMk cId="664766684" sldId="863"/>
            <ac:spMk id="4" creationId="{8EEA6407-1423-45D1-ADAC-9947C3368360}"/>
          </ac:spMkLst>
        </pc:spChg>
        <pc:spChg chg="mod">
          <ac:chgData name="Alfred Asterjadhi" userId="39de57b9-85c0-4fd1-aaac-8ca2b6560ad0" providerId="ADAL" clId="{FDB479F4-74BA-4CDD-9500-19B0337B71F0}" dt="2022-05-13T22:34:46.881" v="20799"/>
          <ac:spMkLst>
            <pc:docMk/>
            <pc:sldMk cId="664766684" sldId="863"/>
            <ac:spMk id="5" creationId="{A5D7EFD7-28A2-4516-828E-F380567A4837}"/>
          </ac:spMkLst>
        </pc:spChg>
        <pc:spChg chg="mod">
          <ac:chgData name="Alfred Asterjadhi" userId="39de57b9-85c0-4fd1-aaac-8ca2b6560ad0" providerId="ADAL" clId="{FDB479F4-74BA-4CDD-9500-19B0337B71F0}" dt="2022-05-13T22:34:46.881" v="20799"/>
          <ac:spMkLst>
            <pc:docMk/>
            <pc:sldMk cId="664766684" sldId="863"/>
            <ac:spMk id="6" creationId="{B63EF7E7-1362-4206-B209-115D49A6AA5A}"/>
          </ac:spMkLst>
        </pc:spChg>
        <pc:spChg chg="add del mod">
          <ac:chgData name="Alfred Asterjadhi" userId="39de57b9-85c0-4fd1-aaac-8ca2b6560ad0" providerId="ADAL" clId="{FDB479F4-74BA-4CDD-9500-19B0337B71F0}" dt="2022-05-13T22:34:46.881" v="20799"/>
          <ac:spMkLst>
            <pc:docMk/>
            <pc:sldMk cId="664766684" sldId="863"/>
            <ac:spMk id="7" creationId="{AE2E02E0-ADF8-4CF9-B471-CD79507B831C}"/>
          </ac:spMkLst>
        </pc:spChg>
        <pc:spChg chg="add del mod">
          <ac:chgData name="Alfred Asterjadhi" userId="39de57b9-85c0-4fd1-aaac-8ca2b6560ad0" providerId="ADAL" clId="{FDB479F4-74BA-4CDD-9500-19B0337B71F0}" dt="2022-05-13T22:34:46.881" v="20799"/>
          <ac:spMkLst>
            <pc:docMk/>
            <pc:sldMk cId="664766684" sldId="863"/>
            <ac:spMk id="8" creationId="{F607869F-7821-486C-8811-81CD6A110B96}"/>
          </ac:spMkLst>
        </pc:spChg>
        <pc:spChg chg="add del mod">
          <ac:chgData name="Alfred Asterjadhi" userId="39de57b9-85c0-4fd1-aaac-8ca2b6560ad0" providerId="ADAL" clId="{FDB479F4-74BA-4CDD-9500-19B0337B71F0}" dt="2022-05-13T22:34:46.881" v="20799"/>
          <ac:spMkLst>
            <pc:docMk/>
            <pc:sldMk cId="664766684" sldId="863"/>
            <ac:spMk id="9" creationId="{953D0978-1289-48BF-801C-7CD38F7D0146}"/>
          </ac:spMkLst>
        </pc:spChg>
        <pc:spChg chg="mod">
          <ac:chgData name="Alfred Asterjadhi" userId="39de57b9-85c0-4fd1-aaac-8ca2b6560ad0" providerId="ADAL" clId="{FDB479F4-74BA-4CDD-9500-19B0337B71F0}" dt="2022-05-16T13:17:41.527" v="22258"/>
          <ac:spMkLst>
            <pc:docMk/>
            <pc:sldMk cId="664766684" sldId="863"/>
            <ac:spMk id="10" creationId="{99A414B4-2CCE-47B7-A036-CF3630BA2538}"/>
          </ac:spMkLst>
        </pc:spChg>
        <pc:spChg chg="add del mod">
          <ac:chgData name="Alfred Asterjadhi" userId="39de57b9-85c0-4fd1-aaac-8ca2b6560ad0" providerId="ADAL" clId="{FDB479F4-74BA-4CDD-9500-19B0337B71F0}" dt="2022-05-13T22:34:46.881" v="20799"/>
          <ac:spMkLst>
            <pc:docMk/>
            <pc:sldMk cId="664766684" sldId="863"/>
            <ac:spMk id="11" creationId="{76B475DF-53C2-46CE-9ED3-9AD987AB8160}"/>
          </ac:spMkLst>
        </pc:spChg>
      </pc:sldChg>
      <pc:sldChg chg="modSp new del mod">
        <pc:chgData name="Alfred Asterjadhi" userId="39de57b9-85c0-4fd1-aaac-8ca2b6560ad0" providerId="ADAL" clId="{FDB479F4-74BA-4CDD-9500-19B0337B71F0}" dt="2022-05-13T18:39:34.163" v="20472" actId="47"/>
        <pc:sldMkLst>
          <pc:docMk/>
          <pc:sldMk cId="2615786342" sldId="864"/>
        </pc:sldMkLst>
        <pc:spChg chg="mod">
          <ac:chgData name="Alfred Asterjadhi" userId="39de57b9-85c0-4fd1-aaac-8ca2b6560ad0" providerId="ADAL" clId="{FDB479F4-74BA-4CDD-9500-19B0337B71F0}" dt="2022-05-13T18:22:35.059" v="20296" actId="20577"/>
          <ac:spMkLst>
            <pc:docMk/>
            <pc:sldMk cId="2615786342" sldId="864"/>
            <ac:spMk id="2" creationId="{95069208-BA6C-4049-8295-397822C41315}"/>
          </ac:spMkLst>
        </pc:spChg>
        <pc:spChg chg="mod">
          <ac:chgData name="Alfred Asterjadhi" userId="39de57b9-85c0-4fd1-aaac-8ca2b6560ad0" providerId="ADAL" clId="{FDB479F4-74BA-4CDD-9500-19B0337B71F0}" dt="2022-05-13T18:32:04.913" v="20392"/>
          <ac:spMkLst>
            <pc:docMk/>
            <pc:sldMk cId="2615786342" sldId="864"/>
            <ac:spMk id="3" creationId="{C25096BA-BA21-4845-818E-129C2074E065}"/>
          </ac:spMkLst>
        </pc:spChg>
      </pc:sldChg>
      <pc:sldChg chg="modSp new del mod ord">
        <pc:chgData name="Alfred Asterjadhi" userId="39de57b9-85c0-4fd1-aaac-8ca2b6560ad0" providerId="ADAL" clId="{FDB479F4-74BA-4CDD-9500-19B0337B71F0}" dt="2022-05-13T18:10:58.757" v="20231" actId="47"/>
        <pc:sldMkLst>
          <pc:docMk/>
          <pc:sldMk cId="1208653277" sldId="865"/>
        </pc:sldMkLst>
        <pc:spChg chg="mod">
          <ac:chgData name="Alfred Asterjadhi" userId="39de57b9-85c0-4fd1-aaac-8ca2b6560ad0" providerId="ADAL" clId="{FDB479F4-74BA-4CDD-9500-19B0337B71F0}" dt="2022-05-13T18:06:02.244" v="20197" actId="20577"/>
          <ac:spMkLst>
            <pc:docMk/>
            <pc:sldMk cId="1208653277" sldId="865"/>
            <ac:spMk id="2" creationId="{77B5DEB3-B65A-4F50-987F-169CFBC5B137}"/>
          </ac:spMkLst>
        </pc:spChg>
        <pc:spChg chg="mod">
          <ac:chgData name="Alfred Asterjadhi" userId="39de57b9-85c0-4fd1-aaac-8ca2b6560ad0" providerId="ADAL" clId="{FDB479F4-74BA-4CDD-9500-19B0337B71F0}" dt="2022-05-13T18:07:27.433" v="20201" actId="20577"/>
          <ac:spMkLst>
            <pc:docMk/>
            <pc:sldMk cId="1208653277" sldId="865"/>
            <ac:spMk id="3" creationId="{5B8CDBE3-F780-40A7-9E5C-A94A480E4E4F}"/>
          </ac:spMkLst>
        </pc:spChg>
      </pc:sldChg>
      <pc:sldChg chg="modSp new del mod ord">
        <pc:chgData name="Alfred Asterjadhi" userId="39de57b9-85c0-4fd1-aaac-8ca2b6560ad0" providerId="ADAL" clId="{FDB479F4-74BA-4CDD-9500-19B0337B71F0}" dt="2022-05-15T16:27:43.569" v="21956" actId="47"/>
        <pc:sldMkLst>
          <pc:docMk/>
          <pc:sldMk cId="3831447254" sldId="866"/>
        </pc:sldMkLst>
        <pc:spChg chg="mod">
          <ac:chgData name="Alfred Asterjadhi" userId="39de57b9-85c0-4fd1-aaac-8ca2b6560ad0" providerId="ADAL" clId="{FDB479F4-74BA-4CDD-9500-19B0337B71F0}" dt="2022-05-13T18:27:43.019" v="20331" actId="20577"/>
          <ac:spMkLst>
            <pc:docMk/>
            <pc:sldMk cId="3831447254" sldId="866"/>
            <ac:spMk id="3" creationId="{99438A27-7858-4D31-8E6A-A0B275F9734F}"/>
          </ac:spMkLst>
        </pc:spChg>
      </pc:sldChg>
      <pc:sldChg chg="modSp add mod ord">
        <pc:chgData name="Alfred Asterjadhi" userId="39de57b9-85c0-4fd1-aaac-8ca2b6560ad0" providerId="ADAL" clId="{FDB479F4-74BA-4CDD-9500-19B0337B71F0}" dt="2022-05-16T13:27:49.653" v="22333" actId="20577"/>
        <pc:sldMkLst>
          <pc:docMk/>
          <pc:sldMk cId="390586063" sldId="867"/>
        </pc:sldMkLst>
        <pc:spChg chg="mod">
          <ac:chgData name="Alfred Asterjadhi" userId="39de57b9-85c0-4fd1-aaac-8ca2b6560ad0" providerId="ADAL" clId="{FDB479F4-74BA-4CDD-9500-19B0337B71F0}" dt="2022-05-13T18:22:17.589" v="20287" actId="20577"/>
          <ac:spMkLst>
            <pc:docMk/>
            <pc:sldMk cId="390586063" sldId="867"/>
            <ac:spMk id="2" creationId="{12372A2F-8025-42D4-B5ED-6E7667DF00C8}"/>
          </ac:spMkLst>
        </pc:spChg>
        <pc:spChg chg="mod">
          <ac:chgData name="Alfred Asterjadhi" userId="39de57b9-85c0-4fd1-aaac-8ca2b6560ad0" providerId="ADAL" clId="{FDB479F4-74BA-4CDD-9500-19B0337B71F0}" dt="2022-05-16T13:27:49.653" v="22333" actId="20577"/>
          <ac:spMkLst>
            <pc:docMk/>
            <pc:sldMk cId="390586063" sldId="867"/>
            <ac:spMk id="10" creationId="{99A414B4-2CCE-47B7-A036-CF3630BA2538}"/>
          </ac:spMkLst>
        </pc:spChg>
      </pc:sldChg>
      <pc:sldChg chg="modSp add mod">
        <pc:chgData name="Alfred Asterjadhi" userId="39de57b9-85c0-4fd1-aaac-8ca2b6560ad0" providerId="ADAL" clId="{FDB479F4-74BA-4CDD-9500-19B0337B71F0}" dt="2022-05-16T13:18:30.732" v="22290"/>
        <pc:sldMkLst>
          <pc:docMk/>
          <pc:sldMk cId="1743966415" sldId="868"/>
        </pc:sldMkLst>
        <pc:spChg chg="mod">
          <ac:chgData name="Alfred Asterjadhi" userId="39de57b9-85c0-4fd1-aaac-8ca2b6560ad0" providerId="ADAL" clId="{FDB479F4-74BA-4CDD-9500-19B0337B71F0}" dt="2022-05-13T18:11:04.729" v="20233" actId="20577"/>
          <ac:spMkLst>
            <pc:docMk/>
            <pc:sldMk cId="1743966415" sldId="868"/>
            <ac:spMk id="2" creationId="{12372A2F-8025-42D4-B5ED-6E7667DF00C8}"/>
          </ac:spMkLst>
        </pc:spChg>
        <pc:spChg chg="mod">
          <ac:chgData name="Alfred Asterjadhi" userId="39de57b9-85c0-4fd1-aaac-8ca2b6560ad0" providerId="ADAL" clId="{FDB479F4-74BA-4CDD-9500-19B0337B71F0}" dt="2022-05-16T13:18:30.732" v="22290"/>
          <ac:spMkLst>
            <pc:docMk/>
            <pc:sldMk cId="1743966415" sldId="868"/>
            <ac:spMk id="10" creationId="{99A414B4-2CCE-47B7-A036-CF3630BA2538}"/>
          </ac:spMkLst>
        </pc:spChg>
      </pc:sldChg>
      <pc:sldChg chg="addSp delSp modSp new del mod">
        <pc:chgData name="Alfred Asterjadhi" userId="39de57b9-85c0-4fd1-aaac-8ca2b6560ad0" providerId="ADAL" clId="{FDB479F4-74BA-4CDD-9500-19B0337B71F0}" dt="2022-05-15T02:15:17.049" v="21691" actId="2696"/>
        <pc:sldMkLst>
          <pc:docMk/>
          <pc:sldMk cId="2737505178" sldId="869"/>
        </pc:sldMkLst>
        <pc:spChg chg="mod">
          <ac:chgData name="Alfred Asterjadhi" userId="39de57b9-85c0-4fd1-aaac-8ca2b6560ad0" providerId="ADAL" clId="{FDB479F4-74BA-4CDD-9500-19B0337B71F0}" dt="2022-05-14T00:50:04.248" v="21286" actId="20577"/>
          <ac:spMkLst>
            <pc:docMk/>
            <pc:sldMk cId="2737505178" sldId="869"/>
            <ac:spMk id="2" creationId="{59FB0745-E54A-41F3-AD1D-C521F531B7F5}"/>
          </ac:spMkLst>
        </pc:spChg>
        <pc:spChg chg="mod">
          <ac:chgData name="Alfred Asterjadhi" userId="39de57b9-85c0-4fd1-aaac-8ca2b6560ad0" providerId="ADAL" clId="{FDB479F4-74BA-4CDD-9500-19B0337B71F0}" dt="2022-05-15T01:56:46.572" v="21675" actId="20577"/>
          <ac:spMkLst>
            <pc:docMk/>
            <pc:sldMk cId="2737505178" sldId="869"/>
            <ac:spMk id="3" creationId="{23E39CF3-121E-476C-AF8A-09C77DA45CA0}"/>
          </ac:spMkLst>
        </pc:spChg>
        <pc:graphicFrameChg chg="add del mod">
          <ac:chgData name="Alfred Asterjadhi" userId="39de57b9-85c0-4fd1-aaac-8ca2b6560ad0" providerId="ADAL" clId="{FDB479F4-74BA-4CDD-9500-19B0337B71F0}" dt="2022-05-13T22:41:15.405" v="21127"/>
          <ac:graphicFrameMkLst>
            <pc:docMk/>
            <pc:sldMk cId="2737505178" sldId="869"/>
            <ac:graphicFrameMk id="7" creationId="{1D6BC315-5776-4EFD-B2C7-634B3A49863C}"/>
          </ac:graphicFrameMkLst>
        </pc:graphicFrameChg>
        <pc:graphicFrameChg chg="add del mod">
          <ac:chgData name="Alfred Asterjadhi" userId="39de57b9-85c0-4fd1-aaac-8ca2b6560ad0" providerId="ADAL" clId="{FDB479F4-74BA-4CDD-9500-19B0337B71F0}" dt="2022-05-13T22:41:24.791" v="21131"/>
          <ac:graphicFrameMkLst>
            <pc:docMk/>
            <pc:sldMk cId="2737505178" sldId="869"/>
            <ac:graphicFrameMk id="8" creationId="{507B7AB8-340E-4F8A-89E7-089B37B832F1}"/>
          </ac:graphicFrameMkLst>
        </pc:graphicFrameChg>
      </pc:sldChg>
      <pc:sldChg chg="modSp add mod">
        <pc:chgData name="Alfred Asterjadhi" userId="39de57b9-85c0-4fd1-aaac-8ca2b6560ad0" providerId="ADAL" clId="{FDB479F4-74BA-4CDD-9500-19B0337B71F0}" dt="2022-05-16T14:40:57.134" v="22962"/>
        <pc:sldMkLst>
          <pc:docMk/>
          <pc:sldMk cId="3427388806" sldId="869"/>
        </pc:sldMkLst>
        <pc:spChg chg="mod">
          <ac:chgData name="Alfred Asterjadhi" userId="39de57b9-85c0-4fd1-aaac-8ca2b6560ad0" providerId="ADAL" clId="{FDB479F4-74BA-4CDD-9500-19B0337B71F0}" dt="2022-05-16T05:13:56.667" v="22227" actId="20577"/>
          <ac:spMkLst>
            <pc:docMk/>
            <pc:sldMk cId="3427388806" sldId="869"/>
            <ac:spMk id="2" creationId="{59FB0745-E54A-41F3-AD1D-C521F531B7F5}"/>
          </ac:spMkLst>
        </pc:spChg>
        <pc:spChg chg="mod">
          <ac:chgData name="Alfred Asterjadhi" userId="39de57b9-85c0-4fd1-aaac-8ca2b6560ad0" providerId="ADAL" clId="{FDB479F4-74BA-4CDD-9500-19B0337B71F0}" dt="2022-05-16T14:40:57.134" v="22962"/>
          <ac:spMkLst>
            <pc:docMk/>
            <pc:sldMk cId="3427388806" sldId="869"/>
            <ac:spMk id="3" creationId="{23E39CF3-121E-476C-AF8A-09C77DA45CA0}"/>
          </ac:spMkLst>
        </pc:spChg>
        <pc:spChg chg="mod">
          <ac:chgData name="Alfred Asterjadhi" userId="39de57b9-85c0-4fd1-aaac-8ca2b6560ad0" providerId="ADAL" clId="{FDB479F4-74BA-4CDD-9500-19B0337B71F0}" dt="2022-05-15T16:43:53.173" v="22150"/>
          <ac:spMkLst>
            <pc:docMk/>
            <pc:sldMk cId="3427388806" sldId="869"/>
            <ac:spMk id="6" creationId="{0A59E301-6155-4BC6-8120-80AC4EA4DAB8}"/>
          </ac:spMkLst>
        </pc:spChg>
      </pc:sldChg>
      <pc:sldChg chg="modSp add mod">
        <pc:chgData name="Alfred Asterjadhi" userId="39de57b9-85c0-4fd1-aaac-8ca2b6560ad0" providerId="ADAL" clId="{FDB479F4-74BA-4CDD-9500-19B0337B71F0}" dt="2022-05-17T00:22:42.922" v="23264" actId="13926"/>
        <pc:sldMkLst>
          <pc:docMk/>
          <pc:sldMk cId="879028547" sldId="870"/>
        </pc:sldMkLst>
        <pc:spChg chg="mod">
          <ac:chgData name="Alfred Asterjadhi" userId="39de57b9-85c0-4fd1-aaac-8ca2b6560ad0" providerId="ADAL" clId="{FDB479F4-74BA-4CDD-9500-19B0337B71F0}" dt="2022-05-15T16:45:09.929" v="22160" actId="20577"/>
          <ac:spMkLst>
            <pc:docMk/>
            <pc:sldMk cId="879028547" sldId="870"/>
            <ac:spMk id="2" creationId="{DDF78CE8-C80C-4DE6-8DDD-AFA792511CF9}"/>
          </ac:spMkLst>
        </pc:spChg>
        <pc:spChg chg="mod">
          <ac:chgData name="Alfred Asterjadhi" userId="39de57b9-85c0-4fd1-aaac-8ca2b6560ad0" providerId="ADAL" clId="{FDB479F4-74BA-4CDD-9500-19B0337B71F0}" dt="2022-05-17T00:22:42.922" v="23264" actId="13926"/>
          <ac:spMkLst>
            <pc:docMk/>
            <pc:sldMk cId="879028547" sldId="870"/>
            <ac:spMk id="3" creationId="{3917E3A2-65E2-43CC-8703-41CD0178EDA4}"/>
          </ac:spMkLst>
        </pc:spChg>
        <pc:spChg chg="mod">
          <ac:chgData name="Alfred Asterjadhi" userId="39de57b9-85c0-4fd1-aaac-8ca2b6560ad0" providerId="ADAL" clId="{FDB479F4-74BA-4CDD-9500-19B0337B71F0}" dt="2022-05-15T16:43:42.849" v="22145"/>
          <ac:spMkLst>
            <pc:docMk/>
            <pc:sldMk cId="879028547" sldId="870"/>
            <ac:spMk id="6" creationId="{28014BC8-455B-416B-8213-5B71197E7937}"/>
          </ac:spMkLst>
        </pc:spChg>
      </pc:sldChg>
      <pc:sldChg chg="modSp add mod">
        <pc:chgData name="Alfred Asterjadhi" userId="39de57b9-85c0-4fd1-aaac-8ca2b6560ad0" providerId="ADAL" clId="{FDB479F4-74BA-4CDD-9500-19B0337B71F0}" dt="2022-05-17T01:08:54.477" v="23373" actId="13926"/>
        <pc:sldMkLst>
          <pc:docMk/>
          <pc:sldMk cId="2902283531" sldId="871"/>
        </pc:sldMkLst>
        <pc:spChg chg="mod">
          <ac:chgData name="Alfred Asterjadhi" userId="39de57b9-85c0-4fd1-aaac-8ca2b6560ad0" providerId="ADAL" clId="{FDB479F4-74BA-4CDD-9500-19B0337B71F0}" dt="2022-05-15T16:45:16.817" v="22162" actId="20577"/>
          <ac:spMkLst>
            <pc:docMk/>
            <pc:sldMk cId="2902283531" sldId="871"/>
            <ac:spMk id="2" creationId="{DDF78CE8-C80C-4DE6-8DDD-AFA792511CF9}"/>
          </ac:spMkLst>
        </pc:spChg>
        <pc:spChg chg="mod">
          <ac:chgData name="Alfred Asterjadhi" userId="39de57b9-85c0-4fd1-aaac-8ca2b6560ad0" providerId="ADAL" clId="{FDB479F4-74BA-4CDD-9500-19B0337B71F0}" dt="2022-05-17T01:08:54.477" v="23373" actId="13926"/>
          <ac:spMkLst>
            <pc:docMk/>
            <pc:sldMk cId="2902283531" sldId="871"/>
            <ac:spMk id="3" creationId="{3917E3A2-65E2-43CC-8703-41CD0178EDA4}"/>
          </ac:spMkLst>
        </pc:spChg>
        <pc:spChg chg="mod">
          <ac:chgData name="Alfred Asterjadhi" userId="39de57b9-85c0-4fd1-aaac-8ca2b6560ad0" providerId="ADAL" clId="{FDB479F4-74BA-4CDD-9500-19B0337B71F0}" dt="2022-05-15T16:43:47.008" v="22147"/>
          <ac:spMkLst>
            <pc:docMk/>
            <pc:sldMk cId="2902283531" sldId="871"/>
            <ac:spMk id="6" creationId="{28014BC8-455B-416B-8213-5B71197E7937}"/>
          </ac:spMkLst>
        </pc:spChg>
      </pc:sldChg>
      <pc:sldChg chg="addSp delSp modSp add mod">
        <pc:chgData name="Alfred Asterjadhi" userId="39de57b9-85c0-4fd1-aaac-8ca2b6560ad0" providerId="ADAL" clId="{FDB479F4-74BA-4CDD-9500-19B0337B71F0}" dt="2022-05-17T00:47:19.433" v="23315" actId="13926"/>
        <pc:sldMkLst>
          <pc:docMk/>
          <pc:sldMk cId="1979072516" sldId="872"/>
        </pc:sldMkLst>
        <pc:spChg chg="mod">
          <ac:chgData name="Alfred Asterjadhi" userId="39de57b9-85c0-4fd1-aaac-8ca2b6560ad0" providerId="ADAL" clId="{FDB479F4-74BA-4CDD-9500-19B0337B71F0}" dt="2022-05-15T16:45:20.236" v="22163" actId="20577"/>
          <ac:spMkLst>
            <pc:docMk/>
            <pc:sldMk cId="1979072516" sldId="872"/>
            <ac:spMk id="2" creationId="{DDF78CE8-C80C-4DE6-8DDD-AFA792511CF9}"/>
          </ac:spMkLst>
        </pc:spChg>
        <pc:spChg chg="mod">
          <ac:chgData name="Alfred Asterjadhi" userId="39de57b9-85c0-4fd1-aaac-8ca2b6560ad0" providerId="ADAL" clId="{FDB479F4-74BA-4CDD-9500-19B0337B71F0}" dt="2022-05-17T00:47:19.433" v="23315" actId="13926"/>
          <ac:spMkLst>
            <pc:docMk/>
            <pc:sldMk cId="1979072516" sldId="872"/>
            <ac:spMk id="3" creationId="{3917E3A2-65E2-43CC-8703-41CD0178EDA4}"/>
          </ac:spMkLst>
        </pc:spChg>
        <pc:spChg chg="mod">
          <ac:chgData name="Alfred Asterjadhi" userId="39de57b9-85c0-4fd1-aaac-8ca2b6560ad0" providerId="ADAL" clId="{FDB479F4-74BA-4CDD-9500-19B0337B71F0}" dt="2022-05-15T16:43:49.185" v="22148"/>
          <ac:spMkLst>
            <pc:docMk/>
            <pc:sldMk cId="1979072516" sldId="872"/>
            <ac:spMk id="6" creationId="{28014BC8-455B-416B-8213-5B71197E7937}"/>
          </ac:spMkLst>
        </pc:spChg>
        <pc:spChg chg="add del">
          <ac:chgData name="Alfred Asterjadhi" userId="39de57b9-85c0-4fd1-aaac-8ca2b6560ad0" providerId="ADAL" clId="{FDB479F4-74BA-4CDD-9500-19B0337B71F0}" dt="2022-05-16T14:11:02.127" v="22732"/>
          <ac:spMkLst>
            <pc:docMk/>
            <pc:sldMk cId="1979072516" sldId="872"/>
            <ac:spMk id="7" creationId="{432CC720-E625-437E-B9AC-E0DB8EE6F5C0}"/>
          </ac:spMkLst>
        </pc:spChg>
      </pc:sldChg>
      <pc:sldChg chg="addSp delSp modSp add mod">
        <pc:chgData name="Alfred Asterjadhi" userId="39de57b9-85c0-4fd1-aaac-8ca2b6560ad0" providerId="ADAL" clId="{FDB479F4-74BA-4CDD-9500-19B0337B71F0}" dt="2022-05-16T13:30:36.695" v="22362"/>
        <pc:sldMkLst>
          <pc:docMk/>
          <pc:sldMk cId="607294795" sldId="873"/>
        </pc:sldMkLst>
        <pc:spChg chg="mod">
          <ac:chgData name="Alfred Asterjadhi" userId="39de57b9-85c0-4fd1-aaac-8ca2b6560ad0" providerId="ADAL" clId="{FDB479F4-74BA-4CDD-9500-19B0337B71F0}" dt="2022-05-15T02:15:51.130" v="21703" actId="20577"/>
          <ac:spMkLst>
            <pc:docMk/>
            <pc:sldMk cId="607294795" sldId="873"/>
            <ac:spMk id="2" creationId="{49510D9F-7498-4603-98A7-A6DB1EDD560E}"/>
          </ac:spMkLst>
        </pc:spChg>
        <pc:spChg chg="mod">
          <ac:chgData name="Alfred Asterjadhi" userId="39de57b9-85c0-4fd1-aaac-8ca2b6560ad0" providerId="ADAL" clId="{FDB479F4-74BA-4CDD-9500-19B0337B71F0}" dt="2022-05-16T13:30:36.695" v="22362"/>
          <ac:spMkLst>
            <pc:docMk/>
            <pc:sldMk cId="607294795" sldId="873"/>
            <ac:spMk id="3" creationId="{93EB16D6-11CB-4092-9D44-C889CC5233EA}"/>
          </ac:spMkLst>
        </pc:spChg>
        <pc:spChg chg="mod">
          <ac:chgData name="Alfred Asterjadhi" userId="39de57b9-85c0-4fd1-aaac-8ca2b6560ad0" providerId="ADAL" clId="{FDB479F4-74BA-4CDD-9500-19B0337B71F0}" dt="2022-05-15T16:43:38.270" v="22143"/>
          <ac:spMkLst>
            <pc:docMk/>
            <pc:sldMk cId="607294795" sldId="873"/>
            <ac:spMk id="6" creationId="{536B0377-C8E2-442F-A310-3A1EE7A7D0C0}"/>
          </ac:spMkLst>
        </pc:spChg>
        <pc:graphicFrameChg chg="add del mod">
          <ac:chgData name="Alfred Asterjadhi" userId="39de57b9-85c0-4fd1-aaac-8ca2b6560ad0" providerId="ADAL" clId="{FDB479F4-74BA-4CDD-9500-19B0337B71F0}" dt="2022-05-13T18:52:14.821" v="20637"/>
          <ac:graphicFrameMkLst>
            <pc:docMk/>
            <pc:sldMk cId="607294795" sldId="873"/>
            <ac:graphicFrameMk id="7" creationId="{F5FBE4ED-9BC3-4F2A-A56E-71EDDE659794}"/>
          </ac:graphicFrameMkLst>
        </pc:graphicFrameChg>
      </pc:sldChg>
      <pc:sldChg chg="modSp add mod">
        <pc:chgData name="Alfred Asterjadhi" userId="39de57b9-85c0-4fd1-aaac-8ca2b6560ad0" providerId="ADAL" clId="{FDB479F4-74BA-4CDD-9500-19B0337B71F0}" dt="2022-05-16T13:32:05.587" v="22402" actId="6549"/>
        <pc:sldMkLst>
          <pc:docMk/>
          <pc:sldMk cId="3336761077" sldId="874"/>
        </pc:sldMkLst>
        <pc:spChg chg="mod">
          <ac:chgData name="Alfred Asterjadhi" userId="39de57b9-85c0-4fd1-aaac-8ca2b6560ad0" providerId="ADAL" clId="{FDB479F4-74BA-4CDD-9500-19B0337B71F0}" dt="2022-05-15T16:45:06.261" v="22159" actId="20577"/>
          <ac:spMkLst>
            <pc:docMk/>
            <pc:sldMk cId="3336761077" sldId="874"/>
            <ac:spMk id="2" creationId="{49510D9F-7498-4603-98A7-A6DB1EDD560E}"/>
          </ac:spMkLst>
        </pc:spChg>
        <pc:spChg chg="mod">
          <ac:chgData name="Alfred Asterjadhi" userId="39de57b9-85c0-4fd1-aaac-8ca2b6560ad0" providerId="ADAL" clId="{FDB479F4-74BA-4CDD-9500-19B0337B71F0}" dt="2022-05-16T13:32:05.587" v="22402" actId="6549"/>
          <ac:spMkLst>
            <pc:docMk/>
            <pc:sldMk cId="3336761077" sldId="874"/>
            <ac:spMk id="3" creationId="{93EB16D6-11CB-4092-9D44-C889CC5233EA}"/>
          </ac:spMkLst>
        </pc:spChg>
        <pc:spChg chg="mod">
          <ac:chgData name="Alfred Asterjadhi" userId="39de57b9-85c0-4fd1-aaac-8ca2b6560ad0" providerId="ADAL" clId="{FDB479F4-74BA-4CDD-9500-19B0337B71F0}" dt="2022-05-15T16:43:40.789" v="22144"/>
          <ac:spMkLst>
            <pc:docMk/>
            <pc:sldMk cId="3336761077" sldId="874"/>
            <ac:spMk id="6" creationId="{536B0377-C8E2-442F-A310-3A1EE7A7D0C0}"/>
          </ac:spMkLst>
        </pc:spChg>
      </pc:sldChg>
      <pc:sldChg chg="addSp delSp modSp add mod">
        <pc:chgData name="Alfred Asterjadhi" userId="39de57b9-85c0-4fd1-aaac-8ca2b6560ad0" providerId="ADAL" clId="{FDB479F4-74BA-4CDD-9500-19B0337B71F0}" dt="2022-05-16T13:27:51.930" v="22334"/>
        <pc:sldMkLst>
          <pc:docMk/>
          <pc:sldMk cId="577398858" sldId="875"/>
        </pc:sldMkLst>
        <pc:spChg chg="mod">
          <ac:chgData name="Alfred Asterjadhi" userId="39de57b9-85c0-4fd1-aaac-8ca2b6560ad0" providerId="ADAL" clId="{FDB479F4-74BA-4CDD-9500-19B0337B71F0}" dt="2022-05-13T22:37:25.861" v="20852" actId="20577"/>
          <ac:spMkLst>
            <pc:docMk/>
            <pc:sldMk cId="577398858" sldId="875"/>
            <ac:spMk id="2" creationId="{12372A2F-8025-42D4-B5ED-6E7667DF00C8}"/>
          </ac:spMkLst>
        </pc:spChg>
        <pc:spChg chg="mod">
          <ac:chgData name="Alfred Asterjadhi" userId="39de57b9-85c0-4fd1-aaac-8ca2b6560ad0" providerId="ADAL" clId="{FDB479F4-74BA-4CDD-9500-19B0337B71F0}" dt="2022-05-16T13:27:51.930" v="22334"/>
          <ac:spMkLst>
            <pc:docMk/>
            <pc:sldMk cId="577398858" sldId="875"/>
            <ac:spMk id="10" creationId="{99A414B4-2CCE-47B7-A036-CF3630BA2538}"/>
          </ac:spMkLst>
        </pc:spChg>
        <pc:graphicFrameChg chg="add del mod">
          <ac:chgData name="Alfred Asterjadhi" userId="39de57b9-85c0-4fd1-aaac-8ca2b6560ad0" providerId="ADAL" clId="{FDB479F4-74BA-4CDD-9500-19B0337B71F0}" dt="2022-05-13T19:00:19.213" v="20762"/>
          <ac:graphicFrameMkLst>
            <pc:docMk/>
            <pc:sldMk cId="577398858" sldId="875"/>
            <ac:graphicFrameMk id="3" creationId="{809524E6-9959-4E3D-9D8D-AEFE53344A90}"/>
          </ac:graphicFrameMkLst>
        </pc:graphicFrameChg>
      </pc:sldChg>
      <pc:sldChg chg="modSp new del mod">
        <pc:chgData name="Alfred Asterjadhi" userId="39de57b9-85c0-4fd1-aaac-8ca2b6560ad0" providerId="ADAL" clId="{FDB479F4-74BA-4CDD-9500-19B0337B71F0}" dt="2022-05-14T01:20:38.268" v="21610" actId="47"/>
        <pc:sldMkLst>
          <pc:docMk/>
          <pc:sldMk cId="2933212565" sldId="876"/>
        </pc:sldMkLst>
        <pc:spChg chg="mod">
          <ac:chgData name="Alfred Asterjadhi" userId="39de57b9-85c0-4fd1-aaac-8ca2b6560ad0" providerId="ADAL" clId="{FDB479F4-74BA-4CDD-9500-19B0337B71F0}" dt="2022-05-13T23:02:47.688" v="21285" actId="20577"/>
          <ac:spMkLst>
            <pc:docMk/>
            <pc:sldMk cId="2933212565" sldId="876"/>
            <ac:spMk id="2" creationId="{8DD97C76-2D67-4C10-B470-DA22F8645C6A}"/>
          </ac:spMkLst>
        </pc:spChg>
      </pc:sldChg>
      <pc:sldChg chg="add del">
        <pc:chgData name="Alfred Asterjadhi" userId="39de57b9-85c0-4fd1-aaac-8ca2b6560ad0" providerId="ADAL" clId="{FDB479F4-74BA-4CDD-9500-19B0337B71F0}" dt="2022-05-15T02:15:09.293" v="21689"/>
        <pc:sldMkLst>
          <pc:docMk/>
          <pc:sldMk cId="763462358" sldId="877"/>
        </pc:sldMkLst>
      </pc:sldChg>
      <pc:sldChg chg="modSp add del mod">
        <pc:chgData name="Alfred Asterjadhi" userId="39de57b9-85c0-4fd1-aaac-8ca2b6560ad0" providerId="ADAL" clId="{FDB479F4-74BA-4CDD-9500-19B0337B71F0}" dt="2022-05-16T14:28:06.425" v="22930"/>
        <pc:sldMkLst>
          <pc:docMk/>
          <pc:sldMk cId="3616836576" sldId="877"/>
        </pc:sldMkLst>
        <pc:spChg chg="mod">
          <ac:chgData name="Alfred Asterjadhi" userId="39de57b9-85c0-4fd1-aaac-8ca2b6560ad0" providerId="ADAL" clId="{FDB479F4-74BA-4CDD-9500-19B0337B71F0}" dt="2022-05-16T05:13:51.769" v="22224" actId="20577"/>
          <ac:spMkLst>
            <pc:docMk/>
            <pc:sldMk cId="3616836576" sldId="877"/>
            <ac:spMk id="2" creationId="{49510D9F-7498-4603-98A7-A6DB1EDD560E}"/>
          </ac:spMkLst>
        </pc:spChg>
        <pc:spChg chg="mod">
          <ac:chgData name="Alfred Asterjadhi" userId="39de57b9-85c0-4fd1-aaac-8ca2b6560ad0" providerId="ADAL" clId="{FDB479F4-74BA-4CDD-9500-19B0337B71F0}" dt="2022-05-16T14:28:06.425" v="22930"/>
          <ac:spMkLst>
            <pc:docMk/>
            <pc:sldMk cId="3616836576" sldId="877"/>
            <ac:spMk id="3" creationId="{93EB16D6-11CB-4092-9D44-C889CC5233EA}"/>
          </ac:spMkLst>
        </pc:spChg>
        <pc:spChg chg="mod">
          <ac:chgData name="Alfred Asterjadhi" userId="39de57b9-85c0-4fd1-aaac-8ca2b6560ad0" providerId="ADAL" clId="{FDB479F4-74BA-4CDD-9500-19B0337B71F0}" dt="2022-05-15T16:43:51.286" v="22149"/>
          <ac:spMkLst>
            <pc:docMk/>
            <pc:sldMk cId="3616836576" sldId="877"/>
            <ac:spMk id="6" creationId="{536B0377-C8E2-442F-A310-3A1EE7A7D0C0}"/>
          </ac:spMkLst>
        </pc:spChg>
      </pc:sldChg>
      <pc:sldChg chg="modSp add mod ord">
        <pc:chgData name="Alfred Asterjadhi" userId="39de57b9-85c0-4fd1-aaac-8ca2b6560ad0" providerId="ADAL" clId="{FDB479F4-74BA-4CDD-9500-19B0337B71F0}" dt="2022-05-16T14:55:30.571" v="23149"/>
        <pc:sldMkLst>
          <pc:docMk/>
          <pc:sldMk cId="3671386623" sldId="878"/>
        </pc:sldMkLst>
        <pc:spChg chg="mod">
          <ac:chgData name="Alfred Asterjadhi" userId="39de57b9-85c0-4fd1-aaac-8ca2b6560ad0" providerId="ADAL" clId="{FDB479F4-74BA-4CDD-9500-19B0337B71F0}" dt="2022-05-15T16:31:14.636" v="22049" actId="20577"/>
          <ac:spMkLst>
            <pc:docMk/>
            <pc:sldMk cId="3671386623" sldId="878"/>
            <ac:spMk id="2" creationId="{0EB9EDC7-96DF-40B7-B64B-BAE4C50345EC}"/>
          </ac:spMkLst>
        </pc:spChg>
        <pc:spChg chg="mod">
          <ac:chgData name="Alfred Asterjadhi" userId="39de57b9-85c0-4fd1-aaac-8ca2b6560ad0" providerId="ADAL" clId="{FDB479F4-74BA-4CDD-9500-19B0337B71F0}" dt="2022-05-16T14:55:30.571" v="23149"/>
          <ac:spMkLst>
            <pc:docMk/>
            <pc:sldMk cId="3671386623" sldId="878"/>
            <ac:spMk id="3" creationId="{7D8A6A32-A431-4804-9776-9C8FB201518F}"/>
          </ac:spMkLst>
        </pc:spChg>
        <pc:spChg chg="mod">
          <ac:chgData name="Alfred Asterjadhi" userId="39de57b9-85c0-4fd1-aaac-8ca2b6560ad0" providerId="ADAL" clId="{FDB479F4-74BA-4CDD-9500-19B0337B71F0}" dt="2022-05-15T16:44:00.300" v="22153"/>
          <ac:spMkLst>
            <pc:docMk/>
            <pc:sldMk cId="3671386623" sldId="878"/>
            <ac:spMk id="6" creationId="{7C5AD5D5-8C48-4B18-B9A8-567A768CBA57}"/>
          </ac:spMkLst>
        </pc:spChg>
      </pc:sldChg>
      <pc:sldChg chg="modSp add mod ord">
        <pc:chgData name="Alfred Asterjadhi" userId="39de57b9-85c0-4fd1-aaac-8ca2b6560ad0" providerId="ADAL" clId="{FDB479F4-74BA-4CDD-9500-19B0337B71F0}" dt="2022-05-16T14:52:49.308" v="23113" actId="13926"/>
        <pc:sldMkLst>
          <pc:docMk/>
          <pc:sldMk cId="18123573" sldId="879"/>
        </pc:sldMkLst>
        <pc:spChg chg="mod">
          <ac:chgData name="Alfred Asterjadhi" userId="39de57b9-85c0-4fd1-aaac-8ca2b6560ad0" providerId="ADAL" clId="{FDB479F4-74BA-4CDD-9500-19B0337B71F0}" dt="2022-05-16T14:52:49.308" v="23113" actId="13926"/>
          <ac:spMkLst>
            <pc:docMk/>
            <pc:sldMk cId="18123573" sldId="879"/>
            <ac:spMk id="3" creationId="{B946A08E-D823-4E69-9597-68FDD3954CC5}"/>
          </ac:spMkLst>
        </pc:spChg>
        <pc:spChg chg="mod">
          <ac:chgData name="Alfred Asterjadhi" userId="39de57b9-85c0-4fd1-aaac-8ca2b6560ad0" providerId="ADAL" clId="{FDB479F4-74BA-4CDD-9500-19B0337B71F0}" dt="2022-05-15T16:43:58.252" v="22152"/>
          <ac:spMkLst>
            <pc:docMk/>
            <pc:sldMk cId="18123573" sldId="879"/>
            <ac:spMk id="6" creationId="{68A90A4B-C4A9-45C0-A057-332A374C3CF2}"/>
          </ac:spMkLst>
        </pc:spChg>
      </pc:sldChg>
      <pc:sldChg chg="addSp delSp modSp add mod">
        <pc:chgData name="Alfred Asterjadhi" userId="39de57b9-85c0-4fd1-aaac-8ca2b6560ad0" providerId="ADAL" clId="{FDB479F4-74BA-4CDD-9500-19B0337B71F0}" dt="2022-05-17T00:50:01.591" v="23329" actId="13926"/>
        <pc:sldMkLst>
          <pc:docMk/>
          <pc:sldMk cId="26872680" sldId="880"/>
        </pc:sldMkLst>
        <pc:spChg chg="mod">
          <ac:chgData name="Alfred Asterjadhi" userId="39de57b9-85c0-4fd1-aaac-8ca2b6560ad0" providerId="ADAL" clId="{FDB479F4-74BA-4CDD-9500-19B0337B71F0}" dt="2022-05-15T16:25:20.363" v="21950"/>
          <ac:spMkLst>
            <pc:docMk/>
            <pc:sldMk cId="26872680" sldId="880"/>
            <ac:spMk id="2" creationId="{35CDB687-0632-4006-A686-C12015B002F3}"/>
          </ac:spMkLst>
        </pc:spChg>
        <pc:spChg chg="mod">
          <ac:chgData name="Alfred Asterjadhi" userId="39de57b9-85c0-4fd1-aaac-8ca2b6560ad0" providerId="ADAL" clId="{FDB479F4-74BA-4CDD-9500-19B0337B71F0}" dt="2022-05-17T00:50:01.591" v="23329" actId="13926"/>
          <ac:spMkLst>
            <pc:docMk/>
            <pc:sldMk cId="26872680" sldId="880"/>
            <ac:spMk id="3" creationId="{2A1DBDD1-7F19-4757-B753-A2A7E1EF91FE}"/>
          </ac:spMkLst>
        </pc:spChg>
        <pc:spChg chg="mod">
          <ac:chgData name="Alfred Asterjadhi" userId="39de57b9-85c0-4fd1-aaac-8ca2b6560ad0" providerId="ADAL" clId="{FDB479F4-74BA-4CDD-9500-19B0337B71F0}" dt="2022-05-15T16:25:20.363" v="21950"/>
          <ac:spMkLst>
            <pc:docMk/>
            <pc:sldMk cId="26872680" sldId="880"/>
            <ac:spMk id="4" creationId="{44C8936E-98C0-41D5-BD17-E645D96AE1F9}"/>
          </ac:spMkLst>
        </pc:spChg>
        <pc:spChg chg="mod">
          <ac:chgData name="Alfred Asterjadhi" userId="39de57b9-85c0-4fd1-aaac-8ca2b6560ad0" providerId="ADAL" clId="{FDB479F4-74BA-4CDD-9500-19B0337B71F0}" dt="2022-05-15T16:25:20.363" v="21950"/>
          <ac:spMkLst>
            <pc:docMk/>
            <pc:sldMk cId="26872680" sldId="880"/>
            <ac:spMk id="5" creationId="{C2D19F5E-206B-4A6D-B21A-F45065C6325A}"/>
          </ac:spMkLst>
        </pc:spChg>
        <pc:spChg chg="mod">
          <ac:chgData name="Alfred Asterjadhi" userId="39de57b9-85c0-4fd1-aaac-8ca2b6560ad0" providerId="ADAL" clId="{FDB479F4-74BA-4CDD-9500-19B0337B71F0}" dt="2022-05-15T16:43:55.340" v="22151"/>
          <ac:spMkLst>
            <pc:docMk/>
            <pc:sldMk cId="26872680" sldId="880"/>
            <ac:spMk id="6" creationId="{901BC188-0DC3-468B-88B2-63081D398E1A}"/>
          </ac:spMkLst>
        </pc:spChg>
        <pc:spChg chg="add del mod">
          <ac:chgData name="Alfred Asterjadhi" userId="39de57b9-85c0-4fd1-aaac-8ca2b6560ad0" providerId="ADAL" clId="{FDB479F4-74BA-4CDD-9500-19B0337B71F0}" dt="2022-05-15T16:25:20.363" v="21950"/>
          <ac:spMkLst>
            <pc:docMk/>
            <pc:sldMk cId="26872680" sldId="880"/>
            <ac:spMk id="7" creationId="{2BF8D0F8-D171-4EB5-BB6F-658752D1027B}"/>
          </ac:spMkLst>
        </pc:spChg>
        <pc:spChg chg="add del mod">
          <ac:chgData name="Alfred Asterjadhi" userId="39de57b9-85c0-4fd1-aaac-8ca2b6560ad0" providerId="ADAL" clId="{FDB479F4-74BA-4CDD-9500-19B0337B71F0}" dt="2022-05-15T16:25:20.363" v="21950"/>
          <ac:spMkLst>
            <pc:docMk/>
            <pc:sldMk cId="26872680" sldId="880"/>
            <ac:spMk id="8" creationId="{AE560A36-8694-4EB8-AA35-CFF7899CA496}"/>
          </ac:spMkLst>
        </pc:spChg>
        <pc:spChg chg="add del mod">
          <ac:chgData name="Alfred Asterjadhi" userId="39de57b9-85c0-4fd1-aaac-8ca2b6560ad0" providerId="ADAL" clId="{FDB479F4-74BA-4CDD-9500-19B0337B71F0}" dt="2022-05-15T16:25:20.363" v="21950"/>
          <ac:spMkLst>
            <pc:docMk/>
            <pc:sldMk cId="26872680" sldId="880"/>
            <ac:spMk id="9" creationId="{30A1BD2C-3080-4EC0-B32D-12DDC27D4299}"/>
          </ac:spMkLst>
        </pc:spChg>
        <pc:spChg chg="add del mod">
          <ac:chgData name="Alfred Asterjadhi" userId="39de57b9-85c0-4fd1-aaac-8ca2b6560ad0" providerId="ADAL" clId="{FDB479F4-74BA-4CDD-9500-19B0337B71F0}" dt="2022-05-15T16:25:20.363" v="21950"/>
          <ac:spMkLst>
            <pc:docMk/>
            <pc:sldMk cId="26872680" sldId="880"/>
            <ac:spMk id="10" creationId="{95D84F8A-96F9-476B-BA40-871121CF4CE4}"/>
          </ac:spMkLst>
        </pc:spChg>
        <pc:spChg chg="add del mod">
          <ac:chgData name="Alfred Asterjadhi" userId="39de57b9-85c0-4fd1-aaac-8ca2b6560ad0" providerId="ADAL" clId="{FDB479F4-74BA-4CDD-9500-19B0337B71F0}" dt="2022-05-15T16:25:20.363" v="21950"/>
          <ac:spMkLst>
            <pc:docMk/>
            <pc:sldMk cId="26872680" sldId="880"/>
            <ac:spMk id="11" creationId="{6A07F9ED-EBCB-486A-8186-4E2DF8EECE29}"/>
          </ac:spMkLst>
        </pc:spChg>
      </pc:sldChg>
      <pc:sldChg chg="addSp delSp modSp new mod">
        <pc:chgData name="Alfred Asterjadhi" userId="39de57b9-85c0-4fd1-aaac-8ca2b6560ad0" providerId="ADAL" clId="{FDB479F4-74BA-4CDD-9500-19B0337B71F0}" dt="2022-05-17T00:54:33.063" v="23351" actId="13926"/>
        <pc:sldMkLst>
          <pc:docMk/>
          <pc:sldMk cId="170626906" sldId="881"/>
        </pc:sldMkLst>
        <pc:spChg chg="mod">
          <ac:chgData name="Alfred Asterjadhi" userId="39de57b9-85c0-4fd1-aaac-8ca2b6560ad0" providerId="ADAL" clId="{FDB479F4-74BA-4CDD-9500-19B0337B71F0}" dt="2022-05-15T16:31:10.020" v="22047" actId="20577"/>
          <ac:spMkLst>
            <pc:docMk/>
            <pc:sldMk cId="170626906" sldId="881"/>
            <ac:spMk id="2" creationId="{2D652578-09B5-429B-9FE3-A514CBA22698}"/>
          </ac:spMkLst>
        </pc:spChg>
        <pc:spChg chg="mod">
          <ac:chgData name="Alfred Asterjadhi" userId="39de57b9-85c0-4fd1-aaac-8ca2b6560ad0" providerId="ADAL" clId="{FDB479F4-74BA-4CDD-9500-19B0337B71F0}" dt="2022-05-17T00:54:33.063" v="23351" actId="13926"/>
          <ac:spMkLst>
            <pc:docMk/>
            <pc:sldMk cId="170626906" sldId="881"/>
            <ac:spMk id="3" creationId="{DA3347E7-FC1E-4FE8-9E9C-AD738F8CE7DE}"/>
          </ac:spMkLst>
        </pc:spChg>
        <pc:spChg chg="mod">
          <ac:chgData name="Alfred Asterjadhi" userId="39de57b9-85c0-4fd1-aaac-8ca2b6560ad0" providerId="ADAL" clId="{FDB479F4-74BA-4CDD-9500-19B0337B71F0}" dt="2022-05-15T16:30:11.224" v="22023"/>
          <ac:spMkLst>
            <pc:docMk/>
            <pc:sldMk cId="170626906" sldId="881"/>
            <ac:spMk id="4" creationId="{222AD12A-47EC-466D-9684-79F4C107BE37}"/>
          </ac:spMkLst>
        </pc:spChg>
        <pc:spChg chg="mod">
          <ac:chgData name="Alfred Asterjadhi" userId="39de57b9-85c0-4fd1-aaac-8ca2b6560ad0" providerId="ADAL" clId="{FDB479F4-74BA-4CDD-9500-19B0337B71F0}" dt="2022-05-15T16:30:11.224" v="22023"/>
          <ac:spMkLst>
            <pc:docMk/>
            <pc:sldMk cId="170626906" sldId="881"/>
            <ac:spMk id="5" creationId="{0DD6B8F0-78F0-4F39-BC07-42B760E3BD33}"/>
          </ac:spMkLst>
        </pc:spChg>
        <pc:spChg chg="mod">
          <ac:chgData name="Alfred Asterjadhi" userId="39de57b9-85c0-4fd1-aaac-8ca2b6560ad0" providerId="ADAL" clId="{FDB479F4-74BA-4CDD-9500-19B0337B71F0}" dt="2022-05-15T16:44:02.365" v="22154"/>
          <ac:spMkLst>
            <pc:docMk/>
            <pc:sldMk cId="170626906" sldId="881"/>
            <ac:spMk id="6" creationId="{D50A7F40-643F-47B6-9E7A-9669A1450A6A}"/>
          </ac:spMkLst>
        </pc:spChg>
        <pc:spChg chg="add del mod">
          <ac:chgData name="Alfred Asterjadhi" userId="39de57b9-85c0-4fd1-aaac-8ca2b6560ad0" providerId="ADAL" clId="{FDB479F4-74BA-4CDD-9500-19B0337B71F0}" dt="2022-05-15T16:30:11.224" v="22023"/>
          <ac:spMkLst>
            <pc:docMk/>
            <pc:sldMk cId="170626906" sldId="881"/>
            <ac:spMk id="7" creationId="{546926EA-395E-478D-9D5E-CC264B070003}"/>
          </ac:spMkLst>
        </pc:spChg>
        <pc:spChg chg="add del mod">
          <ac:chgData name="Alfred Asterjadhi" userId="39de57b9-85c0-4fd1-aaac-8ca2b6560ad0" providerId="ADAL" clId="{FDB479F4-74BA-4CDD-9500-19B0337B71F0}" dt="2022-05-15T16:30:11.224" v="22023"/>
          <ac:spMkLst>
            <pc:docMk/>
            <pc:sldMk cId="170626906" sldId="881"/>
            <ac:spMk id="8" creationId="{F69FB7B0-2039-4195-B201-BB05E5A78B18}"/>
          </ac:spMkLst>
        </pc:spChg>
        <pc:spChg chg="add del mod">
          <ac:chgData name="Alfred Asterjadhi" userId="39de57b9-85c0-4fd1-aaac-8ca2b6560ad0" providerId="ADAL" clId="{FDB479F4-74BA-4CDD-9500-19B0337B71F0}" dt="2022-05-15T16:30:11.224" v="22023"/>
          <ac:spMkLst>
            <pc:docMk/>
            <pc:sldMk cId="170626906" sldId="881"/>
            <ac:spMk id="9" creationId="{4F2475FF-4B5E-47FE-B6F7-11C1BE737D68}"/>
          </ac:spMkLst>
        </pc:spChg>
        <pc:spChg chg="add del mod">
          <ac:chgData name="Alfred Asterjadhi" userId="39de57b9-85c0-4fd1-aaac-8ca2b6560ad0" providerId="ADAL" clId="{FDB479F4-74BA-4CDD-9500-19B0337B71F0}" dt="2022-05-15T16:30:11.224" v="22023"/>
          <ac:spMkLst>
            <pc:docMk/>
            <pc:sldMk cId="170626906" sldId="881"/>
            <ac:spMk id="10" creationId="{49AE8B5B-4611-4C20-99FC-9DD6178DDA40}"/>
          </ac:spMkLst>
        </pc:spChg>
        <pc:spChg chg="add del mod">
          <ac:chgData name="Alfred Asterjadhi" userId="39de57b9-85c0-4fd1-aaac-8ca2b6560ad0" providerId="ADAL" clId="{FDB479F4-74BA-4CDD-9500-19B0337B71F0}" dt="2022-05-15T16:30:11.224" v="22023"/>
          <ac:spMkLst>
            <pc:docMk/>
            <pc:sldMk cId="170626906" sldId="881"/>
            <ac:spMk id="11" creationId="{45755120-A2AE-49DD-A74C-F01279C2075D}"/>
          </ac:spMkLst>
        </pc:spChg>
      </pc:sldChg>
      <pc:sldChg chg="modSp add mod">
        <pc:chgData name="Alfred Asterjadhi" userId="39de57b9-85c0-4fd1-aaac-8ca2b6560ad0" providerId="ADAL" clId="{FDB479F4-74BA-4CDD-9500-19B0337B71F0}" dt="2022-05-16T14:25:51.622" v="22895"/>
        <pc:sldMkLst>
          <pc:docMk/>
          <pc:sldMk cId="268061392" sldId="882"/>
        </pc:sldMkLst>
        <pc:spChg chg="mod">
          <ac:chgData name="Alfred Asterjadhi" userId="39de57b9-85c0-4fd1-aaac-8ca2b6560ad0" providerId="ADAL" clId="{FDB479F4-74BA-4CDD-9500-19B0337B71F0}" dt="2022-05-16T05:10:34.126" v="22212" actId="20577"/>
          <ac:spMkLst>
            <pc:docMk/>
            <pc:sldMk cId="268061392" sldId="882"/>
            <ac:spMk id="2" creationId="{DDF78CE8-C80C-4DE6-8DDD-AFA792511CF9}"/>
          </ac:spMkLst>
        </pc:spChg>
        <pc:spChg chg="mod">
          <ac:chgData name="Alfred Asterjadhi" userId="39de57b9-85c0-4fd1-aaac-8ca2b6560ad0" providerId="ADAL" clId="{FDB479F4-74BA-4CDD-9500-19B0337B71F0}" dt="2022-05-16T14:25:51.622" v="22895"/>
          <ac:spMkLst>
            <pc:docMk/>
            <pc:sldMk cId="268061392" sldId="882"/>
            <ac:spMk id="3" creationId="{3917E3A2-65E2-43CC-8703-41CD0178EDA4}"/>
          </ac:spMkLst>
        </pc:spChg>
      </pc:sldChg>
      <pc:sldChg chg="modSp add mod">
        <pc:chgData name="Alfred Asterjadhi" userId="39de57b9-85c0-4fd1-aaac-8ca2b6560ad0" providerId="ADAL" clId="{FDB479F4-74BA-4CDD-9500-19B0337B71F0}" dt="2022-05-16T14:42:31.124" v="23017" actId="6549"/>
        <pc:sldMkLst>
          <pc:docMk/>
          <pc:sldMk cId="1569288744" sldId="883"/>
        </pc:sldMkLst>
        <pc:spChg chg="mod">
          <ac:chgData name="Alfred Asterjadhi" userId="39de57b9-85c0-4fd1-aaac-8ca2b6560ad0" providerId="ADAL" clId="{FDB479F4-74BA-4CDD-9500-19B0337B71F0}" dt="2022-05-16T14:41:11.451" v="22966" actId="20577"/>
          <ac:spMkLst>
            <pc:docMk/>
            <pc:sldMk cId="1569288744" sldId="883"/>
            <ac:spMk id="2" creationId="{49510D9F-7498-4603-98A7-A6DB1EDD560E}"/>
          </ac:spMkLst>
        </pc:spChg>
        <pc:spChg chg="mod">
          <ac:chgData name="Alfred Asterjadhi" userId="39de57b9-85c0-4fd1-aaac-8ca2b6560ad0" providerId="ADAL" clId="{FDB479F4-74BA-4CDD-9500-19B0337B71F0}" dt="2022-05-16T14:42:31.124" v="23017" actId="6549"/>
          <ac:spMkLst>
            <pc:docMk/>
            <pc:sldMk cId="1569288744" sldId="883"/>
            <ac:spMk id="3" creationId="{93EB16D6-11CB-4092-9D44-C889CC5233EA}"/>
          </ac:spMkLst>
        </pc:spChg>
      </pc:sldChg>
      <pc:sldChg chg="add del">
        <pc:chgData name="Alfred Asterjadhi" userId="39de57b9-85c0-4fd1-aaac-8ca2b6560ad0" providerId="ADAL" clId="{FDB479F4-74BA-4CDD-9500-19B0337B71F0}" dt="2022-05-16T14:40:48.810" v="22961"/>
        <pc:sldMkLst>
          <pc:docMk/>
          <pc:sldMk cId="3956432323" sldId="884"/>
        </pc:sldMkLst>
      </pc:sldChg>
      <pc:sldMasterChg chg="modSp mod">
        <pc:chgData name="Alfred Asterjadhi" userId="39de57b9-85c0-4fd1-aaac-8ca2b6560ad0" providerId="ADAL" clId="{FDB479F4-74BA-4CDD-9500-19B0337B71F0}" dt="2022-05-16T13:21:41.906" v="22318" actId="20577"/>
        <pc:sldMasterMkLst>
          <pc:docMk/>
          <pc:sldMasterMk cId="0" sldId="2147483648"/>
        </pc:sldMasterMkLst>
        <pc:spChg chg="mod">
          <ac:chgData name="Alfred Asterjadhi" userId="39de57b9-85c0-4fd1-aaac-8ca2b6560ad0" providerId="ADAL" clId="{FDB479F4-74BA-4CDD-9500-19B0337B71F0}" dt="2022-05-16T13:21:41.906" v="22318" actId="20577"/>
          <ac:spMkLst>
            <pc:docMk/>
            <pc:sldMasterMk cId="0" sldId="2147483648"/>
            <ac:spMk id="10" creationId="{00000000-0000-0000-0000-000000000000}"/>
          </ac:spMkLst>
        </pc:spChg>
      </pc:sldMasterChg>
    </pc:docChg>
  </pc:docChgLst>
  <pc:docChgLst>
    <pc:chgData name="Alfred Asterjadhi" userId="39de57b9-85c0-4fd1-aaac-8ca2b6560ad0" providerId="ADAL" clId="{6D4E447C-3BFA-4978-AEDA-DCC3562E8258}"/>
    <pc:docChg chg="modMainMaster">
      <pc:chgData name="Alfred Asterjadhi" userId="39de57b9-85c0-4fd1-aaac-8ca2b6560ad0" providerId="ADAL" clId="{6D4E447C-3BFA-4978-AEDA-DCC3562E8258}" dt="2021-09-20T13:42:22.684" v="1" actId="6549"/>
      <pc:docMkLst>
        <pc:docMk/>
      </pc:docMkLst>
      <pc:sldMasterChg chg="modSp mod">
        <pc:chgData name="Alfred Asterjadhi" userId="39de57b9-85c0-4fd1-aaac-8ca2b6560ad0" providerId="ADAL" clId="{6D4E447C-3BFA-4978-AEDA-DCC3562E8258}" dt="2021-09-20T13:42:22.684" v="1" actId="6549"/>
        <pc:sldMasterMkLst>
          <pc:docMk/>
          <pc:sldMasterMk cId="0" sldId="2147483648"/>
        </pc:sldMasterMkLst>
        <pc:spChg chg="mod">
          <ac:chgData name="Alfred Asterjadhi" userId="39de57b9-85c0-4fd1-aaac-8ca2b6560ad0" providerId="ADAL" clId="{6D4E447C-3BFA-4978-AEDA-DCC3562E8258}" dt="2021-09-20T13:42:22.684" v="1" actId="6549"/>
          <ac:spMkLst>
            <pc:docMk/>
            <pc:sldMasterMk cId="0" sldId="2147483648"/>
            <ac:spMk id="10" creationId="{00000000-0000-0000-0000-000000000000}"/>
          </ac:spMkLst>
        </pc:spChg>
      </pc:sldMasterChg>
    </pc:docChg>
  </pc:docChgLst>
  <pc:docChgLst>
    <pc:chgData name="Alfred Asterjadhi" userId="39de57b9-85c0-4fd1-aaac-8ca2b6560ad0" providerId="ADAL" clId="{78733081-F586-4074-AC0F-8E185683156A}"/>
    <pc:docChg chg="undo custSel addSld delSld modSld sldOrd modMainMaster">
      <pc:chgData name="Alfred Asterjadhi" userId="39de57b9-85c0-4fd1-aaac-8ca2b6560ad0" providerId="ADAL" clId="{78733081-F586-4074-AC0F-8E185683156A}" dt="2021-09-17T22:15:09.629" v="2169" actId="20577"/>
      <pc:docMkLst>
        <pc:docMk/>
      </pc:docMkLst>
      <pc:sldChg chg="new del ord">
        <pc:chgData name="Alfred Asterjadhi" userId="39de57b9-85c0-4fd1-aaac-8ca2b6560ad0" providerId="ADAL" clId="{78733081-F586-4074-AC0F-8E185683156A}" dt="2021-09-16T16:27:37.203" v="676" actId="47"/>
        <pc:sldMkLst>
          <pc:docMk/>
          <pc:sldMk cId="2370996414" sldId="662"/>
        </pc:sldMkLst>
      </pc:sldChg>
      <pc:sldChg chg="addSp delSp modSp new del">
        <pc:chgData name="Alfred Asterjadhi" userId="39de57b9-85c0-4fd1-aaac-8ca2b6560ad0" providerId="ADAL" clId="{78733081-F586-4074-AC0F-8E185683156A}" dt="2021-09-16T17:06:06.260" v="1145" actId="47"/>
        <pc:sldMkLst>
          <pc:docMk/>
          <pc:sldMk cId="131673124" sldId="663"/>
        </pc:sldMkLst>
        <pc:spChg chg="del">
          <ac:chgData name="Alfred Asterjadhi" userId="39de57b9-85c0-4fd1-aaac-8ca2b6560ad0" providerId="ADAL" clId="{78733081-F586-4074-AC0F-8E185683156A}" dt="2021-09-15T23:36:24.173" v="2"/>
          <ac:spMkLst>
            <pc:docMk/>
            <pc:sldMk cId="131673124" sldId="663"/>
            <ac:spMk id="3" creationId="{3AEF26D8-2A90-4B3C-86F3-9B9F3CA4AB26}"/>
          </ac:spMkLst>
        </pc:spChg>
        <pc:graphicFrameChg chg="add mod">
          <ac:chgData name="Alfred Asterjadhi" userId="39de57b9-85c0-4fd1-aaac-8ca2b6560ad0" providerId="ADAL" clId="{78733081-F586-4074-AC0F-8E185683156A}" dt="2021-09-15T23:36:24.173" v="2"/>
          <ac:graphicFrameMkLst>
            <pc:docMk/>
            <pc:sldMk cId="131673124" sldId="663"/>
            <ac:graphicFrameMk id="7" creationId="{35256C46-51B7-4A62-962C-5873766EE7A8}"/>
          </ac:graphicFrameMkLst>
        </pc:graphicFrameChg>
      </pc:sldChg>
      <pc:sldChg chg="modSp new del mod ord">
        <pc:chgData name="Alfred Asterjadhi" userId="39de57b9-85c0-4fd1-aaac-8ca2b6560ad0" providerId="ADAL" clId="{78733081-F586-4074-AC0F-8E185683156A}" dt="2021-09-16T16:58:39.025" v="901" actId="47"/>
        <pc:sldMkLst>
          <pc:docMk/>
          <pc:sldMk cId="3242539146" sldId="664"/>
        </pc:sldMkLst>
        <pc:spChg chg="mod">
          <ac:chgData name="Alfred Asterjadhi" userId="39de57b9-85c0-4fd1-aaac-8ca2b6560ad0" providerId="ADAL" clId="{78733081-F586-4074-AC0F-8E185683156A}" dt="2021-09-16T15:49:08.586" v="55" actId="400"/>
          <ac:spMkLst>
            <pc:docMk/>
            <pc:sldMk cId="3242539146" sldId="664"/>
            <ac:spMk id="3" creationId="{358B9AF7-6BB1-4FF1-8D6D-8CECB620C7DD}"/>
          </ac:spMkLst>
        </pc:spChg>
      </pc:sldChg>
      <pc:sldChg chg="modSp new del mod">
        <pc:chgData name="Alfred Asterjadhi" userId="39de57b9-85c0-4fd1-aaac-8ca2b6560ad0" providerId="ADAL" clId="{78733081-F586-4074-AC0F-8E185683156A}" dt="2021-09-16T17:00:19.141" v="902" actId="47"/>
        <pc:sldMkLst>
          <pc:docMk/>
          <pc:sldMk cId="1218845300" sldId="665"/>
        </pc:sldMkLst>
        <pc:spChg chg="mod">
          <ac:chgData name="Alfred Asterjadhi" userId="39de57b9-85c0-4fd1-aaac-8ca2b6560ad0" providerId="ADAL" clId="{78733081-F586-4074-AC0F-8E185683156A}" dt="2021-09-16T16:18:00.904" v="62" actId="1076"/>
          <ac:spMkLst>
            <pc:docMk/>
            <pc:sldMk cId="1218845300" sldId="665"/>
            <ac:spMk id="3" creationId="{DDCED07A-9F94-417F-B464-36EFF618B101}"/>
          </ac:spMkLst>
        </pc:spChg>
      </pc:sldChg>
      <pc:sldChg chg="modSp add mod">
        <pc:chgData name="Alfred Asterjadhi" userId="39de57b9-85c0-4fd1-aaac-8ca2b6560ad0" providerId="ADAL" clId="{78733081-F586-4074-AC0F-8E185683156A}" dt="2021-09-16T16:18:33.493" v="65" actId="20577"/>
        <pc:sldMkLst>
          <pc:docMk/>
          <pc:sldMk cId="263704962" sldId="666"/>
        </pc:sldMkLst>
        <pc:spChg chg="mod">
          <ac:chgData name="Alfred Asterjadhi" userId="39de57b9-85c0-4fd1-aaac-8ca2b6560ad0" providerId="ADAL" clId="{78733081-F586-4074-AC0F-8E185683156A}" dt="2021-09-16T16:18:33.493" v="65" actId="20577"/>
          <ac:spMkLst>
            <pc:docMk/>
            <pc:sldMk cId="263704962" sldId="666"/>
            <ac:spMk id="7" creationId="{3126AA10-DC1C-4E34-80DA-B427588F2BD9}"/>
          </ac:spMkLst>
        </pc:spChg>
      </pc:sldChg>
      <pc:sldChg chg="addSp delSp modSp add mod">
        <pc:chgData name="Alfred Asterjadhi" userId="39de57b9-85c0-4fd1-aaac-8ca2b6560ad0" providerId="ADAL" clId="{78733081-F586-4074-AC0F-8E185683156A}" dt="2021-09-17T18:31:20.079" v="2162" actId="20577"/>
        <pc:sldMkLst>
          <pc:docMk/>
          <pc:sldMk cId="2864613985" sldId="667"/>
        </pc:sldMkLst>
        <pc:spChg chg="mod">
          <ac:chgData name="Alfred Asterjadhi" userId="39de57b9-85c0-4fd1-aaac-8ca2b6560ad0" providerId="ADAL" clId="{78733081-F586-4074-AC0F-8E185683156A}" dt="2021-09-17T17:58:37.262" v="1174" actId="20577"/>
          <ac:spMkLst>
            <pc:docMk/>
            <pc:sldMk cId="2864613985" sldId="667"/>
            <ac:spMk id="2" creationId="{12372A2F-8025-42D4-B5ED-6E7667DF00C8}"/>
          </ac:spMkLst>
        </pc:spChg>
        <pc:spChg chg="add del">
          <ac:chgData name="Alfred Asterjadhi" userId="39de57b9-85c0-4fd1-aaac-8ca2b6560ad0" providerId="ADAL" clId="{78733081-F586-4074-AC0F-8E185683156A}" dt="2021-09-16T17:00:52.705" v="912" actId="22"/>
          <ac:spMkLst>
            <pc:docMk/>
            <pc:sldMk cId="2864613985" sldId="667"/>
            <ac:spMk id="8" creationId="{9974C8A9-6057-4F3F-92E5-AEA4516A70B1}"/>
          </ac:spMkLst>
        </pc:spChg>
        <pc:spChg chg="mod">
          <ac:chgData name="Alfred Asterjadhi" userId="39de57b9-85c0-4fd1-aaac-8ca2b6560ad0" providerId="ADAL" clId="{78733081-F586-4074-AC0F-8E185683156A}" dt="2021-09-17T18:31:20.079" v="2162" actId="20577"/>
          <ac:spMkLst>
            <pc:docMk/>
            <pc:sldMk cId="2864613985" sldId="667"/>
            <ac:spMk id="10" creationId="{99A414B4-2CCE-47B7-A036-CF3630BA2538}"/>
          </ac:spMkLst>
        </pc:spChg>
      </pc:sldChg>
      <pc:sldChg chg="modSp add mod">
        <pc:chgData name="Alfred Asterjadhi" userId="39de57b9-85c0-4fd1-aaac-8ca2b6560ad0" providerId="ADAL" clId="{78733081-F586-4074-AC0F-8E185683156A}" dt="2021-09-16T16:38:33.684" v="768" actId="20577"/>
        <pc:sldMkLst>
          <pc:docMk/>
          <pc:sldMk cId="659808261" sldId="668"/>
        </pc:sldMkLst>
        <pc:spChg chg="mod">
          <ac:chgData name="Alfred Asterjadhi" userId="39de57b9-85c0-4fd1-aaac-8ca2b6560ad0" providerId="ADAL" clId="{78733081-F586-4074-AC0F-8E185683156A}" dt="2021-09-16T16:38:11.993" v="753" actId="20577"/>
          <ac:spMkLst>
            <pc:docMk/>
            <pc:sldMk cId="659808261" sldId="668"/>
            <ac:spMk id="2" creationId="{12372A2F-8025-42D4-B5ED-6E7667DF00C8}"/>
          </ac:spMkLst>
        </pc:spChg>
        <pc:spChg chg="mod">
          <ac:chgData name="Alfred Asterjadhi" userId="39de57b9-85c0-4fd1-aaac-8ca2b6560ad0" providerId="ADAL" clId="{78733081-F586-4074-AC0F-8E185683156A}" dt="2021-09-16T16:38:33.684" v="768" actId="20577"/>
          <ac:spMkLst>
            <pc:docMk/>
            <pc:sldMk cId="659808261" sldId="668"/>
            <ac:spMk id="10" creationId="{99A414B4-2CCE-47B7-A036-CF3630BA2538}"/>
          </ac:spMkLst>
        </pc:spChg>
      </pc:sldChg>
      <pc:sldChg chg="modSp add mod">
        <pc:chgData name="Alfred Asterjadhi" userId="39de57b9-85c0-4fd1-aaac-8ca2b6560ad0" providerId="ADAL" clId="{78733081-F586-4074-AC0F-8E185683156A}" dt="2021-09-16T16:55:14.267" v="863" actId="20577"/>
        <pc:sldMkLst>
          <pc:docMk/>
          <pc:sldMk cId="4152506591" sldId="669"/>
        </pc:sldMkLst>
        <pc:spChg chg="mod">
          <ac:chgData name="Alfred Asterjadhi" userId="39de57b9-85c0-4fd1-aaac-8ca2b6560ad0" providerId="ADAL" clId="{78733081-F586-4074-AC0F-8E185683156A}" dt="2021-09-16T16:39:23.442" v="770" actId="20577"/>
          <ac:spMkLst>
            <pc:docMk/>
            <pc:sldMk cId="4152506591" sldId="669"/>
            <ac:spMk id="2" creationId="{12372A2F-8025-42D4-B5ED-6E7667DF00C8}"/>
          </ac:spMkLst>
        </pc:spChg>
        <pc:spChg chg="mod">
          <ac:chgData name="Alfred Asterjadhi" userId="39de57b9-85c0-4fd1-aaac-8ca2b6560ad0" providerId="ADAL" clId="{78733081-F586-4074-AC0F-8E185683156A}" dt="2021-09-16T16:55:14.267" v="863" actId="20577"/>
          <ac:spMkLst>
            <pc:docMk/>
            <pc:sldMk cId="4152506591" sldId="669"/>
            <ac:spMk id="10" creationId="{99A414B4-2CCE-47B7-A036-CF3630BA2538}"/>
          </ac:spMkLst>
        </pc:spChg>
      </pc:sldChg>
      <pc:sldChg chg="modSp add mod">
        <pc:chgData name="Alfred Asterjadhi" userId="39de57b9-85c0-4fd1-aaac-8ca2b6560ad0" providerId="ADAL" clId="{78733081-F586-4074-AC0F-8E185683156A}" dt="2021-09-16T16:58:35.047" v="900" actId="20577"/>
        <pc:sldMkLst>
          <pc:docMk/>
          <pc:sldMk cId="2176718095" sldId="670"/>
        </pc:sldMkLst>
        <pc:spChg chg="mod">
          <ac:chgData name="Alfred Asterjadhi" userId="39de57b9-85c0-4fd1-aaac-8ca2b6560ad0" providerId="ADAL" clId="{78733081-F586-4074-AC0F-8E185683156A}" dt="2021-09-16T16:57:59.066" v="877" actId="20577"/>
          <ac:spMkLst>
            <pc:docMk/>
            <pc:sldMk cId="2176718095" sldId="670"/>
            <ac:spMk id="2" creationId="{12372A2F-8025-42D4-B5ED-6E7667DF00C8}"/>
          </ac:spMkLst>
        </pc:spChg>
        <pc:spChg chg="mod">
          <ac:chgData name="Alfred Asterjadhi" userId="39de57b9-85c0-4fd1-aaac-8ca2b6560ad0" providerId="ADAL" clId="{78733081-F586-4074-AC0F-8E185683156A}" dt="2021-09-16T16:58:35.047" v="900" actId="20577"/>
          <ac:spMkLst>
            <pc:docMk/>
            <pc:sldMk cId="2176718095" sldId="670"/>
            <ac:spMk id="10" creationId="{99A414B4-2CCE-47B7-A036-CF3630BA2538}"/>
          </ac:spMkLst>
        </pc:spChg>
      </pc:sldChg>
      <pc:sldChg chg="modSp add mod">
        <pc:chgData name="Alfred Asterjadhi" userId="39de57b9-85c0-4fd1-aaac-8ca2b6560ad0" providerId="ADAL" clId="{78733081-F586-4074-AC0F-8E185683156A}" dt="2021-09-16T17:06:00.611" v="1144" actId="20577"/>
        <pc:sldMkLst>
          <pc:docMk/>
          <pc:sldMk cId="304436274" sldId="671"/>
        </pc:sldMkLst>
        <pc:spChg chg="mod">
          <ac:chgData name="Alfred Asterjadhi" userId="39de57b9-85c0-4fd1-aaac-8ca2b6560ad0" providerId="ADAL" clId="{78733081-F586-4074-AC0F-8E185683156A}" dt="2021-09-16T17:01:01.699" v="919" actId="20577"/>
          <ac:spMkLst>
            <pc:docMk/>
            <pc:sldMk cId="304436274" sldId="671"/>
            <ac:spMk id="2" creationId="{12372A2F-8025-42D4-B5ED-6E7667DF00C8}"/>
          </ac:spMkLst>
        </pc:spChg>
        <pc:spChg chg="mod">
          <ac:chgData name="Alfred Asterjadhi" userId="39de57b9-85c0-4fd1-aaac-8ca2b6560ad0" providerId="ADAL" clId="{78733081-F586-4074-AC0F-8E185683156A}" dt="2021-09-16T17:06:00.611" v="1144" actId="20577"/>
          <ac:spMkLst>
            <pc:docMk/>
            <pc:sldMk cId="304436274" sldId="671"/>
            <ac:spMk id="10" creationId="{99A414B4-2CCE-47B7-A036-CF3630BA2538}"/>
          </ac:spMkLst>
        </pc:spChg>
      </pc:sldChg>
      <pc:sldChg chg="modSp add mod">
        <pc:chgData name="Alfred Asterjadhi" userId="39de57b9-85c0-4fd1-aaac-8ca2b6560ad0" providerId="ADAL" clId="{78733081-F586-4074-AC0F-8E185683156A}" dt="2021-09-17T22:15:09.629" v="2169" actId="20577"/>
        <pc:sldMkLst>
          <pc:docMk/>
          <pc:sldMk cId="4201928650" sldId="672"/>
        </pc:sldMkLst>
        <pc:spChg chg="mod">
          <ac:chgData name="Alfred Asterjadhi" userId="39de57b9-85c0-4fd1-aaac-8ca2b6560ad0" providerId="ADAL" clId="{78733081-F586-4074-AC0F-8E185683156A}" dt="2021-09-16T17:06:38.197" v="1148" actId="20577"/>
          <ac:spMkLst>
            <pc:docMk/>
            <pc:sldMk cId="4201928650" sldId="672"/>
            <ac:spMk id="2" creationId="{12372A2F-8025-42D4-B5ED-6E7667DF00C8}"/>
          </ac:spMkLst>
        </pc:spChg>
        <pc:spChg chg="mod">
          <ac:chgData name="Alfred Asterjadhi" userId="39de57b9-85c0-4fd1-aaac-8ca2b6560ad0" providerId="ADAL" clId="{78733081-F586-4074-AC0F-8E185683156A}" dt="2021-09-16T17:08:05.926" v="1168" actId="20577"/>
          <ac:spMkLst>
            <pc:docMk/>
            <pc:sldMk cId="4201928650" sldId="672"/>
            <ac:spMk id="6" creationId="{B63EF7E7-1362-4206-B209-115D49A6AA5A}"/>
          </ac:spMkLst>
        </pc:spChg>
        <pc:spChg chg="mod">
          <ac:chgData name="Alfred Asterjadhi" userId="39de57b9-85c0-4fd1-aaac-8ca2b6560ad0" providerId="ADAL" clId="{78733081-F586-4074-AC0F-8E185683156A}" dt="2021-09-17T22:15:09.629" v="2169" actId="20577"/>
          <ac:spMkLst>
            <pc:docMk/>
            <pc:sldMk cId="4201928650" sldId="672"/>
            <ac:spMk id="10" creationId="{99A414B4-2CCE-47B7-A036-CF3630BA2538}"/>
          </ac:spMkLst>
        </pc:spChg>
      </pc:sldChg>
      <pc:sldChg chg="modSp add mod">
        <pc:chgData name="Alfred Asterjadhi" userId="39de57b9-85c0-4fd1-aaac-8ca2b6560ad0" providerId="ADAL" clId="{78733081-F586-4074-AC0F-8E185683156A}" dt="2021-09-17T18:31:22.773" v="2163" actId="20577"/>
        <pc:sldMkLst>
          <pc:docMk/>
          <pc:sldMk cId="4037543771" sldId="673"/>
        </pc:sldMkLst>
        <pc:spChg chg="mod">
          <ac:chgData name="Alfred Asterjadhi" userId="39de57b9-85c0-4fd1-aaac-8ca2b6560ad0" providerId="ADAL" clId="{78733081-F586-4074-AC0F-8E185683156A}" dt="2021-09-17T17:58:40.612" v="1176" actId="20577"/>
          <ac:spMkLst>
            <pc:docMk/>
            <pc:sldMk cId="4037543771" sldId="673"/>
            <ac:spMk id="2" creationId="{12372A2F-8025-42D4-B5ED-6E7667DF00C8}"/>
          </ac:spMkLst>
        </pc:spChg>
        <pc:spChg chg="mod">
          <ac:chgData name="Alfred Asterjadhi" userId="39de57b9-85c0-4fd1-aaac-8ca2b6560ad0" providerId="ADAL" clId="{78733081-F586-4074-AC0F-8E185683156A}" dt="2021-09-17T18:31:22.773" v="2163" actId="20577"/>
          <ac:spMkLst>
            <pc:docMk/>
            <pc:sldMk cId="4037543771" sldId="673"/>
            <ac:spMk id="10" creationId="{99A414B4-2CCE-47B7-A036-CF3630BA2538}"/>
          </ac:spMkLst>
        </pc:spChg>
      </pc:sldChg>
      <pc:sldMasterChg chg="modSp mod">
        <pc:chgData name="Alfred Asterjadhi" userId="39de57b9-85c0-4fd1-aaac-8ca2b6560ad0" providerId="ADAL" clId="{78733081-F586-4074-AC0F-8E185683156A}" dt="2021-09-17T22:14:53.839" v="2165" actId="20577"/>
        <pc:sldMasterMkLst>
          <pc:docMk/>
          <pc:sldMasterMk cId="0" sldId="2147483648"/>
        </pc:sldMasterMkLst>
        <pc:spChg chg="mod">
          <ac:chgData name="Alfred Asterjadhi" userId="39de57b9-85c0-4fd1-aaac-8ca2b6560ad0" providerId="ADAL" clId="{78733081-F586-4074-AC0F-8E185683156A}" dt="2021-09-17T22:14:53.839" v="2165" actId="20577"/>
          <ac:spMkLst>
            <pc:docMk/>
            <pc:sldMasterMk cId="0" sldId="2147483648"/>
            <ac:spMk id="10" creationId="{00000000-0000-0000-0000-000000000000}"/>
          </ac:spMkLst>
        </pc:spChg>
      </pc:sldMasterChg>
    </pc:docChg>
  </pc:docChgLst>
  <pc:docChgLst>
    <pc:chgData name="Alfred Asterjadhi" userId="39de57b9-85c0-4fd1-aaac-8ca2b6560ad0" providerId="ADAL" clId="{A5710CD2-0003-4A12-8C0C-EB1BD139C3A3}"/>
    <pc:docChg chg="undo redo custSel addSld delSld modSld sldOrd modMainMaster">
      <pc:chgData name="Alfred Asterjadhi" userId="39de57b9-85c0-4fd1-aaac-8ca2b6560ad0" providerId="ADAL" clId="{A5710CD2-0003-4A12-8C0C-EB1BD139C3A3}" dt="2022-01-27T18:08:31.896" v="7748" actId="20577"/>
      <pc:docMkLst>
        <pc:docMk/>
      </pc:docMkLst>
      <pc:sldChg chg="modSp mod">
        <pc:chgData name="Alfred Asterjadhi" userId="39de57b9-85c0-4fd1-aaac-8ca2b6560ad0" providerId="ADAL" clId="{A5710CD2-0003-4A12-8C0C-EB1BD139C3A3}" dt="2022-01-04T19:57:05.858" v="5714" actId="400"/>
        <pc:sldMkLst>
          <pc:docMk/>
          <pc:sldMk cId="2376158859" sldId="650"/>
        </pc:sldMkLst>
        <pc:spChg chg="mod">
          <ac:chgData name="Alfred Asterjadhi" userId="39de57b9-85c0-4fd1-aaac-8ca2b6560ad0" providerId="ADAL" clId="{A5710CD2-0003-4A12-8C0C-EB1BD139C3A3}" dt="2022-01-04T19:57:05.858" v="5714" actId="400"/>
          <ac:spMkLst>
            <pc:docMk/>
            <pc:sldMk cId="2376158859" sldId="650"/>
            <ac:spMk id="10" creationId="{99A414B4-2CCE-47B7-A036-CF3630BA2538}"/>
          </ac:spMkLst>
        </pc:spChg>
      </pc:sldChg>
      <pc:sldChg chg="modSp mod">
        <pc:chgData name="Alfred Asterjadhi" userId="39de57b9-85c0-4fd1-aaac-8ca2b6560ad0" providerId="ADAL" clId="{A5710CD2-0003-4A12-8C0C-EB1BD139C3A3}" dt="2021-10-13T14:13:49.366" v="33"/>
        <pc:sldMkLst>
          <pc:docMk/>
          <pc:sldMk cId="2567895018" sldId="675"/>
        </pc:sldMkLst>
        <pc:spChg chg="mod">
          <ac:chgData name="Alfred Asterjadhi" userId="39de57b9-85c0-4fd1-aaac-8ca2b6560ad0" providerId="ADAL" clId="{A5710CD2-0003-4A12-8C0C-EB1BD139C3A3}" dt="2021-10-13T14:13:49.366" v="33"/>
          <ac:spMkLst>
            <pc:docMk/>
            <pc:sldMk cId="2567895018" sldId="675"/>
            <ac:spMk id="10" creationId="{99A414B4-2CCE-47B7-A036-CF3630BA2538}"/>
          </ac:spMkLst>
        </pc:spChg>
      </pc:sldChg>
      <pc:sldChg chg="modSp mod">
        <pc:chgData name="Alfred Asterjadhi" userId="39de57b9-85c0-4fd1-aaac-8ca2b6560ad0" providerId="ADAL" clId="{A5710CD2-0003-4A12-8C0C-EB1BD139C3A3}" dt="2021-10-13T14:15:38.300" v="64" actId="6549"/>
        <pc:sldMkLst>
          <pc:docMk/>
          <pc:sldMk cId="1977230471" sldId="676"/>
        </pc:sldMkLst>
        <pc:spChg chg="mod">
          <ac:chgData name="Alfred Asterjadhi" userId="39de57b9-85c0-4fd1-aaac-8ca2b6560ad0" providerId="ADAL" clId="{A5710CD2-0003-4A12-8C0C-EB1BD139C3A3}" dt="2021-10-13T14:15:38.300" v="64" actId="6549"/>
          <ac:spMkLst>
            <pc:docMk/>
            <pc:sldMk cId="1977230471" sldId="676"/>
            <ac:spMk id="10" creationId="{99A414B4-2CCE-47B7-A036-CF3630BA2538}"/>
          </ac:spMkLst>
        </pc:spChg>
      </pc:sldChg>
      <pc:sldChg chg="modSp mod">
        <pc:chgData name="Alfred Asterjadhi" userId="39de57b9-85c0-4fd1-aaac-8ca2b6560ad0" providerId="ADAL" clId="{A5710CD2-0003-4A12-8C0C-EB1BD139C3A3}" dt="2021-10-13T14:17:18.654" v="100"/>
        <pc:sldMkLst>
          <pc:docMk/>
          <pc:sldMk cId="859615837" sldId="677"/>
        </pc:sldMkLst>
        <pc:spChg chg="mod">
          <ac:chgData name="Alfred Asterjadhi" userId="39de57b9-85c0-4fd1-aaac-8ca2b6560ad0" providerId="ADAL" clId="{A5710CD2-0003-4A12-8C0C-EB1BD139C3A3}" dt="2021-10-13T14:17:18.654" v="100"/>
          <ac:spMkLst>
            <pc:docMk/>
            <pc:sldMk cId="859615837" sldId="677"/>
            <ac:spMk id="10" creationId="{99A414B4-2CCE-47B7-A036-CF3630BA2538}"/>
          </ac:spMkLst>
        </pc:spChg>
      </pc:sldChg>
      <pc:sldChg chg="modSp mod">
        <pc:chgData name="Alfred Asterjadhi" userId="39de57b9-85c0-4fd1-aaac-8ca2b6560ad0" providerId="ADAL" clId="{A5710CD2-0003-4A12-8C0C-EB1BD139C3A3}" dt="2021-10-13T14:18:48.672" v="139"/>
        <pc:sldMkLst>
          <pc:docMk/>
          <pc:sldMk cId="3512849412" sldId="678"/>
        </pc:sldMkLst>
        <pc:spChg chg="mod">
          <ac:chgData name="Alfred Asterjadhi" userId="39de57b9-85c0-4fd1-aaac-8ca2b6560ad0" providerId="ADAL" clId="{A5710CD2-0003-4A12-8C0C-EB1BD139C3A3}" dt="2021-10-13T14:18:48.672" v="139"/>
          <ac:spMkLst>
            <pc:docMk/>
            <pc:sldMk cId="3512849412" sldId="678"/>
            <ac:spMk id="10" creationId="{99A414B4-2CCE-47B7-A036-CF3630BA2538}"/>
          </ac:spMkLst>
        </pc:spChg>
      </pc:sldChg>
      <pc:sldChg chg="modSp add mod">
        <pc:chgData name="Alfred Asterjadhi" userId="39de57b9-85c0-4fd1-aaac-8ca2b6560ad0" providerId="ADAL" clId="{A5710CD2-0003-4A12-8C0C-EB1BD139C3A3}" dt="2021-11-04T23:18:14.914" v="1985" actId="20577"/>
        <pc:sldMkLst>
          <pc:docMk/>
          <pc:sldMk cId="289413668" sldId="679"/>
        </pc:sldMkLst>
        <pc:spChg chg="mod">
          <ac:chgData name="Alfred Asterjadhi" userId="39de57b9-85c0-4fd1-aaac-8ca2b6560ad0" providerId="ADAL" clId="{A5710CD2-0003-4A12-8C0C-EB1BD139C3A3}" dt="2021-11-04T23:18:14.914" v="1985" actId="20577"/>
          <ac:spMkLst>
            <pc:docMk/>
            <pc:sldMk cId="289413668" sldId="679"/>
            <ac:spMk id="6" creationId="{7488035E-BDAD-477C-AA55-E8989C4B7B8C}"/>
          </ac:spMkLst>
        </pc:spChg>
        <pc:spChg chg="mod">
          <ac:chgData name="Alfred Asterjadhi" userId="39de57b9-85c0-4fd1-aaac-8ca2b6560ad0" providerId="ADAL" clId="{A5710CD2-0003-4A12-8C0C-EB1BD139C3A3}" dt="2021-11-04T23:18:10.915" v="1977" actId="207"/>
          <ac:spMkLst>
            <pc:docMk/>
            <pc:sldMk cId="289413668" sldId="679"/>
            <ac:spMk id="7" creationId="{3126AA10-DC1C-4E34-80DA-B427588F2BD9}"/>
          </ac:spMkLst>
        </pc:spChg>
      </pc:sldChg>
      <pc:sldChg chg="modSp add mod">
        <pc:chgData name="Alfred Asterjadhi" userId="39de57b9-85c0-4fd1-aaac-8ca2b6560ad0" providerId="ADAL" clId="{A5710CD2-0003-4A12-8C0C-EB1BD139C3A3}" dt="2021-11-10T15:58:29.747" v="2267"/>
        <pc:sldMkLst>
          <pc:docMk/>
          <pc:sldMk cId="4050482503" sldId="680"/>
        </pc:sldMkLst>
        <pc:spChg chg="mod">
          <ac:chgData name="Alfred Asterjadhi" userId="39de57b9-85c0-4fd1-aaac-8ca2b6560ad0" providerId="ADAL" clId="{A5710CD2-0003-4A12-8C0C-EB1BD139C3A3}" dt="2021-10-14T18:05:32.872" v="210" actId="20577"/>
          <ac:spMkLst>
            <pc:docMk/>
            <pc:sldMk cId="4050482503" sldId="680"/>
            <ac:spMk id="2" creationId="{12372A2F-8025-42D4-B5ED-6E7667DF00C8}"/>
          </ac:spMkLst>
        </pc:spChg>
        <pc:spChg chg="mod">
          <ac:chgData name="Alfred Asterjadhi" userId="39de57b9-85c0-4fd1-aaac-8ca2b6560ad0" providerId="ADAL" clId="{A5710CD2-0003-4A12-8C0C-EB1BD139C3A3}" dt="2021-11-04T23:18:19.995" v="1986"/>
          <ac:spMkLst>
            <pc:docMk/>
            <pc:sldMk cId="4050482503" sldId="680"/>
            <ac:spMk id="6" creationId="{B63EF7E7-1362-4206-B209-115D49A6AA5A}"/>
          </ac:spMkLst>
        </pc:spChg>
        <pc:spChg chg="mod">
          <ac:chgData name="Alfred Asterjadhi" userId="39de57b9-85c0-4fd1-aaac-8ca2b6560ad0" providerId="ADAL" clId="{A5710CD2-0003-4A12-8C0C-EB1BD139C3A3}" dt="2021-11-10T15:58:29.747" v="2267"/>
          <ac:spMkLst>
            <pc:docMk/>
            <pc:sldMk cId="4050482503" sldId="680"/>
            <ac:spMk id="10" creationId="{99A414B4-2CCE-47B7-A036-CF3630BA2538}"/>
          </ac:spMkLst>
        </pc:spChg>
      </pc:sldChg>
      <pc:sldChg chg="modSp add mod">
        <pc:chgData name="Alfred Asterjadhi" userId="39de57b9-85c0-4fd1-aaac-8ca2b6560ad0" providerId="ADAL" clId="{A5710CD2-0003-4A12-8C0C-EB1BD139C3A3}" dt="2021-11-15T15:29:34.954" v="2577"/>
        <pc:sldMkLst>
          <pc:docMk/>
          <pc:sldMk cId="3201714199" sldId="681"/>
        </pc:sldMkLst>
        <pc:spChg chg="mod">
          <ac:chgData name="Alfred Asterjadhi" userId="39de57b9-85c0-4fd1-aaac-8ca2b6560ad0" providerId="ADAL" clId="{A5710CD2-0003-4A12-8C0C-EB1BD139C3A3}" dt="2021-11-02T02:24:51.674" v="1901" actId="20577"/>
          <ac:spMkLst>
            <pc:docMk/>
            <pc:sldMk cId="3201714199" sldId="681"/>
            <ac:spMk id="2" creationId="{12372A2F-8025-42D4-B5ED-6E7667DF00C8}"/>
          </ac:spMkLst>
        </pc:spChg>
        <pc:spChg chg="mod">
          <ac:chgData name="Alfred Asterjadhi" userId="39de57b9-85c0-4fd1-aaac-8ca2b6560ad0" providerId="ADAL" clId="{A5710CD2-0003-4A12-8C0C-EB1BD139C3A3}" dt="2021-11-04T23:18:30.613" v="1990"/>
          <ac:spMkLst>
            <pc:docMk/>
            <pc:sldMk cId="3201714199" sldId="681"/>
            <ac:spMk id="6" creationId="{B63EF7E7-1362-4206-B209-115D49A6AA5A}"/>
          </ac:spMkLst>
        </pc:spChg>
        <pc:spChg chg="mod">
          <ac:chgData name="Alfred Asterjadhi" userId="39de57b9-85c0-4fd1-aaac-8ca2b6560ad0" providerId="ADAL" clId="{A5710CD2-0003-4A12-8C0C-EB1BD139C3A3}" dt="2021-11-15T15:29:34.954" v="2577"/>
          <ac:spMkLst>
            <pc:docMk/>
            <pc:sldMk cId="3201714199" sldId="681"/>
            <ac:spMk id="10" creationId="{99A414B4-2CCE-47B7-A036-CF3630BA2538}"/>
          </ac:spMkLst>
        </pc:spChg>
      </pc:sldChg>
      <pc:sldChg chg="modSp add mod">
        <pc:chgData name="Alfred Asterjadhi" userId="39de57b9-85c0-4fd1-aaac-8ca2b6560ad0" providerId="ADAL" clId="{A5710CD2-0003-4A12-8C0C-EB1BD139C3A3}" dt="2021-11-15T15:35:00.149" v="2733" actId="6549"/>
        <pc:sldMkLst>
          <pc:docMk/>
          <pc:sldMk cId="3094672638" sldId="682"/>
        </pc:sldMkLst>
        <pc:spChg chg="mod">
          <ac:chgData name="Alfred Asterjadhi" userId="39de57b9-85c0-4fd1-aaac-8ca2b6560ad0" providerId="ADAL" clId="{A5710CD2-0003-4A12-8C0C-EB1BD139C3A3}" dt="2021-11-02T02:25:01.830" v="1905" actId="20577"/>
          <ac:spMkLst>
            <pc:docMk/>
            <pc:sldMk cId="3094672638" sldId="682"/>
            <ac:spMk id="2" creationId="{12372A2F-8025-42D4-B5ED-6E7667DF00C8}"/>
          </ac:spMkLst>
        </pc:spChg>
        <pc:spChg chg="mod">
          <ac:chgData name="Alfred Asterjadhi" userId="39de57b9-85c0-4fd1-aaac-8ca2b6560ad0" providerId="ADAL" clId="{A5710CD2-0003-4A12-8C0C-EB1BD139C3A3}" dt="2021-11-04T23:18:40.785" v="1994"/>
          <ac:spMkLst>
            <pc:docMk/>
            <pc:sldMk cId="3094672638" sldId="682"/>
            <ac:spMk id="6" creationId="{B63EF7E7-1362-4206-B209-115D49A6AA5A}"/>
          </ac:spMkLst>
        </pc:spChg>
        <pc:spChg chg="mod">
          <ac:chgData name="Alfred Asterjadhi" userId="39de57b9-85c0-4fd1-aaac-8ca2b6560ad0" providerId="ADAL" clId="{A5710CD2-0003-4A12-8C0C-EB1BD139C3A3}" dt="2021-11-15T15:35:00.149" v="2733" actId="6549"/>
          <ac:spMkLst>
            <pc:docMk/>
            <pc:sldMk cId="3094672638" sldId="682"/>
            <ac:spMk id="10" creationId="{99A414B4-2CCE-47B7-A036-CF3630BA2538}"/>
          </ac:spMkLst>
        </pc:spChg>
      </pc:sldChg>
      <pc:sldChg chg="addSp delSp modSp add mod">
        <pc:chgData name="Alfred Asterjadhi" userId="39de57b9-85c0-4fd1-aaac-8ca2b6560ad0" providerId="ADAL" clId="{A5710CD2-0003-4A12-8C0C-EB1BD139C3A3}" dt="2021-11-15T15:36:38.207" v="2768" actId="6549"/>
        <pc:sldMkLst>
          <pc:docMk/>
          <pc:sldMk cId="3293289011" sldId="683"/>
        </pc:sldMkLst>
        <pc:spChg chg="mod">
          <ac:chgData name="Alfred Asterjadhi" userId="39de57b9-85c0-4fd1-aaac-8ca2b6560ad0" providerId="ADAL" clId="{A5710CD2-0003-4A12-8C0C-EB1BD139C3A3}" dt="2021-11-02T02:25:04.173" v="1906" actId="20577"/>
          <ac:spMkLst>
            <pc:docMk/>
            <pc:sldMk cId="3293289011" sldId="683"/>
            <ac:spMk id="2" creationId="{12372A2F-8025-42D4-B5ED-6E7667DF00C8}"/>
          </ac:spMkLst>
        </pc:spChg>
        <pc:spChg chg="mod">
          <ac:chgData name="Alfred Asterjadhi" userId="39de57b9-85c0-4fd1-aaac-8ca2b6560ad0" providerId="ADAL" clId="{A5710CD2-0003-4A12-8C0C-EB1BD139C3A3}" dt="2021-11-04T23:18:43.746" v="1995"/>
          <ac:spMkLst>
            <pc:docMk/>
            <pc:sldMk cId="3293289011" sldId="683"/>
            <ac:spMk id="6" creationId="{B63EF7E7-1362-4206-B209-115D49A6AA5A}"/>
          </ac:spMkLst>
        </pc:spChg>
        <pc:spChg chg="add del">
          <ac:chgData name="Alfred Asterjadhi" userId="39de57b9-85c0-4fd1-aaac-8ca2b6560ad0" providerId="ADAL" clId="{A5710CD2-0003-4A12-8C0C-EB1BD139C3A3}" dt="2021-10-14T18:21:18.124" v="418" actId="22"/>
          <ac:spMkLst>
            <pc:docMk/>
            <pc:sldMk cId="3293289011" sldId="683"/>
            <ac:spMk id="8" creationId="{A582FCAD-F9FA-4579-B3E4-F41689704CB4}"/>
          </ac:spMkLst>
        </pc:spChg>
        <pc:spChg chg="mod">
          <ac:chgData name="Alfred Asterjadhi" userId="39de57b9-85c0-4fd1-aaac-8ca2b6560ad0" providerId="ADAL" clId="{A5710CD2-0003-4A12-8C0C-EB1BD139C3A3}" dt="2021-11-15T15:36:38.207" v="2768" actId="6549"/>
          <ac:spMkLst>
            <pc:docMk/>
            <pc:sldMk cId="3293289011" sldId="683"/>
            <ac:spMk id="10" creationId="{99A414B4-2CCE-47B7-A036-CF3630BA2538}"/>
          </ac:spMkLst>
        </pc:spChg>
        <pc:spChg chg="add del">
          <ac:chgData name="Alfred Asterjadhi" userId="39de57b9-85c0-4fd1-aaac-8ca2b6560ad0" providerId="ADAL" clId="{A5710CD2-0003-4A12-8C0C-EB1BD139C3A3}" dt="2021-10-14T18:21:23.188" v="420" actId="22"/>
          <ac:spMkLst>
            <pc:docMk/>
            <pc:sldMk cId="3293289011" sldId="683"/>
            <ac:spMk id="11" creationId="{38D8B4A6-39F9-4EBD-8FD6-9251B3B80688}"/>
          </ac:spMkLst>
        </pc:spChg>
      </pc:sldChg>
      <pc:sldChg chg="modSp add del mod">
        <pc:chgData name="Alfred Asterjadhi" userId="39de57b9-85c0-4fd1-aaac-8ca2b6560ad0" providerId="ADAL" clId="{A5710CD2-0003-4A12-8C0C-EB1BD139C3A3}" dt="2021-10-14T18:26:51.095" v="712" actId="47"/>
        <pc:sldMkLst>
          <pc:docMk/>
          <pc:sldMk cId="701150795" sldId="684"/>
        </pc:sldMkLst>
        <pc:spChg chg="mod">
          <ac:chgData name="Alfred Asterjadhi" userId="39de57b9-85c0-4fd1-aaac-8ca2b6560ad0" providerId="ADAL" clId="{A5710CD2-0003-4A12-8C0C-EB1BD139C3A3}" dt="2021-10-14T18:26:32.016" v="710" actId="20577"/>
          <ac:spMkLst>
            <pc:docMk/>
            <pc:sldMk cId="701150795" sldId="684"/>
            <ac:spMk id="2" creationId="{12372A2F-8025-42D4-B5ED-6E7667DF00C8}"/>
          </ac:spMkLst>
        </pc:spChg>
        <pc:spChg chg="mod">
          <ac:chgData name="Alfred Asterjadhi" userId="39de57b9-85c0-4fd1-aaac-8ca2b6560ad0" providerId="ADAL" clId="{A5710CD2-0003-4A12-8C0C-EB1BD139C3A3}" dt="2021-10-14T18:25:49.415" v="700" actId="20577"/>
          <ac:spMkLst>
            <pc:docMk/>
            <pc:sldMk cId="701150795" sldId="684"/>
            <ac:spMk id="10" creationId="{99A414B4-2CCE-47B7-A036-CF3630BA2538}"/>
          </ac:spMkLst>
        </pc:spChg>
      </pc:sldChg>
      <pc:sldChg chg="modSp add mod">
        <pc:chgData name="Alfred Asterjadhi" userId="39de57b9-85c0-4fd1-aaac-8ca2b6560ad0" providerId="ADAL" clId="{A5710CD2-0003-4A12-8C0C-EB1BD139C3A3}" dt="2021-11-15T15:38:32.048" v="2794" actId="6549"/>
        <pc:sldMkLst>
          <pc:docMk/>
          <pc:sldMk cId="976951721" sldId="685"/>
        </pc:sldMkLst>
        <pc:spChg chg="mod">
          <ac:chgData name="Alfred Asterjadhi" userId="39de57b9-85c0-4fd1-aaac-8ca2b6560ad0" providerId="ADAL" clId="{A5710CD2-0003-4A12-8C0C-EB1BD139C3A3}" dt="2021-11-02T02:25:07.656" v="1907" actId="20577"/>
          <ac:spMkLst>
            <pc:docMk/>
            <pc:sldMk cId="976951721" sldId="685"/>
            <ac:spMk id="2" creationId="{12372A2F-8025-42D4-B5ED-6E7667DF00C8}"/>
          </ac:spMkLst>
        </pc:spChg>
        <pc:spChg chg="mod">
          <ac:chgData name="Alfred Asterjadhi" userId="39de57b9-85c0-4fd1-aaac-8ca2b6560ad0" providerId="ADAL" clId="{A5710CD2-0003-4A12-8C0C-EB1BD139C3A3}" dt="2021-11-04T23:18:46.378" v="1996"/>
          <ac:spMkLst>
            <pc:docMk/>
            <pc:sldMk cId="976951721" sldId="685"/>
            <ac:spMk id="6" creationId="{B63EF7E7-1362-4206-B209-115D49A6AA5A}"/>
          </ac:spMkLst>
        </pc:spChg>
        <pc:spChg chg="mod">
          <ac:chgData name="Alfred Asterjadhi" userId="39de57b9-85c0-4fd1-aaac-8ca2b6560ad0" providerId="ADAL" clId="{A5710CD2-0003-4A12-8C0C-EB1BD139C3A3}" dt="2021-11-15T15:38:32.048" v="2794" actId="6549"/>
          <ac:spMkLst>
            <pc:docMk/>
            <pc:sldMk cId="976951721" sldId="685"/>
            <ac:spMk id="10" creationId="{99A414B4-2CCE-47B7-A036-CF3630BA2538}"/>
          </ac:spMkLst>
        </pc:spChg>
      </pc:sldChg>
      <pc:sldChg chg="modSp add mod">
        <pc:chgData name="Alfred Asterjadhi" userId="39de57b9-85c0-4fd1-aaac-8ca2b6560ad0" providerId="ADAL" clId="{A5710CD2-0003-4A12-8C0C-EB1BD139C3A3}" dt="2021-11-10T15:59:25.424" v="2298"/>
        <pc:sldMkLst>
          <pc:docMk/>
          <pc:sldMk cId="2665280009" sldId="686"/>
        </pc:sldMkLst>
        <pc:spChg chg="mod">
          <ac:chgData name="Alfred Asterjadhi" userId="39de57b9-85c0-4fd1-aaac-8ca2b6560ad0" providerId="ADAL" clId="{A5710CD2-0003-4A12-8C0C-EB1BD139C3A3}" dt="2021-10-19T04:12:08.426" v="1010" actId="20577"/>
          <ac:spMkLst>
            <pc:docMk/>
            <pc:sldMk cId="2665280009" sldId="686"/>
            <ac:spMk id="2" creationId="{12372A2F-8025-42D4-B5ED-6E7667DF00C8}"/>
          </ac:spMkLst>
        </pc:spChg>
        <pc:spChg chg="mod">
          <ac:chgData name="Alfred Asterjadhi" userId="39de57b9-85c0-4fd1-aaac-8ca2b6560ad0" providerId="ADAL" clId="{A5710CD2-0003-4A12-8C0C-EB1BD139C3A3}" dt="2021-11-04T23:18:23.281" v="1987"/>
          <ac:spMkLst>
            <pc:docMk/>
            <pc:sldMk cId="2665280009" sldId="686"/>
            <ac:spMk id="6" creationId="{B63EF7E7-1362-4206-B209-115D49A6AA5A}"/>
          </ac:spMkLst>
        </pc:spChg>
        <pc:spChg chg="mod">
          <ac:chgData name="Alfred Asterjadhi" userId="39de57b9-85c0-4fd1-aaac-8ca2b6560ad0" providerId="ADAL" clId="{A5710CD2-0003-4A12-8C0C-EB1BD139C3A3}" dt="2021-11-10T15:59:25.424" v="2298"/>
          <ac:spMkLst>
            <pc:docMk/>
            <pc:sldMk cId="2665280009" sldId="686"/>
            <ac:spMk id="10" creationId="{99A414B4-2CCE-47B7-A036-CF3630BA2538}"/>
          </ac:spMkLst>
        </pc:spChg>
      </pc:sldChg>
      <pc:sldChg chg="modSp add mod">
        <pc:chgData name="Alfred Asterjadhi" userId="39de57b9-85c0-4fd1-aaac-8ca2b6560ad0" providerId="ADAL" clId="{A5710CD2-0003-4A12-8C0C-EB1BD139C3A3}" dt="2021-11-15T15:30:54.254" v="2611" actId="6549"/>
        <pc:sldMkLst>
          <pc:docMk/>
          <pc:sldMk cId="3272729788" sldId="687"/>
        </pc:sldMkLst>
        <pc:spChg chg="mod">
          <ac:chgData name="Alfred Asterjadhi" userId="39de57b9-85c0-4fd1-aaac-8ca2b6560ad0" providerId="ADAL" clId="{A5710CD2-0003-4A12-8C0C-EB1BD139C3A3}" dt="2021-11-02T02:24:53.567" v="1902" actId="20577"/>
          <ac:spMkLst>
            <pc:docMk/>
            <pc:sldMk cId="3272729788" sldId="687"/>
            <ac:spMk id="2" creationId="{12372A2F-8025-42D4-B5ED-6E7667DF00C8}"/>
          </ac:spMkLst>
        </pc:spChg>
        <pc:spChg chg="mod">
          <ac:chgData name="Alfred Asterjadhi" userId="39de57b9-85c0-4fd1-aaac-8ca2b6560ad0" providerId="ADAL" clId="{A5710CD2-0003-4A12-8C0C-EB1BD139C3A3}" dt="2021-11-04T23:18:32.882" v="1991"/>
          <ac:spMkLst>
            <pc:docMk/>
            <pc:sldMk cId="3272729788" sldId="687"/>
            <ac:spMk id="6" creationId="{B63EF7E7-1362-4206-B209-115D49A6AA5A}"/>
          </ac:spMkLst>
        </pc:spChg>
        <pc:spChg chg="mod">
          <ac:chgData name="Alfred Asterjadhi" userId="39de57b9-85c0-4fd1-aaac-8ca2b6560ad0" providerId="ADAL" clId="{A5710CD2-0003-4A12-8C0C-EB1BD139C3A3}" dt="2021-11-15T15:30:54.254" v="2611" actId="6549"/>
          <ac:spMkLst>
            <pc:docMk/>
            <pc:sldMk cId="3272729788" sldId="687"/>
            <ac:spMk id="10" creationId="{99A414B4-2CCE-47B7-A036-CF3630BA2538}"/>
          </ac:spMkLst>
        </pc:spChg>
      </pc:sldChg>
      <pc:sldChg chg="modSp add mod">
        <pc:chgData name="Alfred Asterjadhi" userId="39de57b9-85c0-4fd1-aaac-8ca2b6560ad0" providerId="ADAL" clId="{A5710CD2-0003-4A12-8C0C-EB1BD139C3A3}" dt="2021-11-15T15:32:24.510" v="2658" actId="6549"/>
        <pc:sldMkLst>
          <pc:docMk/>
          <pc:sldMk cId="153814983" sldId="688"/>
        </pc:sldMkLst>
        <pc:spChg chg="mod">
          <ac:chgData name="Alfred Asterjadhi" userId="39de57b9-85c0-4fd1-aaac-8ca2b6560ad0" providerId="ADAL" clId="{A5710CD2-0003-4A12-8C0C-EB1BD139C3A3}" dt="2021-11-02T02:24:55.964" v="1903" actId="20577"/>
          <ac:spMkLst>
            <pc:docMk/>
            <pc:sldMk cId="153814983" sldId="688"/>
            <ac:spMk id="2" creationId="{12372A2F-8025-42D4-B5ED-6E7667DF00C8}"/>
          </ac:spMkLst>
        </pc:spChg>
        <pc:spChg chg="mod">
          <ac:chgData name="Alfred Asterjadhi" userId="39de57b9-85c0-4fd1-aaac-8ca2b6560ad0" providerId="ADAL" clId="{A5710CD2-0003-4A12-8C0C-EB1BD139C3A3}" dt="2021-11-04T23:18:35.548" v="1992"/>
          <ac:spMkLst>
            <pc:docMk/>
            <pc:sldMk cId="153814983" sldId="688"/>
            <ac:spMk id="6" creationId="{B63EF7E7-1362-4206-B209-115D49A6AA5A}"/>
          </ac:spMkLst>
        </pc:spChg>
        <pc:spChg chg="mod">
          <ac:chgData name="Alfred Asterjadhi" userId="39de57b9-85c0-4fd1-aaac-8ca2b6560ad0" providerId="ADAL" clId="{A5710CD2-0003-4A12-8C0C-EB1BD139C3A3}" dt="2021-11-15T15:32:24.510" v="2658" actId="6549"/>
          <ac:spMkLst>
            <pc:docMk/>
            <pc:sldMk cId="153814983" sldId="688"/>
            <ac:spMk id="10" creationId="{99A414B4-2CCE-47B7-A036-CF3630BA2538}"/>
          </ac:spMkLst>
        </pc:spChg>
      </pc:sldChg>
      <pc:sldChg chg="modSp add mod">
        <pc:chgData name="Alfred Asterjadhi" userId="39de57b9-85c0-4fd1-aaac-8ca2b6560ad0" providerId="ADAL" clId="{A5710CD2-0003-4A12-8C0C-EB1BD139C3A3}" dt="2021-11-10T16:00:31.569" v="2336" actId="6549"/>
        <pc:sldMkLst>
          <pc:docMk/>
          <pc:sldMk cId="1349256619" sldId="689"/>
        </pc:sldMkLst>
        <pc:spChg chg="mod">
          <ac:chgData name="Alfred Asterjadhi" userId="39de57b9-85c0-4fd1-aaac-8ca2b6560ad0" providerId="ADAL" clId="{A5710CD2-0003-4A12-8C0C-EB1BD139C3A3}" dt="2021-10-26T03:10:52.641" v="1565" actId="20577"/>
          <ac:spMkLst>
            <pc:docMk/>
            <pc:sldMk cId="1349256619" sldId="689"/>
            <ac:spMk id="2" creationId="{12372A2F-8025-42D4-B5ED-6E7667DF00C8}"/>
          </ac:spMkLst>
        </pc:spChg>
        <pc:spChg chg="mod">
          <ac:chgData name="Alfred Asterjadhi" userId="39de57b9-85c0-4fd1-aaac-8ca2b6560ad0" providerId="ADAL" clId="{A5710CD2-0003-4A12-8C0C-EB1BD139C3A3}" dt="2021-11-04T23:18:25.654" v="1988"/>
          <ac:spMkLst>
            <pc:docMk/>
            <pc:sldMk cId="1349256619" sldId="689"/>
            <ac:spMk id="6" creationId="{B63EF7E7-1362-4206-B209-115D49A6AA5A}"/>
          </ac:spMkLst>
        </pc:spChg>
        <pc:spChg chg="mod">
          <ac:chgData name="Alfred Asterjadhi" userId="39de57b9-85c0-4fd1-aaac-8ca2b6560ad0" providerId="ADAL" clId="{A5710CD2-0003-4A12-8C0C-EB1BD139C3A3}" dt="2021-11-10T16:00:31.569" v="2336" actId="6549"/>
          <ac:spMkLst>
            <pc:docMk/>
            <pc:sldMk cId="1349256619" sldId="689"/>
            <ac:spMk id="10" creationId="{99A414B4-2CCE-47B7-A036-CF3630BA2538}"/>
          </ac:spMkLst>
        </pc:spChg>
      </pc:sldChg>
      <pc:sldChg chg="modSp add mod">
        <pc:chgData name="Alfred Asterjadhi" userId="39de57b9-85c0-4fd1-aaac-8ca2b6560ad0" providerId="ADAL" clId="{A5710CD2-0003-4A12-8C0C-EB1BD139C3A3}" dt="2021-11-15T15:33:41.887" v="2696" actId="6549"/>
        <pc:sldMkLst>
          <pc:docMk/>
          <pc:sldMk cId="4038186340" sldId="690"/>
        </pc:sldMkLst>
        <pc:spChg chg="mod">
          <ac:chgData name="Alfred Asterjadhi" userId="39de57b9-85c0-4fd1-aaac-8ca2b6560ad0" providerId="ADAL" clId="{A5710CD2-0003-4A12-8C0C-EB1BD139C3A3}" dt="2021-11-02T02:24:58.324" v="1904" actId="20577"/>
          <ac:spMkLst>
            <pc:docMk/>
            <pc:sldMk cId="4038186340" sldId="690"/>
            <ac:spMk id="2" creationId="{12372A2F-8025-42D4-B5ED-6E7667DF00C8}"/>
          </ac:spMkLst>
        </pc:spChg>
        <pc:spChg chg="mod">
          <ac:chgData name="Alfred Asterjadhi" userId="39de57b9-85c0-4fd1-aaac-8ca2b6560ad0" providerId="ADAL" clId="{A5710CD2-0003-4A12-8C0C-EB1BD139C3A3}" dt="2021-11-04T23:18:38.538" v="1993"/>
          <ac:spMkLst>
            <pc:docMk/>
            <pc:sldMk cId="4038186340" sldId="690"/>
            <ac:spMk id="6" creationId="{B63EF7E7-1362-4206-B209-115D49A6AA5A}"/>
          </ac:spMkLst>
        </pc:spChg>
        <pc:spChg chg="mod">
          <ac:chgData name="Alfred Asterjadhi" userId="39de57b9-85c0-4fd1-aaac-8ca2b6560ad0" providerId="ADAL" clId="{A5710CD2-0003-4A12-8C0C-EB1BD139C3A3}" dt="2021-11-15T15:33:41.887" v="2696" actId="6549"/>
          <ac:spMkLst>
            <pc:docMk/>
            <pc:sldMk cId="4038186340" sldId="690"/>
            <ac:spMk id="10" creationId="{99A414B4-2CCE-47B7-A036-CF3630BA2538}"/>
          </ac:spMkLst>
        </pc:spChg>
      </pc:sldChg>
      <pc:sldChg chg="modSp add mod">
        <pc:chgData name="Alfred Asterjadhi" userId="39de57b9-85c0-4fd1-aaac-8ca2b6560ad0" providerId="ADAL" clId="{A5710CD2-0003-4A12-8C0C-EB1BD139C3A3}" dt="2021-11-15T15:26:42.077" v="2533"/>
        <pc:sldMkLst>
          <pc:docMk/>
          <pc:sldMk cId="16589968" sldId="691"/>
        </pc:sldMkLst>
        <pc:spChg chg="mod">
          <ac:chgData name="Alfred Asterjadhi" userId="39de57b9-85c0-4fd1-aaac-8ca2b6560ad0" providerId="ADAL" clId="{A5710CD2-0003-4A12-8C0C-EB1BD139C3A3}" dt="2021-11-02T02:19:38.703" v="1750" actId="20577"/>
          <ac:spMkLst>
            <pc:docMk/>
            <pc:sldMk cId="16589968" sldId="691"/>
            <ac:spMk id="2" creationId="{12372A2F-8025-42D4-B5ED-6E7667DF00C8}"/>
          </ac:spMkLst>
        </pc:spChg>
        <pc:spChg chg="mod">
          <ac:chgData name="Alfred Asterjadhi" userId="39de57b9-85c0-4fd1-aaac-8ca2b6560ad0" providerId="ADAL" clId="{A5710CD2-0003-4A12-8C0C-EB1BD139C3A3}" dt="2021-11-04T23:18:28.474" v="1989"/>
          <ac:spMkLst>
            <pc:docMk/>
            <pc:sldMk cId="16589968" sldId="691"/>
            <ac:spMk id="6" creationId="{B63EF7E7-1362-4206-B209-115D49A6AA5A}"/>
          </ac:spMkLst>
        </pc:spChg>
        <pc:spChg chg="mod">
          <ac:chgData name="Alfred Asterjadhi" userId="39de57b9-85c0-4fd1-aaac-8ca2b6560ad0" providerId="ADAL" clId="{A5710CD2-0003-4A12-8C0C-EB1BD139C3A3}" dt="2021-11-15T15:26:42.077" v="2533"/>
          <ac:spMkLst>
            <pc:docMk/>
            <pc:sldMk cId="16589968" sldId="691"/>
            <ac:spMk id="10" creationId="{99A414B4-2CCE-47B7-A036-CF3630BA2538}"/>
          </ac:spMkLst>
        </pc:spChg>
      </pc:sldChg>
      <pc:sldChg chg="modSp add mod">
        <pc:chgData name="Alfred Asterjadhi" userId="39de57b9-85c0-4fd1-aaac-8ca2b6560ad0" providerId="ADAL" clId="{A5710CD2-0003-4A12-8C0C-EB1BD139C3A3}" dt="2021-11-15T15:25:20.319" v="2508"/>
        <pc:sldMkLst>
          <pc:docMk/>
          <pc:sldMk cId="859293941" sldId="692"/>
        </pc:sldMkLst>
        <pc:spChg chg="mod">
          <ac:chgData name="Alfred Asterjadhi" userId="39de57b9-85c0-4fd1-aaac-8ca2b6560ad0" providerId="ADAL" clId="{A5710CD2-0003-4A12-8C0C-EB1BD139C3A3}" dt="2021-11-15T15:25:20.319" v="2508"/>
          <ac:spMkLst>
            <pc:docMk/>
            <pc:sldMk cId="859293941" sldId="692"/>
            <ac:spMk id="8" creationId="{30ECE423-DD38-4A25-AD6E-26DF5AC61863}"/>
          </ac:spMkLst>
        </pc:spChg>
      </pc:sldChg>
      <pc:sldChg chg="modSp add del mod">
        <pc:chgData name="Alfred Asterjadhi" userId="39de57b9-85c0-4fd1-aaac-8ca2b6560ad0" providerId="ADAL" clId="{A5710CD2-0003-4A12-8C0C-EB1BD139C3A3}" dt="2021-11-10T16:02:54.409" v="2339" actId="2696"/>
        <pc:sldMkLst>
          <pc:docMk/>
          <pc:sldMk cId="4224059261" sldId="692"/>
        </pc:sldMkLst>
        <pc:spChg chg="mod">
          <ac:chgData name="Alfred Asterjadhi" userId="39de57b9-85c0-4fd1-aaac-8ca2b6560ad0" providerId="ADAL" clId="{A5710CD2-0003-4A12-8C0C-EB1BD139C3A3}" dt="2021-11-04T23:19:15.503" v="1998"/>
          <ac:spMkLst>
            <pc:docMk/>
            <pc:sldMk cId="4224059261" sldId="692"/>
            <ac:spMk id="4" creationId="{7335E98F-CD54-45CC-B242-37886F48A525}"/>
          </ac:spMkLst>
        </pc:spChg>
        <pc:spChg chg="mod">
          <ac:chgData name="Alfred Asterjadhi" userId="39de57b9-85c0-4fd1-aaac-8ca2b6560ad0" providerId="ADAL" clId="{A5710CD2-0003-4A12-8C0C-EB1BD139C3A3}" dt="2021-11-09T18:05:03.017" v="2089" actId="20577"/>
          <ac:spMkLst>
            <pc:docMk/>
            <pc:sldMk cId="4224059261" sldId="692"/>
            <ac:spMk id="8" creationId="{30ECE423-DD38-4A25-AD6E-26DF5AC61863}"/>
          </ac:spMkLst>
        </pc:spChg>
      </pc:sldChg>
      <pc:sldChg chg="new del">
        <pc:chgData name="Alfred Asterjadhi" userId="39de57b9-85c0-4fd1-aaac-8ca2b6560ad0" providerId="ADAL" clId="{A5710CD2-0003-4A12-8C0C-EB1BD139C3A3}" dt="2021-11-09T17:02:35.712" v="2042" actId="47"/>
        <pc:sldMkLst>
          <pc:docMk/>
          <pc:sldMk cId="114130898" sldId="693"/>
        </pc:sldMkLst>
      </pc:sldChg>
      <pc:sldChg chg="modSp add mod ord">
        <pc:chgData name="Alfred Asterjadhi" userId="39de57b9-85c0-4fd1-aaac-8ca2b6560ad0" providerId="ADAL" clId="{A5710CD2-0003-4A12-8C0C-EB1BD139C3A3}" dt="2021-11-15T15:39:47.597" v="2830" actId="6549"/>
        <pc:sldMkLst>
          <pc:docMk/>
          <pc:sldMk cId="2782965290" sldId="694"/>
        </pc:sldMkLst>
        <pc:spChg chg="mod">
          <ac:chgData name="Alfred Asterjadhi" userId="39de57b9-85c0-4fd1-aaac-8ca2b6560ad0" providerId="ADAL" clId="{A5710CD2-0003-4A12-8C0C-EB1BD139C3A3}" dt="2021-11-09T17:02:41.864" v="2044" actId="20577"/>
          <ac:spMkLst>
            <pc:docMk/>
            <pc:sldMk cId="2782965290" sldId="694"/>
            <ac:spMk id="2" creationId="{12372A2F-8025-42D4-B5ED-6E7667DF00C8}"/>
          </ac:spMkLst>
        </pc:spChg>
        <pc:spChg chg="mod">
          <ac:chgData name="Alfred Asterjadhi" userId="39de57b9-85c0-4fd1-aaac-8ca2b6560ad0" providerId="ADAL" clId="{A5710CD2-0003-4A12-8C0C-EB1BD139C3A3}" dt="2021-11-15T15:39:47.597" v="2830" actId="6549"/>
          <ac:spMkLst>
            <pc:docMk/>
            <pc:sldMk cId="2782965290" sldId="694"/>
            <ac:spMk id="10" creationId="{99A414B4-2CCE-47B7-A036-CF3630BA2538}"/>
          </ac:spMkLst>
        </pc:spChg>
      </pc:sldChg>
      <pc:sldChg chg="modSp add mod">
        <pc:chgData name="Alfred Asterjadhi" userId="39de57b9-85c0-4fd1-aaac-8ca2b6560ad0" providerId="ADAL" clId="{A5710CD2-0003-4A12-8C0C-EB1BD139C3A3}" dt="2021-11-15T15:41:02.078" v="2862" actId="6549"/>
        <pc:sldMkLst>
          <pc:docMk/>
          <pc:sldMk cId="3347351596" sldId="695"/>
        </pc:sldMkLst>
        <pc:spChg chg="mod">
          <ac:chgData name="Alfred Asterjadhi" userId="39de57b9-85c0-4fd1-aaac-8ca2b6560ad0" providerId="ADAL" clId="{A5710CD2-0003-4A12-8C0C-EB1BD139C3A3}" dt="2021-11-09T21:56:24.884" v="2102" actId="20577"/>
          <ac:spMkLst>
            <pc:docMk/>
            <pc:sldMk cId="3347351596" sldId="695"/>
            <ac:spMk id="2" creationId="{12372A2F-8025-42D4-B5ED-6E7667DF00C8}"/>
          </ac:spMkLst>
        </pc:spChg>
        <pc:spChg chg="mod">
          <ac:chgData name="Alfred Asterjadhi" userId="39de57b9-85c0-4fd1-aaac-8ca2b6560ad0" providerId="ADAL" clId="{A5710CD2-0003-4A12-8C0C-EB1BD139C3A3}" dt="2021-11-15T15:41:02.078" v="2862" actId="6549"/>
          <ac:spMkLst>
            <pc:docMk/>
            <pc:sldMk cId="3347351596" sldId="695"/>
            <ac:spMk id="10" creationId="{99A414B4-2CCE-47B7-A036-CF3630BA2538}"/>
          </ac:spMkLst>
        </pc:spChg>
      </pc:sldChg>
      <pc:sldChg chg="modSp add mod">
        <pc:chgData name="Alfred Asterjadhi" userId="39de57b9-85c0-4fd1-aaac-8ca2b6560ad0" providerId="ADAL" clId="{A5710CD2-0003-4A12-8C0C-EB1BD139C3A3}" dt="2021-11-15T15:42:38.399" v="2892"/>
        <pc:sldMkLst>
          <pc:docMk/>
          <pc:sldMk cId="2594187914" sldId="696"/>
        </pc:sldMkLst>
        <pc:spChg chg="mod">
          <ac:chgData name="Alfred Asterjadhi" userId="39de57b9-85c0-4fd1-aaac-8ca2b6560ad0" providerId="ADAL" clId="{A5710CD2-0003-4A12-8C0C-EB1BD139C3A3}" dt="2021-11-10T14:18:04.425" v="2179" actId="20577"/>
          <ac:spMkLst>
            <pc:docMk/>
            <pc:sldMk cId="2594187914" sldId="696"/>
            <ac:spMk id="2" creationId="{12372A2F-8025-42D4-B5ED-6E7667DF00C8}"/>
          </ac:spMkLst>
        </pc:spChg>
        <pc:spChg chg="mod">
          <ac:chgData name="Alfred Asterjadhi" userId="39de57b9-85c0-4fd1-aaac-8ca2b6560ad0" providerId="ADAL" clId="{A5710CD2-0003-4A12-8C0C-EB1BD139C3A3}" dt="2021-11-15T15:42:38.399" v="2892"/>
          <ac:spMkLst>
            <pc:docMk/>
            <pc:sldMk cId="2594187914" sldId="696"/>
            <ac:spMk id="10" creationId="{99A414B4-2CCE-47B7-A036-CF3630BA2538}"/>
          </ac:spMkLst>
        </pc:spChg>
      </pc:sldChg>
      <pc:sldChg chg="modSp add mod">
        <pc:chgData name="Alfred Asterjadhi" userId="39de57b9-85c0-4fd1-aaac-8ca2b6560ad0" providerId="ADAL" clId="{A5710CD2-0003-4A12-8C0C-EB1BD139C3A3}" dt="2021-11-10T16:02:48.515" v="2338" actId="20577"/>
        <pc:sldMkLst>
          <pc:docMk/>
          <pc:sldMk cId="4262364862" sldId="697"/>
        </pc:sldMkLst>
        <pc:spChg chg="mod">
          <ac:chgData name="Alfred Asterjadhi" userId="39de57b9-85c0-4fd1-aaac-8ca2b6560ad0" providerId="ADAL" clId="{A5710CD2-0003-4A12-8C0C-EB1BD139C3A3}" dt="2021-11-10T16:02:48.515" v="2338" actId="20577"/>
          <ac:spMkLst>
            <pc:docMk/>
            <pc:sldMk cId="4262364862" sldId="697"/>
            <ac:spMk id="7" creationId="{3126AA10-DC1C-4E34-80DA-B427588F2BD9}"/>
          </ac:spMkLst>
        </pc:spChg>
      </pc:sldChg>
      <pc:sldChg chg="modSp add mod">
        <pc:chgData name="Alfred Asterjadhi" userId="39de57b9-85c0-4fd1-aaac-8ca2b6560ad0" providerId="ADAL" clId="{A5710CD2-0003-4A12-8C0C-EB1BD139C3A3}" dt="2021-11-15T15:53:12.124" v="3137"/>
        <pc:sldMkLst>
          <pc:docMk/>
          <pc:sldMk cId="2263715395" sldId="698"/>
        </pc:sldMkLst>
        <pc:spChg chg="mod">
          <ac:chgData name="Alfred Asterjadhi" userId="39de57b9-85c0-4fd1-aaac-8ca2b6560ad0" providerId="ADAL" clId="{A5710CD2-0003-4A12-8C0C-EB1BD139C3A3}" dt="2021-11-15T15:51:45.034" v="3103" actId="20577"/>
          <ac:spMkLst>
            <pc:docMk/>
            <pc:sldMk cId="2263715395" sldId="698"/>
            <ac:spMk id="2" creationId="{12372A2F-8025-42D4-B5ED-6E7667DF00C8}"/>
          </ac:spMkLst>
        </pc:spChg>
        <pc:spChg chg="mod">
          <ac:chgData name="Alfred Asterjadhi" userId="39de57b9-85c0-4fd1-aaac-8ca2b6560ad0" providerId="ADAL" clId="{A5710CD2-0003-4A12-8C0C-EB1BD139C3A3}" dt="2021-11-11T20:36:01.190" v="2448" actId="20577"/>
          <ac:spMkLst>
            <pc:docMk/>
            <pc:sldMk cId="2263715395" sldId="698"/>
            <ac:spMk id="6" creationId="{B63EF7E7-1362-4206-B209-115D49A6AA5A}"/>
          </ac:spMkLst>
        </pc:spChg>
        <pc:spChg chg="mod">
          <ac:chgData name="Alfred Asterjadhi" userId="39de57b9-85c0-4fd1-aaac-8ca2b6560ad0" providerId="ADAL" clId="{A5710CD2-0003-4A12-8C0C-EB1BD139C3A3}" dt="2021-11-15T15:53:12.124" v="3137"/>
          <ac:spMkLst>
            <pc:docMk/>
            <pc:sldMk cId="2263715395" sldId="698"/>
            <ac:spMk id="10" creationId="{99A414B4-2CCE-47B7-A036-CF3630BA2538}"/>
          </ac:spMkLst>
        </pc:spChg>
      </pc:sldChg>
      <pc:sldChg chg="modSp add mod">
        <pc:chgData name="Alfred Asterjadhi" userId="39de57b9-85c0-4fd1-aaac-8ca2b6560ad0" providerId="ADAL" clId="{A5710CD2-0003-4A12-8C0C-EB1BD139C3A3}" dt="2021-11-15T15:45:51.896" v="2980"/>
        <pc:sldMkLst>
          <pc:docMk/>
          <pc:sldMk cId="2141236799" sldId="699"/>
        </pc:sldMkLst>
        <pc:spChg chg="mod">
          <ac:chgData name="Alfred Asterjadhi" userId="39de57b9-85c0-4fd1-aaac-8ca2b6560ad0" providerId="ADAL" clId="{A5710CD2-0003-4A12-8C0C-EB1BD139C3A3}" dt="2021-11-15T15:43:08.054" v="2895" actId="20577"/>
          <ac:spMkLst>
            <pc:docMk/>
            <pc:sldMk cId="2141236799" sldId="699"/>
            <ac:spMk id="2" creationId="{12372A2F-8025-42D4-B5ED-6E7667DF00C8}"/>
          </ac:spMkLst>
        </pc:spChg>
        <pc:spChg chg="mod">
          <ac:chgData name="Alfred Asterjadhi" userId="39de57b9-85c0-4fd1-aaac-8ca2b6560ad0" providerId="ADAL" clId="{A5710CD2-0003-4A12-8C0C-EB1BD139C3A3}" dt="2021-11-15T15:45:51.896" v="2980"/>
          <ac:spMkLst>
            <pc:docMk/>
            <pc:sldMk cId="2141236799" sldId="699"/>
            <ac:spMk id="10" creationId="{99A414B4-2CCE-47B7-A036-CF3630BA2538}"/>
          </ac:spMkLst>
        </pc:spChg>
      </pc:sldChg>
      <pc:sldChg chg="modSp add mod">
        <pc:chgData name="Alfred Asterjadhi" userId="39de57b9-85c0-4fd1-aaac-8ca2b6560ad0" providerId="ADAL" clId="{A5710CD2-0003-4A12-8C0C-EB1BD139C3A3}" dt="2021-11-15T21:26:14.534" v="3220" actId="13926"/>
        <pc:sldMkLst>
          <pc:docMk/>
          <pc:sldMk cId="2031264577" sldId="700"/>
        </pc:sldMkLst>
        <pc:spChg chg="mod">
          <ac:chgData name="Alfred Asterjadhi" userId="39de57b9-85c0-4fd1-aaac-8ca2b6560ad0" providerId="ADAL" clId="{A5710CD2-0003-4A12-8C0C-EB1BD139C3A3}" dt="2021-11-15T15:46:26.599" v="2983" actId="20577"/>
          <ac:spMkLst>
            <pc:docMk/>
            <pc:sldMk cId="2031264577" sldId="700"/>
            <ac:spMk id="2" creationId="{12372A2F-8025-42D4-B5ED-6E7667DF00C8}"/>
          </ac:spMkLst>
        </pc:spChg>
        <pc:spChg chg="mod">
          <ac:chgData name="Alfred Asterjadhi" userId="39de57b9-85c0-4fd1-aaac-8ca2b6560ad0" providerId="ADAL" clId="{A5710CD2-0003-4A12-8C0C-EB1BD139C3A3}" dt="2021-11-15T21:26:14.534" v="3220" actId="13926"/>
          <ac:spMkLst>
            <pc:docMk/>
            <pc:sldMk cId="2031264577" sldId="700"/>
            <ac:spMk id="10" creationId="{99A414B4-2CCE-47B7-A036-CF3630BA2538}"/>
          </ac:spMkLst>
        </pc:spChg>
      </pc:sldChg>
      <pc:sldChg chg="modSp add mod">
        <pc:chgData name="Alfred Asterjadhi" userId="39de57b9-85c0-4fd1-aaac-8ca2b6560ad0" providerId="ADAL" clId="{A5710CD2-0003-4A12-8C0C-EB1BD139C3A3}" dt="2021-11-19T00:35:34.377" v="3234" actId="20577"/>
        <pc:sldMkLst>
          <pc:docMk/>
          <pc:sldMk cId="894279791" sldId="701"/>
        </pc:sldMkLst>
        <pc:spChg chg="mod">
          <ac:chgData name="Alfred Asterjadhi" userId="39de57b9-85c0-4fd1-aaac-8ca2b6560ad0" providerId="ADAL" clId="{A5710CD2-0003-4A12-8C0C-EB1BD139C3A3}" dt="2021-11-19T00:35:08.874" v="3231" actId="20577"/>
          <ac:spMkLst>
            <pc:docMk/>
            <pc:sldMk cId="894279791" sldId="701"/>
            <ac:spMk id="6" creationId="{7488035E-BDAD-477C-AA55-E8989C4B7B8C}"/>
          </ac:spMkLst>
        </pc:spChg>
        <pc:spChg chg="mod">
          <ac:chgData name="Alfred Asterjadhi" userId="39de57b9-85c0-4fd1-aaac-8ca2b6560ad0" providerId="ADAL" clId="{A5710CD2-0003-4A12-8C0C-EB1BD139C3A3}" dt="2021-11-19T00:35:34.377" v="3234" actId="20577"/>
          <ac:spMkLst>
            <pc:docMk/>
            <pc:sldMk cId="894279791" sldId="701"/>
            <ac:spMk id="7" creationId="{3126AA10-DC1C-4E34-80DA-B427588F2BD9}"/>
          </ac:spMkLst>
        </pc:spChg>
      </pc:sldChg>
      <pc:sldChg chg="addSp delSp modSp new del mod modClrScheme chgLayout">
        <pc:chgData name="Alfred Asterjadhi" userId="39de57b9-85c0-4fd1-aaac-8ca2b6560ad0" providerId="ADAL" clId="{A5710CD2-0003-4A12-8C0C-EB1BD139C3A3}" dt="2021-11-19T00:36:02.474" v="3238" actId="47"/>
        <pc:sldMkLst>
          <pc:docMk/>
          <pc:sldMk cId="631396234" sldId="702"/>
        </pc:sldMkLst>
        <pc:spChg chg="del mod ord">
          <ac:chgData name="Alfred Asterjadhi" userId="39de57b9-85c0-4fd1-aaac-8ca2b6560ad0" providerId="ADAL" clId="{A5710CD2-0003-4A12-8C0C-EB1BD139C3A3}" dt="2021-11-19T00:35:45.805" v="3236" actId="700"/>
          <ac:spMkLst>
            <pc:docMk/>
            <pc:sldMk cId="631396234" sldId="702"/>
            <ac:spMk id="2" creationId="{3E99DCED-8E90-44A8-9A9D-A727DBFB5018}"/>
          </ac:spMkLst>
        </pc:spChg>
        <pc:spChg chg="del mod ord">
          <ac:chgData name="Alfred Asterjadhi" userId="39de57b9-85c0-4fd1-aaac-8ca2b6560ad0" providerId="ADAL" clId="{A5710CD2-0003-4A12-8C0C-EB1BD139C3A3}" dt="2021-11-19T00:35:45.805" v="3236" actId="700"/>
          <ac:spMkLst>
            <pc:docMk/>
            <pc:sldMk cId="631396234" sldId="702"/>
            <ac:spMk id="3" creationId="{BED986EC-E842-4534-95B1-C53E20BD9440}"/>
          </ac:spMkLst>
        </pc:spChg>
        <pc:spChg chg="mod ord">
          <ac:chgData name="Alfred Asterjadhi" userId="39de57b9-85c0-4fd1-aaac-8ca2b6560ad0" providerId="ADAL" clId="{A5710CD2-0003-4A12-8C0C-EB1BD139C3A3}" dt="2021-11-19T00:35:45.805" v="3236" actId="700"/>
          <ac:spMkLst>
            <pc:docMk/>
            <pc:sldMk cId="631396234" sldId="702"/>
            <ac:spMk id="4" creationId="{7F1D6019-9888-4008-A6CB-7679AD008772}"/>
          </ac:spMkLst>
        </pc:spChg>
        <pc:spChg chg="mod ord">
          <ac:chgData name="Alfred Asterjadhi" userId="39de57b9-85c0-4fd1-aaac-8ca2b6560ad0" providerId="ADAL" clId="{A5710CD2-0003-4A12-8C0C-EB1BD139C3A3}" dt="2021-11-19T00:35:45.805" v="3236" actId="700"/>
          <ac:spMkLst>
            <pc:docMk/>
            <pc:sldMk cId="631396234" sldId="702"/>
            <ac:spMk id="5" creationId="{235829FF-D83E-4095-BE9E-CF302093586D}"/>
          </ac:spMkLst>
        </pc:spChg>
        <pc:spChg chg="mod ord">
          <ac:chgData name="Alfred Asterjadhi" userId="39de57b9-85c0-4fd1-aaac-8ca2b6560ad0" providerId="ADAL" clId="{A5710CD2-0003-4A12-8C0C-EB1BD139C3A3}" dt="2021-11-19T00:35:45.805" v="3236" actId="700"/>
          <ac:spMkLst>
            <pc:docMk/>
            <pc:sldMk cId="631396234" sldId="702"/>
            <ac:spMk id="6" creationId="{28FB1305-5A7E-4FA3-83CA-5F617CA85288}"/>
          </ac:spMkLst>
        </pc:spChg>
        <pc:spChg chg="add mod ord">
          <ac:chgData name="Alfred Asterjadhi" userId="39de57b9-85c0-4fd1-aaac-8ca2b6560ad0" providerId="ADAL" clId="{A5710CD2-0003-4A12-8C0C-EB1BD139C3A3}" dt="2021-11-19T00:35:45.805" v="3236" actId="700"/>
          <ac:spMkLst>
            <pc:docMk/>
            <pc:sldMk cId="631396234" sldId="702"/>
            <ac:spMk id="7" creationId="{EFCD8A37-5720-4882-9674-BED60A40FB8C}"/>
          </ac:spMkLst>
        </pc:spChg>
        <pc:spChg chg="add mod ord">
          <ac:chgData name="Alfred Asterjadhi" userId="39de57b9-85c0-4fd1-aaac-8ca2b6560ad0" providerId="ADAL" clId="{A5710CD2-0003-4A12-8C0C-EB1BD139C3A3}" dt="2021-11-19T00:35:45.805" v="3236" actId="700"/>
          <ac:spMkLst>
            <pc:docMk/>
            <pc:sldMk cId="631396234" sldId="702"/>
            <ac:spMk id="8" creationId="{90E853CE-1B33-4C0F-AA0E-0FE8583FDC84}"/>
          </ac:spMkLst>
        </pc:spChg>
      </pc:sldChg>
      <pc:sldChg chg="modSp add mod">
        <pc:chgData name="Alfred Asterjadhi" userId="39de57b9-85c0-4fd1-aaac-8ca2b6560ad0" providerId="ADAL" clId="{A5710CD2-0003-4A12-8C0C-EB1BD139C3A3}" dt="2021-12-15T15:16:43.036" v="4979"/>
        <pc:sldMkLst>
          <pc:docMk/>
          <pc:sldMk cId="1105906186" sldId="703"/>
        </pc:sldMkLst>
        <pc:spChg chg="mod">
          <ac:chgData name="Alfred Asterjadhi" userId="39de57b9-85c0-4fd1-aaac-8ca2b6560ad0" providerId="ADAL" clId="{A5710CD2-0003-4A12-8C0C-EB1BD139C3A3}" dt="2021-11-19T00:36:38.157" v="3256" actId="20577"/>
          <ac:spMkLst>
            <pc:docMk/>
            <pc:sldMk cId="1105906186" sldId="703"/>
            <ac:spMk id="2" creationId="{12372A2F-8025-42D4-B5ED-6E7667DF00C8}"/>
          </ac:spMkLst>
        </pc:spChg>
        <pc:spChg chg="mod">
          <ac:chgData name="Alfred Asterjadhi" userId="39de57b9-85c0-4fd1-aaac-8ca2b6560ad0" providerId="ADAL" clId="{A5710CD2-0003-4A12-8C0C-EB1BD139C3A3}" dt="2021-12-05T02:03:24.795" v="4335"/>
          <ac:spMkLst>
            <pc:docMk/>
            <pc:sldMk cId="1105906186" sldId="703"/>
            <ac:spMk id="6" creationId="{B63EF7E7-1362-4206-B209-115D49A6AA5A}"/>
          </ac:spMkLst>
        </pc:spChg>
        <pc:spChg chg="mod">
          <ac:chgData name="Alfred Asterjadhi" userId="39de57b9-85c0-4fd1-aaac-8ca2b6560ad0" providerId="ADAL" clId="{A5710CD2-0003-4A12-8C0C-EB1BD139C3A3}" dt="2021-12-15T15:16:43.036" v="4979"/>
          <ac:spMkLst>
            <pc:docMk/>
            <pc:sldMk cId="1105906186" sldId="703"/>
            <ac:spMk id="10" creationId="{99A414B4-2CCE-47B7-A036-CF3630BA2538}"/>
          </ac:spMkLst>
        </pc:spChg>
      </pc:sldChg>
      <pc:sldChg chg="addSp delSp modSp add mod">
        <pc:chgData name="Alfred Asterjadhi" userId="39de57b9-85c0-4fd1-aaac-8ca2b6560ad0" providerId="ADAL" clId="{A5710CD2-0003-4A12-8C0C-EB1BD139C3A3}" dt="2021-12-15T15:18:17.239" v="5015" actId="6549"/>
        <pc:sldMkLst>
          <pc:docMk/>
          <pc:sldMk cId="835653331" sldId="704"/>
        </pc:sldMkLst>
        <pc:spChg chg="mod">
          <ac:chgData name="Alfred Asterjadhi" userId="39de57b9-85c0-4fd1-aaac-8ca2b6560ad0" providerId="ADAL" clId="{A5710CD2-0003-4A12-8C0C-EB1BD139C3A3}" dt="2021-11-19T00:41:55.144" v="3364" actId="20577"/>
          <ac:spMkLst>
            <pc:docMk/>
            <pc:sldMk cId="835653331" sldId="704"/>
            <ac:spMk id="2" creationId="{12372A2F-8025-42D4-B5ED-6E7667DF00C8}"/>
          </ac:spMkLst>
        </pc:spChg>
        <pc:spChg chg="mod">
          <ac:chgData name="Alfred Asterjadhi" userId="39de57b9-85c0-4fd1-aaac-8ca2b6560ad0" providerId="ADAL" clId="{A5710CD2-0003-4A12-8C0C-EB1BD139C3A3}" dt="2021-12-05T02:03:29.772" v="4336"/>
          <ac:spMkLst>
            <pc:docMk/>
            <pc:sldMk cId="835653331" sldId="704"/>
            <ac:spMk id="6" creationId="{B63EF7E7-1362-4206-B209-115D49A6AA5A}"/>
          </ac:spMkLst>
        </pc:spChg>
        <pc:spChg chg="mod">
          <ac:chgData name="Alfred Asterjadhi" userId="39de57b9-85c0-4fd1-aaac-8ca2b6560ad0" providerId="ADAL" clId="{A5710CD2-0003-4A12-8C0C-EB1BD139C3A3}" dt="2021-12-15T15:18:17.239" v="5015" actId="6549"/>
          <ac:spMkLst>
            <pc:docMk/>
            <pc:sldMk cId="835653331" sldId="704"/>
            <ac:spMk id="10" creationId="{99A414B4-2CCE-47B7-A036-CF3630BA2538}"/>
          </ac:spMkLst>
        </pc:spChg>
        <pc:graphicFrameChg chg="add del mod">
          <ac:chgData name="Alfred Asterjadhi" userId="39de57b9-85c0-4fd1-aaac-8ca2b6560ad0" providerId="ADAL" clId="{A5710CD2-0003-4A12-8C0C-EB1BD139C3A3}" dt="2021-11-30T16:18:49.607" v="3642"/>
          <ac:graphicFrameMkLst>
            <pc:docMk/>
            <pc:sldMk cId="835653331" sldId="704"/>
            <ac:graphicFrameMk id="3" creationId="{3FD6CC64-5CF1-4112-8E54-57335C9009A5}"/>
          </ac:graphicFrameMkLst>
        </pc:graphicFrameChg>
      </pc:sldChg>
      <pc:sldChg chg="modSp add mod">
        <pc:chgData name="Alfred Asterjadhi" userId="39de57b9-85c0-4fd1-aaac-8ca2b6560ad0" providerId="ADAL" clId="{A5710CD2-0003-4A12-8C0C-EB1BD139C3A3}" dt="2021-12-15T15:19:43.753" v="5041" actId="6549"/>
        <pc:sldMkLst>
          <pc:docMk/>
          <pc:sldMk cId="1446715546" sldId="705"/>
        </pc:sldMkLst>
        <pc:spChg chg="mod">
          <ac:chgData name="Alfred Asterjadhi" userId="39de57b9-85c0-4fd1-aaac-8ca2b6560ad0" providerId="ADAL" clId="{A5710CD2-0003-4A12-8C0C-EB1BD139C3A3}" dt="2021-11-23T18:00:35.784" v="3436" actId="20577"/>
          <ac:spMkLst>
            <pc:docMk/>
            <pc:sldMk cId="1446715546" sldId="705"/>
            <ac:spMk id="2" creationId="{12372A2F-8025-42D4-B5ED-6E7667DF00C8}"/>
          </ac:spMkLst>
        </pc:spChg>
        <pc:spChg chg="mod">
          <ac:chgData name="Alfred Asterjadhi" userId="39de57b9-85c0-4fd1-aaac-8ca2b6560ad0" providerId="ADAL" clId="{A5710CD2-0003-4A12-8C0C-EB1BD139C3A3}" dt="2021-12-05T02:03:34.793" v="4337"/>
          <ac:spMkLst>
            <pc:docMk/>
            <pc:sldMk cId="1446715546" sldId="705"/>
            <ac:spMk id="6" creationId="{B63EF7E7-1362-4206-B209-115D49A6AA5A}"/>
          </ac:spMkLst>
        </pc:spChg>
        <pc:spChg chg="mod">
          <ac:chgData name="Alfred Asterjadhi" userId="39de57b9-85c0-4fd1-aaac-8ca2b6560ad0" providerId="ADAL" clId="{A5710CD2-0003-4A12-8C0C-EB1BD139C3A3}" dt="2021-12-15T15:19:43.753" v="5041" actId="6549"/>
          <ac:spMkLst>
            <pc:docMk/>
            <pc:sldMk cId="1446715546" sldId="705"/>
            <ac:spMk id="10" creationId="{99A414B4-2CCE-47B7-A036-CF3630BA2538}"/>
          </ac:spMkLst>
        </pc:spChg>
      </pc:sldChg>
      <pc:sldChg chg="modSp add mod">
        <pc:chgData name="Alfred Asterjadhi" userId="39de57b9-85c0-4fd1-aaac-8ca2b6560ad0" providerId="ADAL" clId="{A5710CD2-0003-4A12-8C0C-EB1BD139C3A3}" dt="2021-12-15T15:20:58.740" v="5071" actId="6549"/>
        <pc:sldMkLst>
          <pc:docMk/>
          <pc:sldMk cId="496488519" sldId="706"/>
        </pc:sldMkLst>
        <pc:spChg chg="mod">
          <ac:chgData name="Alfred Asterjadhi" userId="39de57b9-85c0-4fd1-aaac-8ca2b6560ad0" providerId="ADAL" clId="{A5710CD2-0003-4A12-8C0C-EB1BD139C3A3}" dt="2021-11-30T16:07:33.346" v="3569" actId="20577"/>
          <ac:spMkLst>
            <pc:docMk/>
            <pc:sldMk cId="496488519" sldId="706"/>
            <ac:spMk id="2" creationId="{12372A2F-8025-42D4-B5ED-6E7667DF00C8}"/>
          </ac:spMkLst>
        </pc:spChg>
        <pc:spChg chg="mod">
          <ac:chgData name="Alfred Asterjadhi" userId="39de57b9-85c0-4fd1-aaac-8ca2b6560ad0" providerId="ADAL" clId="{A5710CD2-0003-4A12-8C0C-EB1BD139C3A3}" dt="2021-12-05T02:03:41.019" v="4338"/>
          <ac:spMkLst>
            <pc:docMk/>
            <pc:sldMk cId="496488519" sldId="706"/>
            <ac:spMk id="6" creationId="{B63EF7E7-1362-4206-B209-115D49A6AA5A}"/>
          </ac:spMkLst>
        </pc:spChg>
        <pc:spChg chg="mod">
          <ac:chgData name="Alfred Asterjadhi" userId="39de57b9-85c0-4fd1-aaac-8ca2b6560ad0" providerId="ADAL" clId="{A5710CD2-0003-4A12-8C0C-EB1BD139C3A3}" dt="2021-12-15T15:20:58.740" v="5071" actId="6549"/>
          <ac:spMkLst>
            <pc:docMk/>
            <pc:sldMk cId="496488519" sldId="706"/>
            <ac:spMk id="10" creationId="{99A414B4-2CCE-47B7-A036-CF3630BA2538}"/>
          </ac:spMkLst>
        </pc:spChg>
      </pc:sldChg>
      <pc:sldChg chg="modSp add mod">
        <pc:chgData name="Alfred Asterjadhi" userId="39de57b9-85c0-4fd1-aaac-8ca2b6560ad0" providerId="ADAL" clId="{A5710CD2-0003-4A12-8C0C-EB1BD139C3A3}" dt="2021-12-15T15:22:11.253" v="5100" actId="6549"/>
        <pc:sldMkLst>
          <pc:docMk/>
          <pc:sldMk cId="577012659" sldId="707"/>
        </pc:sldMkLst>
        <pc:spChg chg="mod">
          <ac:chgData name="Alfred Asterjadhi" userId="39de57b9-85c0-4fd1-aaac-8ca2b6560ad0" providerId="ADAL" clId="{A5710CD2-0003-4A12-8C0C-EB1BD139C3A3}" dt="2021-11-30T16:07:27.309" v="3568" actId="20577"/>
          <ac:spMkLst>
            <pc:docMk/>
            <pc:sldMk cId="577012659" sldId="707"/>
            <ac:spMk id="2" creationId="{12372A2F-8025-42D4-B5ED-6E7667DF00C8}"/>
          </ac:spMkLst>
        </pc:spChg>
        <pc:spChg chg="mod">
          <ac:chgData name="Alfred Asterjadhi" userId="39de57b9-85c0-4fd1-aaac-8ca2b6560ad0" providerId="ADAL" clId="{A5710CD2-0003-4A12-8C0C-EB1BD139C3A3}" dt="2021-12-05T02:03:48.890" v="4339"/>
          <ac:spMkLst>
            <pc:docMk/>
            <pc:sldMk cId="577012659" sldId="707"/>
            <ac:spMk id="6" creationId="{B63EF7E7-1362-4206-B209-115D49A6AA5A}"/>
          </ac:spMkLst>
        </pc:spChg>
        <pc:spChg chg="mod">
          <ac:chgData name="Alfred Asterjadhi" userId="39de57b9-85c0-4fd1-aaac-8ca2b6560ad0" providerId="ADAL" clId="{A5710CD2-0003-4A12-8C0C-EB1BD139C3A3}" dt="2021-12-15T15:22:11.253" v="5100" actId="6549"/>
          <ac:spMkLst>
            <pc:docMk/>
            <pc:sldMk cId="577012659" sldId="707"/>
            <ac:spMk id="10" creationId="{99A414B4-2CCE-47B7-A036-CF3630BA2538}"/>
          </ac:spMkLst>
        </pc:spChg>
      </pc:sldChg>
      <pc:sldChg chg="modSp add mod">
        <pc:chgData name="Alfred Asterjadhi" userId="39de57b9-85c0-4fd1-aaac-8ca2b6560ad0" providerId="ADAL" clId="{A5710CD2-0003-4A12-8C0C-EB1BD139C3A3}" dt="2021-12-15T15:31:02.470" v="5216" actId="6549"/>
        <pc:sldMkLst>
          <pc:docMk/>
          <pc:sldMk cId="1342715804" sldId="708"/>
        </pc:sldMkLst>
        <pc:spChg chg="mod">
          <ac:chgData name="Alfred Asterjadhi" userId="39de57b9-85c0-4fd1-aaac-8ca2b6560ad0" providerId="ADAL" clId="{A5710CD2-0003-4A12-8C0C-EB1BD139C3A3}" dt="2021-12-15T15:24:41.915" v="5154" actId="20577"/>
          <ac:spMkLst>
            <pc:docMk/>
            <pc:sldMk cId="1342715804" sldId="708"/>
            <ac:spMk id="2" creationId="{12372A2F-8025-42D4-B5ED-6E7667DF00C8}"/>
          </ac:spMkLst>
        </pc:spChg>
        <pc:spChg chg="mod">
          <ac:chgData name="Alfred Asterjadhi" userId="39de57b9-85c0-4fd1-aaac-8ca2b6560ad0" providerId="ADAL" clId="{A5710CD2-0003-4A12-8C0C-EB1BD139C3A3}" dt="2021-12-05T02:04:09.023" v="4343"/>
          <ac:spMkLst>
            <pc:docMk/>
            <pc:sldMk cId="1342715804" sldId="708"/>
            <ac:spMk id="6" creationId="{B63EF7E7-1362-4206-B209-115D49A6AA5A}"/>
          </ac:spMkLst>
        </pc:spChg>
        <pc:spChg chg="mod">
          <ac:chgData name="Alfred Asterjadhi" userId="39de57b9-85c0-4fd1-aaac-8ca2b6560ad0" providerId="ADAL" clId="{A5710CD2-0003-4A12-8C0C-EB1BD139C3A3}" dt="2021-12-15T15:31:02.470" v="5216" actId="6549"/>
          <ac:spMkLst>
            <pc:docMk/>
            <pc:sldMk cId="1342715804" sldId="708"/>
            <ac:spMk id="10" creationId="{99A414B4-2CCE-47B7-A036-CF3630BA2538}"/>
          </ac:spMkLst>
        </pc:spChg>
      </pc:sldChg>
      <pc:sldChg chg="modSp add mod">
        <pc:chgData name="Alfred Asterjadhi" userId="39de57b9-85c0-4fd1-aaac-8ca2b6560ad0" providerId="ADAL" clId="{A5710CD2-0003-4A12-8C0C-EB1BD139C3A3}" dt="2021-12-15T15:23:50.671" v="5138" actId="6549"/>
        <pc:sldMkLst>
          <pc:docMk/>
          <pc:sldMk cId="2181726837" sldId="709"/>
        </pc:sldMkLst>
        <pc:spChg chg="mod">
          <ac:chgData name="Alfred Asterjadhi" userId="39de57b9-85c0-4fd1-aaac-8ca2b6560ad0" providerId="ADAL" clId="{A5710CD2-0003-4A12-8C0C-EB1BD139C3A3}" dt="2021-12-01T17:54:23.359" v="4096" actId="20577"/>
          <ac:spMkLst>
            <pc:docMk/>
            <pc:sldMk cId="2181726837" sldId="709"/>
            <ac:spMk id="2" creationId="{12372A2F-8025-42D4-B5ED-6E7667DF00C8}"/>
          </ac:spMkLst>
        </pc:spChg>
        <pc:spChg chg="mod">
          <ac:chgData name="Alfred Asterjadhi" userId="39de57b9-85c0-4fd1-aaac-8ca2b6560ad0" providerId="ADAL" clId="{A5710CD2-0003-4A12-8C0C-EB1BD139C3A3}" dt="2021-12-05T02:03:54.624" v="4340"/>
          <ac:spMkLst>
            <pc:docMk/>
            <pc:sldMk cId="2181726837" sldId="709"/>
            <ac:spMk id="6" creationId="{B63EF7E7-1362-4206-B209-115D49A6AA5A}"/>
          </ac:spMkLst>
        </pc:spChg>
        <pc:spChg chg="mod">
          <ac:chgData name="Alfred Asterjadhi" userId="39de57b9-85c0-4fd1-aaac-8ca2b6560ad0" providerId="ADAL" clId="{A5710CD2-0003-4A12-8C0C-EB1BD139C3A3}" dt="2021-12-15T15:23:50.671" v="5138" actId="6549"/>
          <ac:spMkLst>
            <pc:docMk/>
            <pc:sldMk cId="2181726837" sldId="709"/>
            <ac:spMk id="10" creationId="{99A414B4-2CCE-47B7-A036-CF3630BA2538}"/>
          </ac:spMkLst>
        </pc:spChg>
      </pc:sldChg>
      <pc:sldChg chg="modSp add mod">
        <pc:chgData name="Alfred Asterjadhi" userId="39de57b9-85c0-4fd1-aaac-8ca2b6560ad0" providerId="ADAL" clId="{A5710CD2-0003-4A12-8C0C-EB1BD139C3A3}" dt="2021-12-15T15:32:22.660" v="5251"/>
        <pc:sldMkLst>
          <pc:docMk/>
          <pc:sldMk cId="2156981690" sldId="710"/>
        </pc:sldMkLst>
        <pc:spChg chg="mod">
          <ac:chgData name="Alfred Asterjadhi" userId="39de57b9-85c0-4fd1-aaac-8ca2b6560ad0" providerId="ADAL" clId="{A5710CD2-0003-4A12-8C0C-EB1BD139C3A3}" dt="2021-12-15T15:24:44.756" v="5155" actId="20577"/>
          <ac:spMkLst>
            <pc:docMk/>
            <pc:sldMk cId="2156981690" sldId="710"/>
            <ac:spMk id="2" creationId="{12372A2F-8025-42D4-B5ED-6E7667DF00C8}"/>
          </ac:spMkLst>
        </pc:spChg>
        <pc:spChg chg="mod">
          <ac:chgData name="Alfred Asterjadhi" userId="39de57b9-85c0-4fd1-aaac-8ca2b6560ad0" providerId="ADAL" clId="{A5710CD2-0003-4A12-8C0C-EB1BD139C3A3}" dt="2021-12-05T02:04:12.672" v="4344"/>
          <ac:spMkLst>
            <pc:docMk/>
            <pc:sldMk cId="2156981690" sldId="710"/>
            <ac:spMk id="6" creationId="{B63EF7E7-1362-4206-B209-115D49A6AA5A}"/>
          </ac:spMkLst>
        </pc:spChg>
        <pc:spChg chg="mod">
          <ac:chgData name="Alfred Asterjadhi" userId="39de57b9-85c0-4fd1-aaac-8ca2b6560ad0" providerId="ADAL" clId="{A5710CD2-0003-4A12-8C0C-EB1BD139C3A3}" dt="2021-12-15T15:32:22.660" v="5251"/>
          <ac:spMkLst>
            <pc:docMk/>
            <pc:sldMk cId="2156981690" sldId="710"/>
            <ac:spMk id="10" creationId="{99A414B4-2CCE-47B7-A036-CF3630BA2538}"/>
          </ac:spMkLst>
        </pc:spChg>
      </pc:sldChg>
      <pc:sldChg chg="modSp add mod">
        <pc:chgData name="Alfred Asterjadhi" userId="39de57b9-85c0-4fd1-aaac-8ca2b6560ad0" providerId="ADAL" clId="{A5710CD2-0003-4A12-8C0C-EB1BD139C3A3}" dt="2022-01-18T19:23:13.897" v="6193" actId="20577"/>
        <pc:sldMkLst>
          <pc:docMk/>
          <pc:sldMk cId="3767988169" sldId="711"/>
        </pc:sldMkLst>
        <pc:spChg chg="mod">
          <ac:chgData name="Alfred Asterjadhi" userId="39de57b9-85c0-4fd1-aaac-8ca2b6560ad0" providerId="ADAL" clId="{A5710CD2-0003-4A12-8C0C-EB1BD139C3A3}" dt="2022-01-18T19:23:13.897" v="6193" actId="20577"/>
          <ac:spMkLst>
            <pc:docMk/>
            <pc:sldMk cId="3767988169" sldId="711"/>
            <ac:spMk id="6" creationId="{7488035E-BDAD-477C-AA55-E8989C4B7B8C}"/>
          </ac:spMkLst>
        </pc:spChg>
        <pc:spChg chg="mod">
          <ac:chgData name="Alfred Asterjadhi" userId="39de57b9-85c0-4fd1-aaac-8ca2b6560ad0" providerId="ADAL" clId="{A5710CD2-0003-4A12-8C0C-EB1BD139C3A3}" dt="2022-01-17T16:31:50.809" v="6051" actId="20577"/>
          <ac:spMkLst>
            <pc:docMk/>
            <pc:sldMk cId="3767988169" sldId="711"/>
            <ac:spMk id="7" creationId="{3126AA10-DC1C-4E34-80DA-B427588F2BD9}"/>
          </ac:spMkLst>
        </pc:spChg>
      </pc:sldChg>
      <pc:sldChg chg="modSp add mod">
        <pc:chgData name="Alfred Asterjadhi" userId="39de57b9-85c0-4fd1-aaac-8ca2b6560ad0" providerId="ADAL" clId="{A5710CD2-0003-4A12-8C0C-EB1BD139C3A3}" dt="2022-01-19T15:09:13.985" v="6267"/>
        <pc:sldMkLst>
          <pc:docMk/>
          <pc:sldMk cId="290073603" sldId="712"/>
        </pc:sldMkLst>
        <pc:spChg chg="mod">
          <ac:chgData name="Alfred Asterjadhi" userId="39de57b9-85c0-4fd1-aaac-8ca2b6560ad0" providerId="ADAL" clId="{A5710CD2-0003-4A12-8C0C-EB1BD139C3A3}" dt="2021-12-15T16:39:48.238" v="5412" actId="20577"/>
          <ac:spMkLst>
            <pc:docMk/>
            <pc:sldMk cId="290073603" sldId="712"/>
            <ac:spMk id="2" creationId="{12372A2F-8025-42D4-B5ED-6E7667DF00C8}"/>
          </ac:spMkLst>
        </pc:spChg>
        <pc:spChg chg="mod">
          <ac:chgData name="Alfred Asterjadhi" userId="39de57b9-85c0-4fd1-aaac-8ca2b6560ad0" providerId="ADAL" clId="{A5710CD2-0003-4A12-8C0C-EB1BD139C3A3}" dt="2022-01-18T19:23:06.214" v="6184" actId="20577"/>
          <ac:spMkLst>
            <pc:docMk/>
            <pc:sldMk cId="290073603" sldId="712"/>
            <ac:spMk id="6" creationId="{B63EF7E7-1362-4206-B209-115D49A6AA5A}"/>
          </ac:spMkLst>
        </pc:spChg>
        <pc:spChg chg="mod">
          <ac:chgData name="Alfred Asterjadhi" userId="39de57b9-85c0-4fd1-aaac-8ca2b6560ad0" providerId="ADAL" clId="{A5710CD2-0003-4A12-8C0C-EB1BD139C3A3}" dt="2022-01-19T15:09:13.985" v="6267"/>
          <ac:spMkLst>
            <pc:docMk/>
            <pc:sldMk cId="290073603" sldId="712"/>
            <ac:spMk id="10" creationId="{99A414B4-2CCE-47B7-A036-CF3630BA2538}"/>
          </ac:spMkLst>
        </pc:spChg>
      </pc:sldChg>
      <pc:sldChg chg="modSp add mod">
        <pc:chgData name="Alfred Asterjadhi" userId="39de57b9-85c0-4fd1-aaac-8ca2b6560ad0" providerId="ADAL" clId="{A5710CD2-0003-4A12-8C0C-EB1BD139C3A3}" dt="2022-01-19T15:11:17.604" v="6296" actId="6549"/>
        <pc:sldMkLst>
          <pc:docMk/>
          <pc:sldMk cId="238892440" sldId="713"/>
        </pc:sldMkLst>
        <pc:spChg chg="mod">
          <ac:chgData name="Alfred Asterjadhi" userId="39de57b9-85c0-4fd1-aaac-8ca2b6560ad0" providerId="ADAL" clId="{A5710CD2-0003-4A12-8C0C-EB1BD139C3A3}" dt="2021-12-15T16:39:50.702" v="5413" actId="20577"/>
          <ac:spMkLst>
            <pc:docMk/>
            <pc:sldMk cId="238892440" sldId="713"/>
            <ac:spMk id="2" creationId="{12372A2F-8025-42D4-B5ED-6E7667DF00C8}"/>
          </ac:spMkLst>
        </pc:spChg>
        <pc:spChg chg="mod">
          <ac:chgData name="Alfred Asterjadhi" userId="39de57b9-85c0-4fd1-aaac-8ca2b6560ad0" providerId="ADAL" clId="{A5710CD2-0003-4A12-8C0C-EB1BD139C3A3}" dt="2022-01-18T19:23:40.690" v="6196"/>
          <ac:spMkLst>
            <pc:docMk/>
            <pc:sldMk cId="238892440" sldId="713"/>
            <ac:spMk id="6" creationId="{B63EF7E7-1362-4206-B209-115D49A6AA5A}"/>
          </ac:spMkLst>
        </pc:spChg>
        <pc:spChg chg="mod">
          <ac:chgData name="Alfred Asterjadhi" userId="39de57b9-85c0-4fd1-aaac-8ca2b6560ad0" providerId="ADAL" clId="{A5710CD2-0003-4A12-8C0C-EB1BD139C3A3}" dt="2022-01-19T15:11:17.604" v="6296" actId="6549"/>
          <ac:spMkLst>
            <pc:docMk/>
            <pc:sldMk cId="238892440" sldId="713"/>
            <ac:spMk id="10" creationId="{99A414B4-2CCE-47B7-A036-CF3630BA2538}"/>
          </ac:spMkLst>
        </pc:spChg>
      </pc:sldChg>
      <pc:sldChg chg="modSp add mod">
        <pc:chgData name="Alfred Asterjadhi" userId="39de57b9-85c0-4fd1-aaac-8ca2b6560ad0" providerId="ADAL" clId="{A5710CD2-0003-4A12-8C0C-EB1BD139C3A3}" dt="2022-01-19T15:16:20.913" v="6390"/>
        <pc:sldMkLst>
          <pc:docMk/>
          <pc:sldMk cId="1166122978" sldId="714"/>
        </pc:sldMkLst>
        <pc:spChg chg="mod">
          <ac:chgData name="Alfred Asterjadhi" userId="39de57b9-85c0-4fd1-aaac-8ca2b6560ad0" providerId="ADAL" clId="{A5710CD2-0003-4A12-8C0C-EB1BD139C3A3}" dt="2022-01-11T17:56:31.164" v="5938" actId="20577"/>
          <ac:spMkLst>
            <pc:docMk/>
            <pc:sldMk cId="1166122978" sldId="714"/>
            <ac:spMk id="2" creationId="{12372A2F-8025-42D4-B5ED-6E7667DF00C8}"/>
          </ac:spMkLst>
        </pc:spChg>
        <pc:spChg chg="mod">
          <ac:chgData name="Alfred Asterjadhi" userId="39de57b9-85c0-4fd1-aaac-8ca2b6560ad0" providerId="ADAL" clId="{A5710CD2-0003-4A12-8C0C-EB1BD139C3A3}" dt="2022-01-18T19:23:47.535" v="6199"/>
          <ac:spMkLst>
            <pc:docMk/>
            <pc:sldMk cId="1166122978" sldId="714"/>
            <ac:spMk id="6" creationId="{B63EF7E7-1362-4206-B209-115D49A6AA5A}"/>
          </ac:spMkLst>
        </pc:spChg>
        <pc:spChg chg="mod">
          <ac:chgData name="Alfred Asterjadhi" userId="39de57b9-85c0-4fd1-aaac-8ca2b6560ad0" providerId="ADAL" clId="{A5710CD2-0003-4A12-8C0C-EB1BD139C3A3}" dt="2022-01-19T15:16:20.913" v="6390"/>
          <ac:spMkLst>
            <pc:docMk/>
            <pc:sldMk cId="1166122978" sldId="714"/>
            <ac:spMk id="10" creationId="{99A414B4-2CCE-47B7-A036-CF3630BA2538}"/>
          </ac:spMkLst>
        </pc:spChg>
      </pc:sldChg>
      <pc:sldChg chg="modSp add mod">
        <pc:chgData name="Alfred Asterjadhi" userId="39de57b9-85c0-4fd1-aaac-8ca2b6560ad0" providerId="ADAL" clId="{A5710CD2-0003-4A12-8C0C-EB1BD139C3A3}" dt="2022-01-19T15:13:22.318" v="6322"/>
        <pc:sldMkLst>
          <pc:docMk/>
          <pc:sldMk cId="2163215924" sldId="715"/>
        </pc:sldMkLst>
        <pc:spChg chg="mod">
          <ac:chgData name="Alfred Asterjadhi" userId="39de57b9-85c0-4fd1-aaac-8ca2b6560ad0" providerId="ADAL" clId="{A5710CD2-0003-4A12-8C0C-EB1BD139C3A3}" dt="2021-12-15T16:39:53.102" v="5414" actId="20577"/>
          <ac:spMkLst>
            <pc:docMk/>
            <pc:sldMk cId="2163215924" sldId="715"/>
            <ac:spMk id="2" creationId="{12372A2F-8025-42D4-B5ED-6E7667DF00C8}"/>
          </ac:spMkLst>
        </pc:spChg>
        <pc:spChg chg="mod">
          <ac:chgData name="Alfred Asterjadhi" userId="39de57b9-85c0-4fd1-aaac-8ca2b6560ad0" providerId="ADAL" clId="{A5710CD2-0003-4A12-8C0C-EB1BD139C3A3}" dt="2022-01-18T19:23:43.550" v="6197"/>
          <ac:spMkLst>
            <pc:docMk/>
            <pc:sldMk cId="2163215924" sldId="715"/>
            <ac:spMk id="6" creationId="{B63EF7E7-1362-4206-B209-115D49A6AA5A}"/>
          </ac:spMkLst>
        </pc:spChg>
        <pc:spChg chg="mod">
          <ac:chgData name="Alfred Asterjadhi" userId="39de57b9-85c0-4fd1-aaac-8ca2b6560ad0" providerId="ADAL" clId="{A5710CD2-0003-4A12-8C0C-EB1BD139C3A3}" dt="2022-01-19T15:13:22.318" v="6322"/>
          <ac:spMkLst>
            <pc:docMk/>
            <pc:sldMk cId="2163215924" sldId="715"/>
            <ac:spMk id="10" creationId="{99A414B4-2CCE-47B7-A036-CF3630BA2538}"/>
          </ac:spMkLst>
        </pc:spChg>
      </pc:sldChg>
      <pc:sldChg chg="modSp add mod">
        <pc:chgData name="Alfred Asterjadhi" userId="39de57b9-85c0-4fd1-aaac-8ca2b6560ad0" providerId="ADAL" clId="{A5710CD2-0003-4A12-8C0C-EB1BD139C3A3}" dt="2022-01-19T15:25:34.991" v="6533" actId="6549"/>
        <pc:sldMkLst>
          <pc:docMk/>
          <pc:sldMk cId="3146867825" sldId="716"/>
        </pc:sldMkLst>
        <pc:spChg chg="mod">
          <ac:chgData name="Alfred Asterjadhi" userId="39de57b9-85c0-4fd1-aaac-8ca2b6560ad0" providerId="ADAL" clId="{A5710CD2-0003-4A12-8C0C-EB1BD139C3A3}" dt="2022-01-11T17:56:43.001" v="5945" actId="20577"/>
          <ac:spMkLst>
            <pc:docMk/>
            <pc:sldMk cId="3146867825" sldId="716"/>
            <ac:spMk id="2" creationId="{12372A2F-8025-42D4-B5ED-6E7667DF00C8}"/>
          </ac:spMkLst>
        </pc:spChg>
        <pc:spChg chg="mod">
          <ac:chgData name="Alfred Asterjadhi" userId="39de57b9-85c0-4fd1-aaac-8ca2b6560ad0" providerId="ADAL" clId="{A5710CD2-0003-4A12-8C0C-EB1BD139C3A3}" dt="2022-01-18T19:23:55.894" v="6203"/>
          <ac:spMkLst>
            <pc:docMk/>
            <pc:sldMk cId="3146867825" sldId="716"/>
            <ac:spMk id="6" creationId="{B63EF7E7-1362-4206-B209-115D49A6AA5A}"/>
          </ac:spMkLst>
        </pc:spChg>
        <pc:spChg chg="mod">
          <ac:chgData name="Alfred Asterjadhi" userId="39de57b9-85c0-4fd1-aaac-8ca2b6560ad0" providerId="ADAL" clId="{A5710CD2-0003-4A12-8C0C-EB1BD139C3A3}" dt="2022-01-19T15:25:34.991" v="6533" actId="6549"/>
          <ac:spMkLst>
            <pc:docMk/>
            <pc:sldMk cId="3146867825" sldId="716"/>
            <ac:spMk id="10" creationId="{99A414B4-2CCE-47B7-A036-CF3630BA2538}"/>
          </ac:spMkLst>
        </pc:spChg>
      </pc:sldChg>
      <pc:sldChg chg="modSp new mod">
        <pc:chgData name="Alfred Asterjadhi" userId="39de57b9-85c0-4fd1-aaac-8ca2b6560ad0" providerId="ADAL" clId="{A5710CD2-0003-4A12-8C0C-EB1BD139C3A3}" dt="2021-12-19T19:24:56.073" v="5496" actId="20577"/>
        <pc:sldMkLst>
          <pc:docMk/>
          <pc:sldMk cId="1995964498" sldId="717"/>
        </pc:sldMkLst>
        <pc:spChg chg="mod">
          <ac:chgData name="Alfred Asterjadhi" userId="39de57b9-85c0-4fd1-aaac-8ca2b6560ad0" providerId="ADAL" clId="{A5710CD2-0003-4A12-8C0C-EB1BD139C3A3}" dt="2021-12-15T15:24:50.821" v="5157" actId="20577"/>
          <ac:spMkLst>
            <pc:docMk/>
            <pc:sldMk cId="1995964498" sldId="717"/>
            <ac:spMk id="2" creationId="{08B0BC3F-8648-4F82-89A0-9275501F0112}"/>
          </ac:spMkLst>
        </pc:spChg>
        <pc:spChg chg="mod">
          <ac:chgData name="Alfred Asterjadhi" userId="39de57b9-85c0-4fd1-aaac-8ca2b6560ad0" providerId="ADAL" clId="{A5710CD2-0003-4A12-8C0C-EB1BD139C3A3}" dt="2021-12-19T19:24:56.073" v="5496" actId="20577"/>
          <ac:spMkLst>
            <pc:docMk/>
            <pc:sldMk cId="1995964498" sldId="717"/>
            <ac:spMk id="3" creationId="{1CB637E8-CBB7-43CD-990A-C76FDDC1AE15}"/>
          </ac:spMkLst>
        </pc:spChg>
      </pc:sldChg>
      <pc:sldChg chg="modSp add mod">
        <pc:chgData name="Alfred Asterjadhi" userId="39de57b9-85c0-4fd1-aaac-8ca2b6560ad0" providerId="ADAL" clId="{A5710CD2-0003-4A12-8C0C-EB1BD139C3A3}" dt="2022-01-19T15:18:04.267" v="6428" actId="6549"/>
        <pc:sldMkLst>
          <pc:docMk/>
          <pc:sldMk cId="2699153423" sldId="718"/>
        </pc:sldMkLst>
        <pc:spChg chg="mod">
          <ac:chgData name="Alfred Asterjadhi" userId="39de57b9-85c0-4fd1-aaac-8ca2b6560ad0" providerId="ADAL" clId="{A5710CD2-0003-4A12-8C0C-EB1BD139C3A3}" dt="2022-01-11T17:56:33.761" v="5939" actId="20577"/>
          <ac:spMkLst>
            <pc:docMk/>
            <pc:sldMk cId="2699153423" sldId="718"/>
            <ac:spMk id="2" creationId="{12372A2F-8025-42D4-B5ED-6E7667DF00C8}"/>
          </ac:spMkLst>
        </pc:spChg>
        <pc:spChg chg="mod">
          <ac:chgData name="Alfred Asterjadhi" userId="39de57b9-85c0-4fd1-aaac-8ca2b6560ad0" providerId="ADAL" clId="{A5710CD2-0003-4A12-8C0C-EB1BD139C3A3}" dt="2022-01-18T19:23:50.223" v="6200"/>
          <ac:spMkLst>
            <pc:docMk/>
            <pc:sldMk cId="2699153423" sldId="718"/>
            <ac:spMk id="6" creationId="{B63EF7E7-1362-4206-B209-115D49A6AA5A}"/>
          </ac:spMkLst>
        </pc:spChg>
        <pc:spChg chg="mod">
          <ac:chgData name="Alfred Asterjadhi" userId="39de57b9-85c0-4fd1-aaac-8ca2b6560ad0" providerId="ADAL" clId="{A5710CD2-0003-4A12-8C0C-EB1BD139C3A3}" dt="2022-01-19T15:18:04.267" v="6428" actId="6549"/>
          <ac:spMkLst>
            <pc:docMk/>
            <pc:sldMk cId="2699153423" sldId="718"/>
            <ac:spMk id="10" creationId="{99A414B4-2CCE-47B7-A036-CF3630BA2538}"/>
          </ac:spMkLst>
        </pc:spChg>
      </pc:sldChg>
      <pc:sldChg chg="modSp add mod">
        <pc:chgData name="Alfred Asterjadhi" userId="39de57b9-85c0-4fd1-aaac-8ca2b6560ad0" providerId="ADAL" clId="{A5710CD2-0003-4A12-8C0C-EB1BD139C3A3}" dt="2022-01-19T15:24:11.867" v="6499"/>
        <pc:sldMkLst>
          <pc:docMk/>
          <pc:sldMk cId="1802438143" sldId="719"/>
        </pc:sldMkLst>
        <pc:spChg chg="mod">
          <ac:chgData name="Alfred Asterjadhi" userId="39de57b9-85c0-4fd1-aaac-8ca2b6560ad0" providerId="ADAL" clId="{A5710CD2-0003-4A12-8C0C-EB1BD139C3A3}" dt="2022-01-11T17:56:39.745" v="5943" actId="20577"/>
          <ac:spMkLst>
            <pc:docMk/>
            <pc:sldMk cId="1802438143" sldId="719"/>
            <ac:spMk id="2" creationId="{12372A2F-8025-42D4-B5ED-6E7667DF00C8}"/>
          </ac:spMkLst>
        </pc:spChg>
        <pc:spChg chg="mod">
          <ac:chgData name="Alfred Asterjadhi" userId="39de57b9-85c0-4fd1-aaac-8ca2b6560ad0" providerId="ADAL" clId="{A5710CD2-0003-4A12-8C0C-EB1BD139C3A3}" dt="2022-01-18T19:23:53.967" v="6202"/>
          <ac:spMkLst>
            <pc:docMk/>
            <pc:sldMk cId="1802438143" sldId="719"/>
            <ac:spMk id="6" creationId="{B63EF7E7-1362-4206-B209-115D49A6AA5A}"/>
          </ac:spMkLst>
        </pc:spChg>
        <pc:spChg chg="mod">
          <ac:chgData name="Alfred Asterjadhi" userId="39de57b9-85c0-4fd1-aaac-8ca2b6560ad0" providerId="ADAL" clId="{A5710CD2-0003-4A12-8C0C-EB1BD139C3A3}" dt="2022-01-19T15:24:11.867" v="6499"/>
          <ac:spMkLst>
            <pc:docMk/>
            <pc:sldMk cId="1802438143" sldId="719"/>
            <ac:spMk id="10" creationId="{99A414B4-2CCE-47B7-A036-CF3630BA2538}"/>
          </ac:spMkLst>
        </pc:spChg>
      </pc:sldChg>
      <pc:sldChg chg="modSp add mod">
        <pc:chgData name="Alfred Asterjadhi" userId="39de57b9-85c0-4fd1-aaac-8ca2b6560ad0" providerId="ADAL" clId="{A5710CD2-0003-4A12-8C0C-EB1BD139C3A3}" dt="2022-01-19T15:22:46.461" v="6473"/>
        <pc:sldMkLst>
          <pc:docMk/>
          <pc:sldMk cId="2775267673" sldId="720"/>
        </pc:sldMkLst>
        <pc:spChg chg="mod">
          <ac:chgData name="Alfred Asterjadhi" userId="39de57b9-85c0-4fd1-aaac-8ca2b6560ad0" providerId="ADAL" clId="{A5710CD2-0003-4A12-8C0C-EB1BD139C3A3}" dt="2022-01-11T17:56:36.439" v="5941" actId="20577"/>
          <ac:spMkLst>
            <pc:docMk/>
            <pc:sldMk cId="2775267673" sldId="720"/>
            <ac:spMk id="2" creationId="{12372A2F-8025-42D4-B5ED-6E7667DF00C8}"/>
          </ac:spMkLst>
        </pc:spChg>
        <pc:spChg chg="mod">
          <ac:chgData name="Alfred Asterjadhi" userId="39de57b9-85c0-4fd1-aaac-8ca2b6560ad0" providerId="ADAL" clId="{A5710CD2-0003-4A12-8C0C-EB1BD139C3A3}" dt="2022-01-18T19:23:52.142" v="6201"/>
          <ac:spMkLst>
            <pc:docMk/>
            <pc:sldMk cId="2775267673" sldId="720"/>
            <ac:spMk id="6" creationId="{B63EF7E7-1362-4206-B209-115D49A6AA5A}"/>
          </ac:spMkLst>
        </pc:spChg>
        <pc:spChg chg="mod">
          <ac:chgData name="Alfred Asterjadhi" userId="39de57b9-85c0-4fd1-aaac-8ca2b6560ad0" providerId="ADAL" clId="{A5710CD2-0003-4A12-8C0C-EB1BD139C3A3}" dt="2022-01-19T15:22:46.461" v="6473"/>
          <ac:spMkLst>
            <pc:docMk/>
            <pc:sldMk cId="2775267673" sldId="720"/>
            <ac:spMk id="10" creationId="{99A414B4-2CCE-47B7-A036-CF3630BA2538}"/>
          </ac:spMkLst>
        </pc:spChg>
      </pc:sldChg>
      <pc:sldChg chg="modSp add mod">
        <pc:chgData name="Alfred Asterjadhi" userId="39de57b9-85c0-4fd1-aaac-8ca2b6560ad0" providerId="ADAL" clId="{A5710CD2-0003-4A12-8C0C-EB1BD139C3A3}" dt="2022-01-19T15:14:42.372" v="6361"/>
        <pc:sldMkLst>
          <pc:docMk/>
          <pc:sldMk cId="1653960511" sldId="721"/>
        </pc:sldMkLst>
        <pc:spChg chg="mod">
          <ac:chgData name="Alfred Asterjadhi" userId="39de57b9-85c0-4fd1-aaac-8ca2b6560ad0" providerId="ADAL" clId="{A5710CD2-0003-4A12-8C0C-EB1BD139C3A3}" dt="2022-01-11T17:52:23.599" v="5807" actId="20577"/>
          <ac:spMkLst>
            <pc:docMk/>
            <pc:sldMk cId="1653960511" sldId="721"/>
            <ac:spMk id="2" creationId="{12372A2F-8025-42D4-B5ED-6E7667DF00C8}"/>
          </ac:spMkLst>
        </pc:spChg>
        <pc:spChg chg="mod">
          <ac:chgData name="Alfred Asterjadhi" userId="39de57b9-85c0-4fd1-aaac-8ca2b6560ad0" providerId="ADAL" clId="{A5710CD2-0003-4A12-8C0C-EB1BD139C3A3}" dt="2022-01-18T19:23:45.516" v="6198"/>
          <ac:spMkLst>
            <pc:docMk/>
            <pc:sldMk cId="1653960511" sldId="721"/>
            <ac:spMk id="6" creationId="{B63EF7E7-1362-4206-B209-115D49A6AA5A}"/>
          </ac:spMkLst>
        </pc:spChg>
        <pc:spChg chg="mod">
          <ac:chgData name="Alfred Asterjadhi" userId="39de57b9-85c0-4fd1-aaac-8ca2b6560ad0" providerId="ADAL" clId="{A5710CD2-0003-4A12-8C0C-EB1BD139C3A3}" dt="2022-01-19T15:14:42.372" v="6361"/>
          <ac:spMkLst>
            <pc:docMk/>
            <pc:sldMk cId="1653960511" sldId="721"/>
            <ac:spMk id="10" creationId="{99A414B4-2CCE-47B7-A036-CF3630BA2538}"/>
          </ac:spMkLst>
        </pc:spChg>
      </pc:sldChg>
      <pc:sldChg chg="modSp add mod">
        <pc:chgData name="Alfred Asterjadhi" userId="39de57b9-85c0-4fd1-aaac-8ca2b6560ad0" providerId="ADAL" clId="{A5710CD2-0003-4A12-8C0C-EB1BD139C3A3}" dt="2022-01-19T15:07:43.819" v="6244"/>
        <pc:sldMkLst>
          <pc:docMk/>
          <pc:sldMk cId="3335770246" sldId="722"/>
        </pc:sldMkLst>
        <pc:spChg chg="mod">
          <ac:chgData name="Alfred Asterjadhi" userId="39de57b9-85c0-4fd1-aaac-8ca2b6560ad0" providerId="ADAL" clId="{A5710CD2-0003-4A12-8C0C-EB1BD139C3A3}" dt="2022-01-17T16:29:05.030" v="6003" actId="20577"/>
          <ac:spMkLst>
            <pc:docMk/>
            <pc:sldMk cId="3335770246" sldId="722"/>
            <ac:spMk id="4" creationId="{7335E98F-CD54-45CC-B242-37886F48A525}"/>
          </ac:spMkLst>
        </pc:spChg>
        <pc:spChg chg="mod">
          <ac:chgData name="Alfred Asterjadhi" userId="39de57b9-85c0-4fd1-aaac-8ca2b6560ad0" providerId="ADAL" clId="{A5710CD2-0003-4A12-8C0C-EB1BD139C3A3}" dt="2022-01-19T15:07:43.819" v="6244"/>
          <ac:spMkLst>
            <pc:docMk/>
            <pc:sldMk cId="3335770246" sldId="722"/>
            <ac:spMk id="8" creationId="{30ECE423-DD38-4A25-AD6E-26DF5AC61863}"/>
          </ac:spMkLst>
        </pc:spChg>
      </pc:sldChg>
      <pc:sldChg chg="modSp add mod">
        <pc:chgData name="Alfred Asterjadhi" userId="39de57b9-85c0-4fd1-aaac-8ca2b6560ad0" providerId="ADAL" clId="{A5710CD2-0003-4A12-8C0C-EB1BD139C3A3}" dt="2022-01-19T15:27:00.325" v="6564" actId="6549"/>
        <pc:sldMkLst>
          <pc:docMk/>
          <pc:sldMk cId="3148458183" sldId="723"/>
        </pc:sldMkLst>
        <pc:spChg chg="mod">
          <ac:chgData name="Alfred Asterjadhi" userId="39de57b9-85c0-4fd1-aaac-8ca2b6560ad0" providerId="ADAL" clId="{A5710CD2-0003-4A12-8C0C-EB1BD139C3A3}" dt="2022-01-18T19:24:11.385" v="6205" actId="20577"/>
          <ac:spMkLst>
            <pc:docMk/>
            <pc:sldMk cId="3148458183" sldId="723"/>
            <ac:spMk id="2" creationId="{12372A2F-8025-42D4-B5ED-6E7667DF00C8}"/>
          </ac:spMkLst>
        </pc:spChg>
        <pc:spChg chg="mod">
          <ac:chgData name="Alfred Asterjadhi" userId="39de57b9-85c0-4fd1-aaac-8ca2b6560ad0" providerId="ADAL" clId="{A5710CD2-0003-4A12-8C0C-EB1BD139C3A3}" dt="2022-01-18T19:23:57.768" v="6204"/>
          <ac:spMkLst>
            <pc:docMk/>
            <pc:sldMk cId="3148458183" sldId="723"/>
            <ac:spMk id="6" creationId="{B63EF7E7-1362-4206-B209-115D49A6AA5A}"/>
          </ac:spMkLst>
        </pc:spChg>
        <pc:spChg chg="mod">
          <ac:chgData name="Alfred Asterjadhi" userId="39de57b9-85c0-4fd1-aaac-8ca2b6560ad0" providerId="ADAL" clId="{A5710CD2-0003-4A12-8C0C-EB1BD139C3A3}" dt="2022-01-19T15:27:00.325" v="6564" actId="6549"/>
          <ac:spMkLst>
            <pc:docMk/>
            <pc:sldMk cId="3148458183" sldId="723"/>
            <ac:spMk id="10" creationId="{99A414B4-2CCE-47B7-A036-CF3630BA2538}"/>
          </ac:spMkLst>
        </pc:spChg>
      </pc:sldChg>
      <pc:sldChg chg="modSp add mod">
        <pc:chgData name="Alfred Asterjadhi" userId="39de57b9-85c0-4fd1-aaac-8ca2b6560ad0" providerId="ADAL" clId="{A5710CD2-0003-4A12-8C0C-EB1BD139C3A3}" dt="2022-01-20T00:48:13.915" v="6569" actId="20577"/>
        <pc:sldMkLst>
          <pc:docMk/>
          <pc:sldMk cId="1847838087" sldId="724"/>
        </pc:sldMkLst>
        <pc:spChg chg="mod">
          <ac:chgData name="Alfred Asterjadhi" userId="39de57b9-85c0-4fd1-aaac-8ca2b6560ad0" providerId="ADAL" clId="{A5710CD2-0003-4A12-8C0C-EB1BD139C3A3}" dt="2022-01-20T00:48:13.915" v="6569" actId="20577"/>
          <ac:spMkLst>
            <pc:docMk/>
            <pc:sldMk cId="1847838087" sldId="724"/>
            <ac:spMk id="7" creationId="{3126AA10-DC1C-4E34-80DA-B427588F2BD9}"/>
          </ac:spMkLst>
        </pc:spChg>
      </pc:sldChg>
      <pc:sldChg chg="modSp add mod">
        <pc:chgData name="Alfred Asterjadhi" userId="39de57b9-85c0-4fd1-aaac-8ca2b6560ad0" providerId="ADAL" clId="{A5710CD2-0003-4A12-8C0C-EB1BD139C3A3}" dt="2022-01-24T15:24:27.342" v="7316"/>
        <pc:sldMkLst>
          <pc:docMk/>
          <pc:sldMk cId="3467795088" sldId="725"/>
        </pc:sldMkLst>
        <pc:spChg chg="mod">
          <ac:chgData name="Alfred Asterjadhi" userId="39de57b9-85c0-4fd1-aaac-8ca2b6560ad0" providerId="ADAL" clId="{A5710CD2-0003-4A12-8C0C-EB1BD139C3A3}" dt="2022-01-20T00:48:23.475" v="6571" actId="20577"/>
          <ac:spMkLst>
            <pc:docMk/>
            <pc:sldMk cId="3467795088" sldId="725"/>
            <ac:spMk id="2" creationId="{12372A2F-8025-42D4-B5ED-6E7667DF00C8}"/>
          </ac:spMkLst>
        </pc:spChg>
        <pc:spChg chg="mod">
          <ac:chgData name="Alfred Asterjadhi" userId="39de57b9-85c0-4fd1-aaac-8ca2b6560ad0" providerId="ADAL" clId="{A5710CD2-0003-4A12-8C0C-EB1BD139C3A3}" dt="2022-01-24T15:24:27.342" v="7316"/>
          <ac:spMkLst>
            <pc:docMk/>
            <pc:sldMk cId="3467795088" sldId="725"/>
            <ac:spMk id="10" creationId="{99A414B4-2CCE-47B7-A036-CF3630BA2538}"/>
          </ac:spMkLst>
        </pc:spChg>
      </pc:sldChg>
      <pc:sldChg chg="modSp add mod">
        <pc:chgData name="Alfred Asterjadhi" userId="39de57b9-85c0-4fd1-aaac-8ca2b6560ad0" providerId="ADAL" clId="{A5710CD2-0003-4A12-8C0C-EB1BD139C3A3}" dt="2022-01-24T15:27:46.566" v="7384"/>
        <pc:sldMkLst>
          <pc:docMk/>
          <pc:sldMk cId="2762873962" sldId="726"/>
        </pc:sldMkLst>
        <pc:spChg chg="mod">
          <ac:chgData name="Alfred Asterjadhi" userId="39de57b9-85c0-4fd1-aaac-8ca2b6560ad0" providerId="ADAL" clId="{A5710CD2-0003-4A12-8C0C-EB1BD139C3A3}" dt="2022-01-20T16:26:21.525" v="6748" actId="20577"/>
          <ac:spMkLst>
            <pc:docMk/>
            <pc:sldMk cId="2762873962" sldId="726"/>
            <ac:spMk id="2" creationId="{12372A2F-8025-42D4-B5ED-6E7667DF00C8}"/>
          </ac:spMkLst>
        </pc:spChg>
        <pc:spChg chg="mod">
          <ac:chgData name="Alfred Asterjadhi" userId="39de57b9-85c0-4fd1-aaac-8ca2b6560ad0" providerId="ADAL" clId="{A5710CD2-0003-4A12-8C0C-EB1BD139C3A3}" dt="2022-01-24T15:27:46.566" v="7384"/>
          <ac:spMkLst>
            <pc:docMk/>
            <pc:sldMk cId="2762873962" sldId="726"/>
            <ac:spMk id="10" creationId="{99A414B4-2CCE-47B7-A036-CF3630BA2538}"/>
          </ac:spMkLst>
        </pc:spChg>
      </pc:sldChg>
      <pc:sldChg chg="modSp add mod">
        <pc:chgData name="Alfred Asterjadhi" userId="39de57b9-85c0-4fd1-aaac-8ca2b6560ad0" providerId="ADAL" clId="{A5710CD2-0003-4A12-8C0C-EB1BD139C3A3}" dt="2022-01-24T15:26:24.662" v="7353"/>
        <pc:sldMkLst>
          <pc:docMk/>
          <pc:sldMk cId="576037824" sldId="727"/>
        </pc:sldMkLst>
        <pc:spChg chg="mod">
          <ac:chgData name="Alfred Asterjadhi" userId="39de57b9-85c0-4fd1-aaac-8ca2b6560ad0" providerId="ADAL" clId="{A5710CD2-0003-4A12-8C0C-EB1BD139C3A3}" dt="2022-01-20T16:25:55.010" v="6738" actId="20577"/>
          <ac:spMkLst>
            <pc:docMk/>
            <pc:sldMk cId="576037824" sldId="727"/>
            <ac:spMk id="2" creationId="{12372A2F-8025-42D4-B5ED-6E7667DF00C8}"/>
          </ac:spMkLst>
        </pc:spChg>
        <pc:spChg chg="mod">
          <ac:chgData name="Alfred Asterjadhi" userId="39de57b9-85c0-4fd1-aaac-8ca2b6560ad0" providerId="ADAL" clId="{A5710CD2-0003-4A12-8C0C-EB1BD139C3A3}" dt="2022-01-24T15:26:24.662" v="7353"/>
          <ac:spMkLst>
            <pc:docMk/>
            <pc:sldMk cId="576037824" sldId="727"/>
            <ac:spMk id="10" creationId="{99A414B4-2CCE-47B7-A036-CF3630BA2538}"/>
          </ac:spMkLst>
        </pc:spChg>
      </pc:sldChg>
      <pc:sldChg chg="modSp add mod">
        <pc:chgData name="Alfred Asterjadhi" userId="39de57b9-85c0-4fd1-aaac-8ca2b6560ad0" providerId="ADAL" clId="{A5710CD2-0003-4A12-8C0C-EB1BD139C3A3}" dt="2022-01-24T15:29:15.215" v="7427"/>
        <pc:sldMkLst>
          <pc:docMk/>
          <pc:sldMk cId="3008116538" sldId="728"/>
        </pc:sldMkLst>
        <pc:spChg chg="mod">
          <ac:chgData name="Alfred Asterjadhi" userId="39de57b9-85c0-4fd1-aaac-8ca2b6560ad0" providerId="ADAL" clId="{A5710CD2-0003-4A12-8C0C-EB1BD139C3A3}" dt="2022-01-20T16:54:17.583" v="6982" actId="20577"/>
          <ac:spMkLst>
            <pc:docMk/>
            <pc:sldMk cId="3008116538" sldId="728"/>
            <ac:spMk id="2" creationId="{12372A2F-8025-42D4-B5ED-6E7667DF00C8}"/>
          </ac:spMkLst>
        </pc:spChg>
        <pc:spChg chg="mod">
          <ac:chgData name="Alfred Asterjadhi" userId="39de57b9-85c0-4fd1-aaac-8ca2b6560ad0" providerId="ADAL" clId="{A5710CD2-0003-4A12-8C0C-EB1BD139C3A3}" dt="2022-01-24T15:29:15.215" v="7427"/>
          <ac:spMkLst>
            <pc:docMk/>
            <pc:sldMk cId="3008116538" sldId="728"/>
            <ac:spMk id="10" creationId="{99A414B4-2CCE-47B7-A036-CF3630BA2538}"/>
          </ac:spMkLst>
        </pc:spChg>
      </pc:sldChg>
      <pc:sldChg chg="modSp add mod">
        <pc:chgData name="Alfred Asterjadhi" userId="39de57b9-85c0-4fd1-aaac-8ca2b6560ad0" providerId="ADAL" clId="{A5710CD2-0003-4A12-8C0C-EB1BD139C3A3}" dt="2022-01-24T15:30:29.683" v="7464"/>
        <pc:sldMkLst>
          <pc:docMk/>
          <pc:sldMk cId="3870478054" sldId="729"/>
        </pc:sldMkLst>
        <pc:spChg chg="mod">
          <ac:chgData name="Alfred Asterjadhi" userId="39de57b9-85c0-4fd1-aaac-8ca2b6560ad0" providerId="ADAL" clId="{A5710CD2-0003-4A12-8C0C-EB1BD139C3A3}" dt="2022-01-20T16:57:40.071" v="6987" actId="20577"/>
          <ac:spMkLst>
            <pc:docMk/>
            <pc:sldMk cId="3870478054" sldId="729"/>
            <ac:spMk id="2" creationId="{12372A2F-8025-42D4-B5ED-6E7667DF00C8}"/>
          </ac:spMkLst>
        </pc:spChg>
        <pc:spChg chg="mod">
          <ac:chgData name="Alfred Asterjadhi" userId="39de57b9-85c0-4fd1-aaac-8ca2b6560ad0" providerId="ADAL" clId="{A5710CD2-0003-4A12-8C0C-EB1BD139C3A3}" dt="2022-01-24T15:30:29.683" v="7464"/>
          <ac:spMkLst>
            <pc:docMk/>
            <pc:sldMk cId="3870478054" sldId="729"/>
            <ac:spMk id="10" creationId="{99A414B4-2CCE-47B7-A036-CF3630BA2538}"/>
          </ac:spMkLst>
        </pc:spChg>
      </pc:sldChg>
      <pc:sldChg chg="modSp add mod">
        <pc:chgData name="Alfred Asterjadhi" userId="39de57b9-85c0-4fd1-aaac-8ca2b6560ad0" providerId="ADAL" clId="{A5710CD2-0003-4A12-8C0C-EB1BD139C3A3}" dt="2022-01-24T15:32:58.282" v="7502" actId="6549"/>
        <pc:sldMkLst>
          <pc:docMk/>
          <pc:sldMk cId="285092131" sldId="730"/>
        </pc:sldMkLst>
        <pc:spChg chg="mod">
          <ac:chgData name="Alfred Asterjadhi" userId="39de57b9-85c0-4fd1-aaac-8ca2b6560ad0" providerId="ADAL" clId="{A5710CD2-0003-4A12-8C0C-EB1BD139C3A3}" dt="2022-01-23T21:52:21.311" v="7031" actId="20577"/>
          <ac:spMkLst>
            <pc:docMk/>
            <pc:sldMk cId="285092131" sldId="730"/>
            <ac:spMk id="2" creationId="{12372A2F-8025-42D4-B5ED-6E7667DF00C8}"/>
          </ac:spMkLst>
        </pc:spChg>
        <pc:spChg chg="mod">
          <ac:chgData name="Alfred Asterjadhi" userId="39de57b9-85c0-4fd1-aaac-8ca2b6560ad0" providerId="ADAL" clId="{A5710CD2-0003-4A12-8C0C-EB1BD139C3A3}" dt="2022-01-24T15:32:58.282" v="7502" actId="6549"/>
          <ac:spMkLst>
            <pc:docMk/>
            <pc:sldMk cId="285092131" sldId="730"/>
            <ac:spMk id="10" creationId="{99A414B4-2CCE-47B7-A036-CF3630BA2538}"/>
          </ac:spMkLst>
        </pc:spChg>
      </pc:sldChg>
      <pc:sldChg chg="add del">
        <pc:chgData name="Alfred Asterjadhi" userId="39de57b9-85c0-4fd1-aaac-8ca2b6560ad0" providerId="ADAL" clId="{A5710CD2-0003-4A12-8C0C-EB1BD139C3A3}" dt="2022-01-23T21:52:04.696" v="7022" actId="2696"/>
        <pc:sldMkLst>
          <pc:docMk/>
          <pc:sldMk cId="609817355" sldId="730"/>
        </pc:sldMkLst>
      </pc:sldChg>
      <pc:sldChg chg="add del">
        <pc:chgData name="Alfred Asterjadhi" userId="39de57b9-85c0-4fd1-aaac-8ca2b6560ad0" providerId="ADAL" clId="{A5710CD2-0003-4A12-8C0C-EB1BD139C3A3}" dt="2022-01-23T21:52:12.556" v="7024" actId="2696"/>
        <pc:sldMkLst>
          <pc:docMk/>
          <pc:sldMk cId="3487220215" sldId="730"/>
        </pc:sldMkLst>
      </pc:sldChg>
      <pc:sldChg chg="modSp add mod">
        <pc:chgData name="Alfred Asterjadhi" userId="39de57b9-85c0-4fd1-aaac-8ca2b6560ad0" providerId="ADAL" clId="{A5710CD2-0003-4A12-8C0C-EB1BD139C3A3}" dt="2022-01-24T15:34:19.452" v="7548"/>
        <pc:sldMkLst>
          <pc:docMk/>
          <pc:sldMk cId="924720401" sldId="731"/>
        </pc:sldMkLst>
        <pc:spChg chg="mod">
          <ac:chgData name="Alfred Asterjadhi" userId="39de57b9-85c0-4fd1-aaac-8ca2b6560ad0" providerId="ADAL" clId="{A5710CD2-0003-4A12-8C0C-EB1BD139C3A3}" dt="2022-01-23T21:59:38.828" v="7151" actId="20577"/>
          <ac:spMkLst>
            <pc:docMk/>
            <pc:sldMk cId="924720401" sldId="731"/>
            <ac:spMk id="2" creationId="{12372A2F-8025-42D4-B5ED-6E7667DF00C8}"/>
          </ac:spMkLst>
        </pc:spChg>
        <pc:spChg chg="mod">
          <ac:chgData name="Alfred Asterjadhi" userId="39de57b9-85c0-4fd1-aaac-8ca2b6560ad0" providerId="ADAL" clId="{A5710CD2-0003-4A12-8C0C-EB1BD139C3A3}" dt="2022-01-23T21:59:17.627" v="7136" actId="20577"/>
          <ac:spMkLst>
            <pc:docMk/>
            <pc:sldMk cId="924720401" sldId="731"/>
            <ac:spMk id="6" creationId="{B63EF7E7-1362-4206-B209-115D49A6AA5A}"/>
          </ac:spMkLst>
        </pc:spChg>
        <pc:spChg chg="mod">
          <ac:chgData name="Alfred Asterjadhi" userId="39de57b9-85c0-4fd1-aaac-8ca2b6560ad0" providerId="ADAL" clId="{A5710CD2-0003-4A12-8C0C-EB1BD139C3A3}" dt="2022-01-24T15:34:19.452" v="7548"/>
          <ac:spMkLst>
            <pc:docMk/>
            <pc:sldMk cId="924720401" sldId="731"/>
            <ac:spMk id="10" creationId="{99A414B4-2CCE-47B7-A036-CF3630BA2538}"/>
          </ac:spMkLst>
        </pc:spChg>
      </pc:sldChg>
      <pc:sldChg chg="modSp add mod">
        <pc:chgData name="Alfred Asterjadhi" userId="39de57b9-85c0-4fd1-aaac-8ca2b6560ad0" providerId="ADAL" clId="{A5710CD2-0003-4A12-8C0C-EB1BD139C3A3}" dt="2022-01-27T00:24:14.351" v="7560" actId="20577"/>
        <pc:sldMkLst>
          <pc:docMk/>
          <pc:sldMk cId="1936314469" sldId="732"/>
        </pc:sldMkLst>
        <pc:spChg chg="mod">
          <ac:chgData name="Alfred Asterjadhi" userId="39de57b9-85c0-4fd1-aaac-8ca2b6560ad0" providerId="ADAL" clId="{A5710CD2-0003-4A12-8C0C-EB1BD139C3A3}" dt="2022-01-27T00:24:14.351" v="7560" actId="20577"/>
          <ac:spMkLst>
            <pc:docMk/>
            <pc:sldMk cId="1936314469" sldId="732"/>
            <ac:spMk id="7" creationId="{3126AA10-DC1C-4E34-80DA-B427588F2BD9}"/>
          </ac:spMkLst>
        </pc:spChg>
      </pc:sldChg>
      <pc:sldChg chg="modSp add mod">
        <pc:chgData name="Alfred Asterjadhi" userId="39de57b9-85c0-4fd1-aaac-8ca2b6560ad0" providerId="ADAL" clId="{A5710CD2-0003-4A12-8C0C-EB1BD139C3A3}" dt="2022-01-27T17:58:05.937" v="7616" actId="20577"/>
        <pc:sldMkLst>
          <pc:docMk/>
          <pc:sldMk cId="3835701283" sldId="733"/>
        </pc:sldMkLst>
        <pc:spChg chg="mod">
          <ac:chgData name="Alfred Asterjadhi" userId="39de57b9-85c0-4fd1-aaac-8ca2b6560ad0" providerId="ADAL" clId="{A5710CD2-0003-4A12-8C0C-EB1BD139C3A3}" dt="2022-01-27T00:24:30.174" v="7570" actId="20577"/>
          <ac:spMkLst>
            <pc:docMk/>
            <pc:sldMk cId="3835701283" sldId="733"/>
            <ac:spMk id="2" creationId="{12372A2F-8025-42D4-B5ED-6E7667DF00C8}"/>
          </ac:spMkLst>
        </pc:spChg>
        <pc:spChg chg="mod">
          <ac:chgData name="Alfred Asterjadhi" userId="39de57b9-85c0-4fd1-aaac-8ca2b6560ad0" providerId="ADAL" clId="{A5710CD2-0003-4A12-8C0C-EB1BD139C3A3}" dt="2022-01-27T17:58:05.937" v="7616" actId="20577"/>
          <ac:spMkLst>
            <pc:docMk/>
            <pc:sldMk cId="3835701283" sldId="733"/>
            <ac:spMk id="10" creationId="{99A414B4-2CCE-47B7-A036-CF3630BA2538}"/>
          </ac:spMkLst>
        </pc:spChg>
      </pc:sldChg>
      <pc:sldChg chg="modSp add mod">
        <pc:chgData name="Alfred Asterjadhi" userId="39de57b9-85c0-4fd1-aaac-8ca2b6560ad0" providerId="ADAL" clId="{A5710CD2-0003-4A12-8C0C-EB1BD139C3A3}" dt="2022-01-27T18:08:10.087" v="7746" actId="20577"/>
        <pc:sldMkLst>
          <pc:docMk/>
          <pc:sldMk cId="2191866949" sldId="734"/>
        </pc:sldMkLst>
        <pc:spChg chg="mod">
          <ac:chgData name="Alfred Asterjadhi" userId="39de57b9-85c0-4fd1-aaac-8ca2b6560ad0" providerId="ADAL" clId="{A5710CD2-0003-4A12-8C0C-EB1BD139C3A3}" dt="2022-01-27T18:04:29.454" v="7622" actId="20577"/>
          <ac:spMkLst>
            <pc:docMk/>
            <pc:sldMk cId="2191866949" sldId="734"/>
            <ac:spMk id="2" creationId="{12372A2F-8025-42D4-B5ED-6E7667DF00C8}"/>
          </ac:spMkLst>
        </pc:spChg>
        <pc:spChg chg="mod">
          <ac:chgData name="Alfred Asterjadhi" userId="39de57b9-85c0-4fd1-aaac-8ca2b6560ad0" providerId="ADAL" clId="{A5710CD2-0003-4A12-8C0C-EB1BD139C3A3}" dt="2022-01-27T18:08:10.087" v="7746" actId="20577"/>
          <ac:spMkLst>
            <pc:docMk/>
            <pc:sldMk cId="2191866949" sldId="734"/>
            <ac:spMk id="10" creationId="{99A414B4-2CCE-47B7-A036-CF3630BA2538}"/>
          </ac:spMkLst>
        </pc:spChg>
      </pc:sldChg>
      <pc:sldChg chg="modSp add mod">
        <pc:chgData name="Alfred Asterjadhi" userId="39de57b9-85c0-4fd1-aaac-8ca2b6560ad0" providerId="ADAL" clId="{A5710CD2-0003-4A12-8C0C-EB1BD139C3A3}" dt="2022-01-27T18:08:31.896" v="7748" actId="20577"/>
        <pc:sldMkLst>
          <pc:docMk/>
          <pc:sldMk cId="2962568694" sldId="735"/>
        </pc:sldMkLst>
        <pc:spChg chg="mod">
          <ac:chgData name="Alfred Asterjadhi" userId="39de57b9-85c0-4fd1-aaac-8ca2b6560ad0" providerId="ADAL" clId="{A5710CD2-0003-4A12-8C0C-EB1BD139C3A3}" dt="2022-01-27T18:08:31.896" v="7748" actId="20577"/>
          <ac:spMkLst>
            <pc:docMk/>
            <pc:sldMk cId="2962568694" sldId="735"/>
            <ac:spMk id="2" creationId="{12372A2F-8025-42D4-B5ED-6E7667DF00C8}"/>
          </ac:spMkLst>
        </pc:spChg>
      </pc:sldChg>
      <pc:sldMasterChg chg="modSp mod">
        <pc:chgData name="Alfred Asterjadhi" userId="39de57b9-85c0-4fd1-aaac-8ca2b6560ad0" providerId="ADAL" clId="{A5710CD2-0003-4A12-8C0C-EB1BD139C3A3}" dt="2022-01-24T15:52:08.694" v="7550" actId="20577"/>
        <pc:sldMasterMkLst>
          <pc:docMk/>
          <pc:sldMasterMk cId="0" sldId="2147483648"/>
        </pc:sldMasterMkLst>
        <pc:spChg chg="mod">
          <ac:chgData name="Alfred Asterjadhi" userId="39de57b9-85c0-4fd1-aaac-8ca2b6560ad0" providerId="ADAL" clId="{A5710CD2-0003-4A12-8C0C-EB1BD139C3A3}" dt="2022-01-24T15:52:08.694" v="7550" actId="20577"/>
          <ac:spMkLst>
            <pc:docMk/>
            <pc:sldMasterMk cId="0" sldId="2147483648"/>
            <ac:spMk id="10" creationId="{00000000-0000-0000-0000-000000000000}"/>
          </ac:spMkLst>
        </pc:spChg>
      </pc:sldMasterChg>
    </pc:docChg>
  </pc:docChgLst>
  <pc:docChgLst>
    <pc:chgData name="Alfred Asterjadhi" userId="39de57b9-85c0-4fd1-aaac-8ca2b6560ad0" providerId="ADAL" clId="{A29F63A8-16D8-4248-A0C8-3FB7072AAEF6}"/>
    <pc:docChg chg="custSel modSld modMainMaster">
      <pc:chgData name="Alfred Asterjadhi" userId="39de57b9-85c0-4fd1-aaac-8ca2b6560ad0" providerId="ADAL" clId="{A29F63A8-16D8-4248-A0C8-3FB7072AAEF6}" dt="2021-09-15T14:24:27.708" v="441"/>
      <pc:docMkLst>
        <pc:docMk/>
      </pc:docMkLst>
      <pc:sldChg chg="modSp mod">
        <pc:chgData name="Alfred Asterjadhi" userId="39de57b9-85c0-4fd1-aaac-8ca2b6560ad0" providerId="ADAL" clId="{A29F63A8-16D8-4248-A0C8-3FB7072AAEF6}" dt="2021-09-15T14:08:04.883" v="96"/>
        <pc:sldMkLst>
          <pc:docMk/>
          <pc:sldMk cId="2983386957" sldId="649"/>
        </pc:sldMkLst>
        <pc:spChg chg="mod">
          <ac:chgData name="Alfred Asterjadhi" userId="39de57b9-85c0-4fd1-aaac-8ca2b6560ad0" providerId="ADAL" clId="{A29F63A8-16D8-4248-A0C8-3FB7072AAEF6}" dt="2021-09-15T14:08:04.883" v="96"/>
          <ac:spMkLst>
            <pc:docMk/>
            <pc:sldMk cId="2983386957" sldId="649"/>
            <ac:spMk id="10" creationId="{99A414B4-2CCE-47B7-A036-CF3630BA2538}"/>
          </ac:spMkLst>
        </pc:spChg>
      </pc:sldChg>
      <pc:sldChg chg="modSp mod">
        <pc:chgData name="Alfred Asterjadhi" userId="39de57b9-85c0-4fd1-aaac-8ca2b6560ad0" providerId="ADAL" clId="{A29F63A8-16D8-4248-A0C8-3FB7072AAEF6}" dt="2021-09-15T14:12:43.325" v="198" actId="6549"/>
        <pc:sldMkLst>
          <pc:docMk/>
          <pc:sldMk cId="2376158859" sldId="650"/>
        </pc:sldMkLst>
        <pc:spChg chg="mod">
          <ac:chgData name="Alfred Asterjadhi" userId="39de57b9-85c0-4fd1-aaac-8ca2b6560ad0" providerId="ADAL" clId="{A29F63A8-16D8-4248-A0C8-3FB7072AAEF6}" dt="2021-09-15T14:12:43.325" v="198" actId="6549"/>
          <ac:spMkLst>
            <pc:docMk/>
            <pc:sldMk cId="2376158859" sldId="650"/>
            <ac:spMk id="10" creationId="{99A414B4-2CCE-47B7-A036-CF3630BA2538}"/>
          </ac:spMkLst>
        </pc:spChg>
      </pc:sldChg>
      <pc:sldChg chg="modSp mod">
        <pc:chgData name="Alfred Asterjadhi" userId="39de57b9-85c0-4fd1-aaac-8ca2b6560ad0" providerId="ADAL" clId="{A29F63A8-16D8-4248-A0C8-3FB7072AAEF6}" dt="2021-09-15T14:20:11.011" v="346" actId="6549"/>
        <pc:sldMkLst>
          <pc:docMk/>
          <pc:sldMk cId="1918906618" sldId="651"/>
        </pc:sldMkLst>
        <pc:spChg chg="mod">
          <ac:chgData name="Alfred Asterjadhi" userId="39de57b9-85c0-4fd1-aaac-8ca2b6560ad0" providerId="ADAL" clId="{A29F63A8-16D8-4248-A0C8-3FB7072AAEF6}" dt="2021-09-15T14:20:11.011" v="346" actId="6549"/>
          <ac:spMkLst>
            <pc:docMk/>
            <pc:sldMk cId="1918906618" sldId="651"/>
            <ac:spMk id="10" creationId="{99A414B4-2CCE-47B7-A036-CF3630BA2538}"/>
          </ac:spMkLst>
        </pc:spChg>
      </pc:sldChg>
      <pc:sldChg chg="modSp mod">
        <pc:chgData name="Alfred Asterjadhi" userId="39de57b9-85c0-4fd1-aaac-8ca2b6560ad0" providerId="ADAL" clId="{A29F63A8-16D8-4248-A0C8-3FB7072AAEF6}" dt="2021-09-15T14:09:27.571" v="132" actId="6549"/>
        <pc:sldMkLst>
          <pc:docMk/>
          <pc:sldMk cId="1875877806" sldId="653"/>
        </pc:sldMkLst>
        <pc:spChg chg="mod">
          <ac:chgData name="Alfred Asterjadhi" userId="39de57b9-85c0-4fd1-aaac-8ca2b6560ad0" providerId="ADAL" clId="{A29F63A8-16D8-4248-A0C8-3FB7072AAEF6}" dt="2021-09-15T14:09:27.571" v="132" actId="6549"/>
          <ac:spMkLst>
            <pc:docMk/>
            <pc:sldMk cId="1875877806" sldId="653"/>
            <ac:spMk id="10" creationId="{99A414B4-2CCE-47B7-A036-CF3630BA2538}"/>
          </ac:spMkLst>
        </pc:spChg>
      </pc:sldChg>
      <pc:sldChg chg="modSp mod">
        <pc:chgData name="Alfred Asterjadhi" userId="39de57b9-85c0-4fd1-aaac-8ca2b6560ad0" providerId="ADAL" clId="{A29F63A8-16D8-4248-A0C8-3FB7072AAEF6}" dt="2021-09-15T14:14:05.623" v="238"/>
        <pc:sldMkLst>
          <pc:docMk/>
          <pc:sldMk cId="2603048680" sldId="654"/>
        </pc:sldMkLst>
        <pc:spChg chg="mod">
          <ac:chgData name="Alfred Asterjadhi" userId="39de57b9-85c0-4fd1-aaac-8ca2b6560ad0" providerId="ADAL" clId="{A29F63A8-16D8-4248-A0C8-3FB7072AAEF6}" dt="2021-09-15T14:14:05.623" v="238"/>
          <ac:spMkLst>
            <pc:docMk/>
            <pc:sldMk cId="2603048680" sldId="654"/>
            <ac:spMk id="10" creationId="{99A414B4-2CCE-47B7-A036-CF3630BA2538}"/>
          </ac:spMkLst>
        </pc:spChg>
      </pc:sldChg>
      <pc:sldChg chg="modSp mod">
        <pc:chgData name="Alfred Asterjadhi" userId="39de57b9-85c0-4fd1-aaac-8ca2b6560ad0" providerId="ADAL" clId="{A29F63A8-16D8-4248-A0C8-3FB7072AAEF6}" dt="2021-09-15T14:22:48.322" v="404"/>
        <pc:sldMkLst>
          <pc:docMk/>
          <pc:sldMk cId="2148223805" sldId="655"/>
        </pc:sldMkLst>
        <pc:spChg chg="mod">
          <ac:chgData name="Alfred Asterjadhi" userId="39de57b9-85c0-4fd1-aaac-8ca2b6560ad0" providerId="ADAL" clId="{A29F63A8-16D8-4248-A0C8-3FB7072AAEF6}" dt="2021-09-15T14:22:48.322" v="404"/>
          <ac:spMkLst>
            <pc:docMk/>
            <pc:sldMk cId="2148223805" sldId="655"/>
            <ac:spMk id="10" creationId="{99A414B4-2CCE-47B7-A036-CF3630BA2538}"/>
          </ac:spMkLst>
        </pc:spChg>
      </pc:sldChg>
      <pc:sldChg chg="modSp mod">
        <pc:chgData name="Alfred Asterjadhi" userId="39de57b9-85c0-4fd1-aaac-8ca2b6560ad0" providerId="ADAL" clId="{A29F63A8-16D8-4248-A0C8-3FB7072AAEF6}" dt="2021-09-15T14:16:41.907" v="275" actId="6549"/>
        <pc:sldMkLst>
          <pc:docMk/>
          <pc:sldMk cId="872284982" sldId="656"/>
        </pc:sldMkLst>
        <pc:spChg chg="mod">
          <ac:chgData name="Alfred Asterjadhi" userId="39de57b9-85c0-4fd1-aaac-8ca2b6560ad0" providerId="ADAL" clId="{A29F63A8-16D8-4248-A0C8-3FB7072AAEF6}" dt="2021-09-15T14:16:41.907" v="275" actId="6549"/>
          <ac:spMkLst>
            <pc:docMk/>
            <pc:sldMk cId="872284982" sldId="656"/>
            <ac:spMk id="10" creationId="{99A414B4-2CCE-47B7-A036-CF3630BA2538}"/>
          </ac:spMkLst>
        </pc:spChg>
      </pc:sldChg>
      <pc:sldChg chg="modSp mod">
        <pc:chgData name="Alfred Asterjadhi" userId="39de57b9-85c0-4fd1-aaac-8ca2b6560ad0" providerId="ADAL" clId="{A29F63A8-16D8-4248-A0C8-3FB7072AAEF6}" dt="2021-09-15T14:10:52.292" v="161" actId="6549"/>
        <pc:sldMkLst>
          <pc:docMk/>
          <pc:sldMk cId="555160158" sldId="657"/>
        </pc:sldMkLst>
        <pc:spChg chg="mod">
          <ac:chgData name="Alfred Asterjadhi" userId="39de57b9-85c0-4fd1-aaac-8ca2b6560ad0" providerId="ADAL" clId="{A29F63A8-16D8-4248-A0C8-3FB7072AAEF6}" dt="2021-09-15T14:10:52.292" v="161" actId="6549"/>
          <ac:spMkLst>
            <pc:docMk/>
            <pc:sldMk cId="555160158" sldId="657"/>
            <ac:spMk id="10" creationId="{99A414B4-2CCE-47B7-A036-CF3630BA2538}"/>
          </ac:spMkLst>
        </pc:spChg>
      </pc:sldChg>
      <pc:sldChg chg="modSp mod">
        <pc:chgData name="Alfred Asterjadhi" userId="39de57b9-85c0-4fd1-aaac-8ca2b6560ad0" providerId="ADAL" clId="{A29F63A8-16D8-4248-A0C8-3FB7072AAEF6}" dt="2021-09-15T14:17:57.812" v="313"/>
        <pc:sldMkLst>
          <pc:docMk/>
          <pc:sldMk cId="821075598" sldId="658"/>
        </pc:sldMkLst>
        <pc:spChg chg="mod">
          <ac:chgData name="Alfred Asterjadhi" userId="39de57b9-85c0-4fd1-aaac-8ca2b6560ad0" providerId="ADAL" clId="{A29F63A8-16D8-4248-A0C8-3FB7072AAEF6}" dt="2021-09-15T14:17:57.812" v="313"/>
          <ac:spMkLst>
            <pc:docMk/>
            <pc:sldMk cId="821075598" sldId="658"/>
            <ac:spMk id="10" creationId="{99A414B4-2CCE-47B7-A036-CF3630BA2538}"/>
          </ac:spMkLst>
        </pc:spChg>
      </pc:sldChg>
      <pc:sldChg chg="modSp mod">
        <pc:chgData name="Alfred Asterjadhi" userId="39de57b9-85c0-4fd1-aaac-8ca2b6560ad0" providerId="ADAL" clId="{A29F63A8-16D8-4248-A0C8-3FB7072AAEF6}" dt="2021-09-15T14:21:29.470" v="378" actId="6549"/>
        <pc:sldMkLst>
          <pc:docMk/>
          <pc:sldMk cId="444533402" sldId="659"/>
        </pc:sldMkLst>
        <pc:spChg chg="mod">
          <ac:chgData name="Alfred Asterjadhi" userId="39de57b9-85c0-4fd1-aaac-8ca2b6560ad0" providerId="ADAL" clId="{A29F63A8-16D8-4248-A0C8-3FB7072AAEF6}" dt="2021-09-15T14:21:29.470" v="378" actId="6549"/>
          <ac:spMkLst>
            <pc:docMk/>
            <pc:sldMk cId="444533402" sldId="659"/>
            <ac:spMk id="10" creationId="{99A414B4-2CCE-47B7-A036-CF3630BA2538}"/>
          </ac:spMkLst>
        </pc:spChg>
      </pc:sldChg>
      <pc:sldChg chg="modSp mod">
        <pc:chgData name="Alfred Asterjadhi" userId="39de57b9-85c0-4fd1-aaac-8ca2b6560ad0" providerId="ADAL" clId="{A29F63A8-16D8-4248-A0C8-3FB7072AAEF6}" dt="2021-09-15T14:05:31.393" v="63"/>
        <pc:sldMkLst>
          <pc:docMk/>
          <pc:sldMk cId="597006981" sldId="660"/>
        </pc:sldMkLst>
        <pc:spChg chg="mod">
          <ac:chgData name="Alfred Asterjadhi" userId="39de57b9-85c0-4fd1-aaac-8ca2b6560ad0" providerId="ADAL" clId="{A29F63A8-16D8-4248-A0C8-3FB7072AAEF6}" dt="2021-09-15T14:05:31.393" v="63"/>
          <ac:spMkLst>
            <pc:docMk/>
            <pc:sldMk cId="597006981" sldId="660"/>
            <ac:spMk id="8" creationId="{30ECE423-DD38-4A25-AD6E-26DF5AC61863}"/>
          </ac:spMkLst>
        </pc:spChg>
      </pc:sldChg>
      <pc:sldChg chg="modSp mod">
        <pc:chgData name="Alfred Asterjadhi" userId="39de57b9-85c0-4fd1-aaac-8ca2b6560ad0" providerId="ADAL" clId="{A29F63A8-16D8-4248-A0C8-3FB7072AAEF6}" dt="2021-09-15T14:24:27.708" v="441"/>
        <pc:sldMkLst>
          <pc:docMk/>
          <pc:sldMk cId="2809094751" sldId="661"/>
        </pc:sldMkLst>
        <pc:spChg chg="mod">
          <ac:chgData name="Alfred Asterjadhi" userId="39de57b9-85c0-4fd1-aaac-8ca2b6560ad0" providerId="ADAL" clId="{A29F63A8-16D8-4248-A0C8-3FB7072AAEF6}" dt="2021-09-15T14:24:27.708" v="441"/>
          <ac:spMkLst>
            <pc:docMk/>
            <pc:sldMk cId="2809094751" sldId="661"/>
            <ac:spMk id="10" creationId="{99A414B4-2CCE-47B7-A036-CF3630BA2538}"/>
          </ac:spMkLst>
        </pc:spChg>
      </pc:sldChg>
      <pc:sldMasterChg chg="modSp mod">
        <pc:chgData name="Alfred Asterjadhi" userId="39de57b9-85c0-4fd1-aaac-8ca2b6560ad0" providerId="ADAL" clId="{A29F63A8-16D8-4248-A0C8-3FB7072AAEF6}" dt="2021-09-15T13:25:52.916" v="24" actId="20577"/>
        <pc:sldMasterMkLst>
          <pc:docMk/>
          <pc:sldMasterMk cId="0" sldId="2147483648"/>
        </pc:sldMasterMkLst>
        <pc:spChg chg="mod">
          <ac:chgData name="Alfred Asterjadhi" userId="39de57b9-85c0-4fd1-aaac-8ca2b6560ad0" providerId="ADAL" clId="{A29F63A8-16D8-4248-A0C8-3FB7072AAEF6}" dt="2021-09-15T13:25:52.916" v="24" actId="20577"/>
          <ac:spMkLst>
            <pc:docMk/>
            <pc:sldMasterMk cId="0" sldId="2147483648"/>
            <ac:spMk id="10" creationId="{00000000-0000-0000-0000-000000000000}"/>
          </ac:spMkLst>
        </pc:spChg>
      </pc:sldMasterChg>
    </pc:docChg>
  </pc:docChgLst>
  <pc:docChgLst>
    <pc:chgData name="Alfred Asterjadhi" userId="39de57b9-85c0-4fd1-aaac-8ca2b6560ad0" providerId="ADAL" clId="{81965A44-A7C3-4C7F-A7FE-6FE76FCC2190}"/>
    <pc:docChg chg="undo custSel addSld modSld modMainMaster">
      <pc:chgData name="Alfred Asterjadhi" userId="39de57b9-85c0-4fd1-aaac-8ca2b6560ad0" providerId="ADAL" clId="{81965A44-A7C3-4C7F-A7FE-6FE76FCC2190}" dt="2021-09-14T16:50:06.856" v="184" actId="20577"/>
      <pc:docMkLst>
        <pc:docMk/>
      </pc:docMkLst>
      <pc:sldChg chg="modSp mod">
        <pc:chgData name="Alfred Asterjadhi" userId="39de57b9-85c0-4fd1-aaac-8ca2b6560ad0" providerId="ADAL" clId="{81965A44-A7C3-4C7F-A7FE-6FE76FCC2190}" dt="2021-09-10T15:40:04.949" v="3" actId="207"/>
        <pc:sldMkLst>
          <pc:docMk/>
          <pc:sldMk cId="1875877806" sldId="653"/>
        </pc:sldMkLst>
        <pc:spChg chg="mod">
          <ac:chgData name="Alfred Asterjadhi" userId="39de57b9-85c0-4fd1-aaac-8ca2b6560ad0" providerId="ADAL" clId="{81965A44-A7C3-4C7F-A7FE-6FE76FCC2190}" dt="2021-09-10T15:40:04.949" v="3" actId="207"/>
          <ac:spMkLst>
            <pc:docMk/>
            <pc:sldMk cId="1875877806" sldId="653"/>
            <ac:spMk id="10" creationId="{99A414B4-2CCE-47B7-A036-CF3630BA2538}"/>
          </ac:spMkLst>
        </pc:spChg>
      </pc:sldChg>
      <pc:sldChg chg="modSp mod">
        <pc:chgData name="Alfred Asterjadhi" userId="39de57b9-85c0-4fd1-aaac-8ca2b6560ad0" providerId="ADAL" clId="{81965A44-A7C3-4C7F-A7FE-6FE76FCC2190}" dt="2021-09-14T16:40:19.686" v="182" actId="20577"/>
        <pc:sldMkLst>
          <pc:docMk/>
          <pc:sldMk cId="597006981" sldId="660"/>
        </pc:sldMkLst>
        <pc:spChg chg="mod">
          <ac:chgData name="Alfred Asterjadhi" userId="39de57b9-85c0-4fd1-aaac-8ca2b6560ad0" providerId="ADAL" clId="{81965A44-A7C3-4C7F-A7FE-6FE76FCC2190}" dt="2021-09-14T16:40:19.686" v="182" actId="20577"/>
          <ac:spMkLst>
            <pc:docMk/>
            <pc:sldMk cId="597006981" sldId="660"/>
            <ac:spMk id="8" creationId="{30ECE423-DD38-4A25-AD6E-26DF5AC61863}"/>
          </ac:spMkLst>
        </pc:spChg>
      </pc:sldChg>
      <pc:sldChg chg="modSp add mod">
        <pc:chgData name="Alfred Asterjadhi" userId="39de57b9-85c0-4fd1-aaac-8ca2b6560ad0" providerId="ADAL" clId="{81965A44-A7C3-4C7F-A7FE-6FE76FCC2190}" dt="2021-09-14T16:26:53.136" v="180" actId="20577"/>
        <pc:sldMkLst>
          <pc:docMk/>
          <pc:sldMk cId="2809094751" sldId="661"/>
        </pc:sldMkLst>
        <pc:spChg chg="mod">
          <ac:chgData name="Alfred Asterjadhi" userId="39de57b9-85c0-4fd1-aaac-8ca2b6560ad0" providerId="ADAL" clId="{81965A44-A7C3-4C7F-A7FE-6FE76FCC2190}" dt="2021-09-14T01:43:54.418" v="7" actId="20577"/>
          <ac:spMkLst>
            <pc:docMk/>
            <pc:sldMk cId="2809094751" sldId="661"/>
            <ac:spMk id="2" creationId="{12372A2F-8025-42D4-B5ED-6E7667DF00C8}"/>
          </ac:spMkLst>
        </pc:spChg>
        <pc:spChg chg="mod">
          <ac:chgData name="Alfred Asterjadhi" userId="39de57b9-85c0-4fd1-aaac-8ca2b6560ad0" providerId="ADAL" clId="{81965A44-A7C3-4C7F-A7FE-6FE76FCC2190}" dt="2021-09-14T16:26:53.136" v="180" actId="20577"/>
          <ac:spMkLst>
            <pc:docMk/>
            <pc:sldMk cId="2809094751" sldId="661"/>
            <ac:spMk id="10" creationId="{99A414B4-2CCE-47B7-A036-CF3630BA2538}"/>
          </ac:spMkLst>
        </pc:spChg>
      </pc:sldChg>
      <pc:sldMasterChg chg="modSp mod">
        <pc:chgData name="Alfred Asterjadhi" userId="39de57b9-85c0-4fd1-aaac-8ca2b6560ad0" providerId="ADAL" clId="{81965A44-A7C3-4C7F-A7FE-6FE76FCC2190}" dt="2021-09-14T16:50:06.856" v="184" actId="20577"/>
        <pc:sldMasterMkLst>
          <pc:docMk/>
          <pc:sldMasterMk cId="0" sldId="2147483648"/>
        </pc:sldMasterMkLst>
        <pc:spChg chg="mod">
          <ac:chgData name="Alfred Asterjadhi" userId="39de57b9-85c0-4fd1-aaac-8ca2b6560ad0" providerId="ADAL" clId="{81965A44-A7C3-4C7F-A7FE-6FE76FCC2190}" dt="2021-09-14T16:50:06.856" v="184" actId="20577"/>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10/14/2022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July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July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July 2022</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July 2022</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July 2022</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802.11-22/1038r16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2/11-22-1055-01-00be-lb266-cr-for-35-3-16-5-1-part-1.docx" TargetMode="External"/><Relationship Id="rId2" Type="http://schemas.openxmlformats.org/officeDocument/2006/relationships/hyperlink" Target="https://mentor.ieee.org/802.11/dcn/22/11-22-1023-05-00be-ap-link-disablement.docx" TargetMode="External"/><Relationship Id="rId1" Type="http://schemas.openxmlformats.org/officeDocument/2006/relationships/slideLayout" Target="../slideLayouts/slideLayout2.xml"/><Relationship Id="rId4" Type="http://schemas.openxmlformats.org/officeDocument/2006/relationships/hyperlink" Target="https://mentor.ieee.org/802.11/dcn/22/11-22-1012-01-00be-crs-for-11be-d2-0-probe-request-ml-element-cids.docx"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22/11-22-1097-02-00be-lb266-cr-for-cids-related-to-9-4-2-170.docx" TargetMode="External"/><Relationship Id="rId2" Type="http://schemas.openxmlformats.org/officeDocument/2006/relationships/hyperlink" Target="https://mentor.ieee.org/802.11/dcn/22/11-22-1003-04-00be-lb266-cr-for-ml-ie-rules.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059-02-00be-lb266-cr-for-10-8.docx" TargetMode="External"/><Relationship Id="rId4" Type="http://schemas.openxmlformats.org/officeDocument/2006/relationships/hyperlink" Target="https://mentor.ieee.org/802.11/dcn/22/11-22-1032-02-00be-cr-for-35-3-3.docx"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mentor.ieee.org/802.11/dcn/22/11-22-1058-01-00be-lb266-cr-for-clause-36-2-12-5.docx" TargetMode="External"/><Relationship Id="rId3" Type="http://schemas.openxmlformats.org/officeDocument/2006/relationships/hyperlink" Target="https://mentor.ieee.org/802.11/dcn/22/11-22-1024-01-00be-lb266-crs-on-cca-sensitivity.docx" TargetMode="External"/><Relationship Id="rId7" Type="http://schemas.openxmlformats.org/officeDocument/2006/relationships/hyperlink" Target="https://mentor.ieee.org/802.11/dcn/22/11-22-1057-01-00be-lb266-cr-for-cid-11284.docx" TargetMode="External"/><Relationship Id="rId2" Type="http://schemas.openxmlformats.org/officeDocument/2006/relationships/hyperlink" Target="https://mentor.ieee.org/802.11/dcn/22/11-22-1030-00-00be-lb266-cr-for-36-3-2-5-20-mhz-operating-non-ap-sta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31-01-00be-lb266-cr-for-36-3-12-9-eht-stf.docx" TargetMode="External"/><Relationship Id="rId5" Type="http://schemas.openxmlformats.org/officeDocument/2006/relationships/hyperlink" Target="https://mentor.ieee.org/802.11/dcn/22/11-22-1027-02-00be-d2-0-comment-resolution-on-u-sig-part-1.docx" TargetMode="External"/><Relationship Id="rId4" Type="http://schemas.openxmlformats.org/officeDocument/2006/relationships/hyperlink" Target="https://mentor.ieee.org/802.11/dcn/22/11-22-1056-00-00be-lb266-cr-on-cid-12155.docx"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22/11-22-1080-01-00be-lb266-cr-on-eht-phy-introduction-1.docx" TargetMode="External"/><Relationship Id="rId7" Type="http://schemas.openxmlformats.org/officeDocument/2006/relationships/hyperlink" Target="https://mentor.ieee.org/802.11/dcn/22/11-22-1066-01-00be-d2-0-comment-resolution-on-u-sig-part-2.docx" TargetMode="External"/><Relationship Id="rId2" Type="http://schemas.openxmlformats.org/officeDocument/2006/relationships/hyperlink" Target="https://mentor.ieee.org/802.11/dcn/22/11-22-1044-02-00be-lb266-cr-on-annex-z-part-1.doc"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76-01-00be-lb266-cr-for-36-2-2-ru-allocation.docx" TargetMode="External"/><Relationship Id="rId5" Type="http://schemas.openxmlformats.org/officeDocument/2006/relationships/hyperlink" Target="https://mentor.ieee.org/802.11/dcn/22/11-22-1064-00-00be-lb266-cr-for-9-4-2-313-5-eht-ppe-thresholds-field.docx" TargetMode="External"/><Relationship Id="rId4" Type="http://schemas.openxmlformats.org/officeDocument/2006/relationships/hyperlink" Target="https://mentor.ieee.org/802.11/dcn/22/11-22-1063-01-00be-lb266-cr-for-36-3-16-transmit-requirements.docx"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mentor.ieee.org/802.11/dcn/22/11-22-1048-00-00be-lb266-cr-320mhz-indication-in-non-ht-duplicated-frame.docx" TargetMode="External"/><Relationship Id="rId3" Type="http://schemas.openxmlformats.org/officeDocument/2006/relationships/hyperlink" Target="https://mentor.ieee.org/802.11/dcn/22/11-22-0993-00-00be-lb266-cr-for-9-3-1-22-3.docx" TargetMode="External"/><Relationship Id="rId7" Type="http://schemas.openxmlformats.org/officeDocument/2006/relationships/hyperlink" Target="https://mentor.ieee.org/802.11/dcn/22/11-22-1000-01-00be-lb266-cr-for-9-3-1-22-4.docx" TargetMode="External"/><Relationship Id="rId2" Type="http://schemas.openxmlformats.org/officeDocument/2006/relationships/hyperlink" Target="https://mentor.ieee.org/802.11/dcn/22/11-22-0992-00-00be-lb266-cr-for-9-3-1-22-1.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16-00-00be-cr-for-table-35-7.docx" TargetMode="External"/><Relationship Id="rId5" Type="http://schemas.openxmlformats.org/officeDocument/2006/relationships/hyperlink" Target="https://mentor.ieee.org/802.11/dcn/22/11-22-0999-00-00be-lb266-cr-for-9-3-1-22-2.docx" TargetMode="External"/><Relationship Id="rId10" Type="http://schemas.openxmlformats.org/officeDocument/2006/relationships/hyperlink" Target="https://mentor.ieee.org/802.11/dcn/22/11-22-1042-01-00be-lb266-caluse3-2-cids-part-1.doc" TargetMode="External"/><Relationship Id="rId4" Type="http://schemas.openxmlformats.org/officeDocument/2006/relationships/hyperlink" Target="https://mentor.ieee.org/802.11/dcn/22/11-22-1092-00-00be-cr-on-cid-11819.doc" TargetMode="External"/><Relationship Id="rId9" Type="http://schemas.openxmlformats.org/officeDocument/2006/relationships/hyperlink" Target="https://mentor.ieee.org/802.11/dcn/22/11-22-1001-01-00be-lb266-cr-for-9-3-1-22-5.docx"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2/11-22-1062-00-00be-lb266-cr-for-section-9-3-1-19-part1.doc" TargetMode="External"/><Relationship Id="rId7" Type="http://schemas.openxmlformats.org/officeDocument/2006/relationships/hyperlink" Target="https://mentor.ieee.org/802.11/dcn/22/11-22-1045-01-00be-lb266-cr-for-subclause-35-3-12-6.docx" TargetMode="External"/><Relationship Id="rId2" Type="http://schemas.openxmlformats.org/officeDocument/2006/relationships/hyperlink" Target="https://mentor.ieee.org/802.11/dcn/22/11-22-1002-01-00be-lb266-cr-for-9-3-1-22-9.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53-00-00be-cr-for-9-4-2-1.docx" TargetMode="External"/><Relationship Id="rId5" Type="http://schemas.openxmlformats.org/officeDocument/2006/relationships/hyperlink" Target="https://mentor.ieee.org/802.11/dcn/22/11-22-1047-01-00be-lb266-cr-for-subclause-9-3-3-8.docx" TargetMode="External"/><Relationship Id="rId4" Type="http://schemas.openxmlformats.org/officeDocument/2006/relationships/hyperlink" Target="https://mentor.ieee.org/802.11/dcn/22/11-22-1113-01-00be-lb266-cr-for-cids-related-to-35-11.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22/11-22-1062-00-00be-lb266-cr-for-section-9-3-1-19-part1.doc" TargetMode="External"/><Relationship Id="rId7" Type="http://schemas.openxmlformats.org/officeDocument/2006/relationships/hyperlink" Target="https://mentor.ieee.org/802.11/dcn/22/11-22-1045-01-00be-lb266-cr-for-subclause-35-3-12-6.docx" TargetMode="External"/><Relationship Id="rId2" Type="http://schemas.openxmlformats.org/officeDocument/2006/relationships/hyperlink" Target="https://mentor.ieee.org/802.11/dcn/22/11-22-1002-01-00be-lb266-cr-for-9-3-1-22-9.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53-00-00be-cr-for-9-4-2-1.docx" TargetMode="External"/><Relationship Id="rId5" Type="http://schemas.openxmlformats.org/officeDocument/2006/relationships/hyperlink" Target="https://mentor.ieee.org/802.11/dcn/22/11-22-1047-01-00be-lb266-cr-for-subclause-9-3-3-8.docx" TargetMode="External"/><Relationship Id="rId4" Type="http://schemas.openxmlformats.org/officeDocument/2006/relationships/hyperlink" Target="https://mentor.ieee.org/802.11/dcn/22/11-22-1113-01-00be-lb266-cr-for-cids-related-to-35-11.doc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22/11-22-1045-03-00be-lb266-cr-for-subclause-35-3-12-6.docx" TargetMode="External"/><Relationship Id="rId7" Type="http://schemas.openxmlformats.org/officeDocument/2006/relationships/hyperlink" Target="https://mentor.ieee.org/802.11/dcn/22/11-22-1018-01-00be-lb266-cr-for-basic-multi-link-element-part-1.docx" TargetMode="External"/><Relationship Id="rId2" Type="http://schemas.openxmlformats.org/officeDocument/2006/relationships/hyperlink" Target="https://mentor.ieee.org/802.11/dcn/22/11-22-1007-03-00be-lb266-cr-for-mbssid-operation-with-mlo.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18-00-00be-cr-for-35-2-1-1.docx" TargetMode="External"/><Relationship Id="rId5" Type="http://schemas.openxmlformats.org/officeDocument/2006/relationships/hyperlink" Target="https://mentor.ieee.org/802.11/dcn/22/11-22-1111-01-00be-lb266-cr-for-9-4-1-72-and-9-4-1-73.docx" TargetMode="External"/><Relationship Id="rId4" Type="http://schemas.openxmlformats.org/officeDocument/2006/relationships/hyperlink" Target="https://mentor.ieee.org/802.11/dcn/22/11-22-1110-00-00be-lb266-cr-for-35-7-3.docx"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22/11-22-1048-01-00be-lb266-cr-320mhz-indication-in-non-ht-duplicated-frame.docx" TargetMode="External"/><Relationship Id="rId2" Type="http://schemas.openxmlformats.org/officeDocument/2006/relationships/hyperlink" Target="https://mentor.ieee.org/802.11/dcn/22/11-22-1098-04-00be-lb266-cr-for-misc-cids-related-to-r-twt.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11/dcn/22/11-22-1113-01-00be-lb266-cr-for-cids-related-to-35-11.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hyperlink" Target="https://mentor.ieee.org/802.11/dcn/22/11-22-1113-01-00be-lb266-cr-for-cids-related-to-35-11.doc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2/11-22-1125-03-00be-lb266-cr-for-figure-35-3.docx" TargetMode="External"/><Relationship Id="rId2" Type="http://schemas.openxmlformats.org/officeDocument/2006/relationships/hyperlink" Target="https://mentor.ieee.org/802.11/dcn/22/11-22-1046-01-00be-lb266-cr-for-subclause-9-4-2-199.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24-04-00be-lb266-cr-for-9-3-1-22-misc.docx" TargetMode="External"/><Relationship Id="rId5" Type="http://schemas.openxmlformats.org/officeDocument/2006/relationships/hyperlink" Target="https://mentor.ieee.org/802.11/dcn/22/11-22-1165-03-00be-lb266-cr-document-resolving-comments-related-to-annex-b.docx" TargetMode="External"/><Relationship Id="rId4" Type="http://schemas.openxmlformats.org/officeDocument/2006/relationships/hyperlink" Target="https://mentor.ieee.org/802.11/dcn/22/11-22-1177-01-00be-lb266-cr-for-35-2-2.docx"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22/11-22-1171-00-00be-cr-for-misc-cids.docx" TargetMode="External"/><Relationship Id="rId2" Type="http://schemas.openxmlformats.org/officeDocument/2006/relationships/hyperlink" Target="https://mentor.ieee.org/802.11/dcn/22/11-22-1054-02-00be-cr-for-35-3-5-1-part-i.docx"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22/11-22-1181-01-00be-lb266-cr-cl35-emlsr-part1.docx" TargetMode="External"/><Relationship Id="rId2" Type="http://schemas.openxmlformats.org/officeDocument/2006/relationships/hyperlink" Target="https://mentor.ieee.org/802.11/dcn/22/11-22-1129-01-00be-lb266-cr-cl9-emlsr.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80-02-00be-resolution-of-cids-in-clauses-9-4-2-313-2-and-9-6-35-related-to-epcs-lb266.docx" TargetMode="External"/><Relationship Id="rId5" Type="http://schemas.openxmlformats.org/officeDocument/2006/relationships/hyperlink" Target="https://mentor.ieee.org/802.11/dcn/22/11-22-1159-01-00be-lb266-cr-for-clause-35-3.docx" TargetMode="External"/><Relationship Id="rId4" Type="http://schemas.openxmlformats.org/officeDocument/2006/relationships/hyperlink" Target="https://mentor.ieee.org/802.11/dcn/22/11-22-1179-02-00be-resolution-of-cids-in-clauses-35-17-1-and-35-17-2-lb-266.docx"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22/11-22-1054-03-00be-cr-for-35-3-5-1-part-i.docx" TargetMode="External"/><Relationship Id="rId2" Type="http://schemas.openxmlformats.org/officeDocument/2006/relationships/hyperlink" Target="https://mentor.ieee.org/802.11/dcn/22/11-22-1174-00-00be-cr-for-35-3-5-3.docx" TargetMode="External"/><Relationship Id="rId1" Type="http://schemas.openxmlformats.org/officeDocument/2006/relationships/slideLayout" Target="../slideLayouts/slideLayout2.xml"/><Relationship Id="rId4" Type="http://schemas.openxmlformats.org/officeDocument/2006/relationships/hyperlink" Target="https://mentor.ieee.org/802.11/dcn/22/11-22-1239-02-00be-lb266-cr-for-35-3-16-4.docx"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22/11-22-1086-02-00be-lb266-cr-in-36-3-12-8-2.doc" TargetMode="External"/><Relationship Id="rId7" Type="http://schemas.openxmlformats.org/officeDocument/2006/relationships/hyperlink" Target="https://mentor.ieee.org/802.11/dcn/22/11-22-1130-02-00be-lb266-cr-in-36-3-12-8-3.doc" TargetMode="External"/><Relationship Id="rId2" Type="http://schemas.openxmlformats.org/officeDocument/2006/relationships/hyperlink" Target="https://mentor.ieee.org/802.11/dcn/22/11-22-1148-00-00be-cr-on-cid12154.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64-04-00be-11be-lb266-cr-for-clause-36-3-11-mathematical-description-of-signals.docx" TargetMode="External"/><Relationship Id="rId5" Type="http://schemas.openxmlformats.org/officeDocument/2006/relationships/hyperlink" Target="https://mentor.ieee.org/802.11/dcn/22/11-22-1169-00-00be-lb266-cr-on-cid-12138-12139-12140.docx" TargetMode="External"/><Relationship Id="rId4" Type="http://schemas.openxmlformats.org/officeDocument/2006/relationships/hyperlink" Target="https://mentor.ieee.org/802.11/dcn/22/11-22-1163-00-00be-11be-lb266-cr-for-clause-36-3-14-packet-extension.doc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mentor.ieee.org/802.11/dcn/22/11-22-1190-03-00be-cr-for-cids-in-35-7-2-part-i.docx" TargetMode="External"/><Relationship Id="rId2" Type="http://schemas.openxmlformats.org/officeDocument/2006/relationships/hyperlink" Target="https://mentor.ieee.org/802.11/dcn/22/11-22-1090-04-00be-lb266-cr-for-section-9-3-1-19-part2.doc"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mentor.ieee.org/802.11/dcn/22/11-22-1159-01-00be-lb266-cr-for-clause-35-3.docx"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11/dcn/22/11-22-1212-04-00be-tgbe-july-sept-teleconference-minutes.docx" TargetMode="External"/><Relationship Id="rId2" Type="http://schemas.openxmlformats.org/officeDocument/2006/relationships/hyperlink" Target="https://mentor.ieee.org/802.11/dcn/22/11-22-1077-06-00be-tgbe-july-plenary-minutes.docx"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s://mentor.ieee.org/802.11/dcn/22/11-22-1135-01-00be-lb266-cr-in-36-3-12-8-4.doc" TargetMode="External"/><Relationship Id="rId3" Type="http://schemas.openxmlformats.org/officeDocument/2006/relationships/hyperlink" Target="https://mentor.ieee.org/802.11/dcn/22/11-22-1215-00-00be-lb266-cr-on-cid-10754-10757.docx" TargetMode="External"/><Relationship Id="rId7" Type="http://schemas.openxmlformats.org/officeDocument/2006/relationships/hyperlink" Target="https://mentor.ieee.org/802.11/dcn/22/11-22-1208-00-00be-cr-on-cid-11358.doc" TargetMode="External"/><Relationship Id="rId12" Type="http://schemas.openxmlformats.org/officeDocument/2006/relationships/hyperlink" Target="https://mentor.ieee.org/802.11/dcn/22/11-22-1293-02-00be-lb266-cr-for-clause-36-3-12-3.docx" TargetMode="External"/><Relationship Id="rId2" Type="http://schemas.openxmlformats.org/officeDocument/2006/relationships/hyperlink" Target="https://mentor.ieee.org/802.11/dcn/22/11-22-1197-00-00be-lb266-cr-in-36-3-12-8-5.doc" TargetMode="External"/><Relationship Id="rId1" Type="http://schemas.openxmlformats.org/officeDocument/2006/relationships/slideLayout" Target="../slideLayouts/slideLayout2.xml"/><Relationship Id="rId6" Type="http://schemas.openxmlformats.org/officeDocument/2006/relationships/hyperlink" Target="https://mentor.ieee.org/802.11/dcn/22/11-22-1227-00-00be-lb266-cr-for-36-3-2-3-null-subcarriers.docx" TargetMode="External"/><Relationship Id="rId11" Type="http://schemas.openxmlformats.org/officeDocument/2006/relationships/hyperlink" Target="https://mentor.ieee.org/802.11/dcn/22/11-22-1289-00-00be-lb266-cr-for-36-3-2-6-ru-and-mru-restrictions-for-20-mhz-operation.docx" TargetMode="External"/><Relationship Id="rId5" Type="http://schemas.openxmlformats.org/officeDocument/2006/relationships/hyperlink" Target="https://mentor.ieee.org/802.11/dcn/22/11-22-1226-00-00be-lb266-cr-for-equations-in-36-3-12-9-eht-stf.docx" TargetMode="External"/><Relationship Id="rId10" Type="http://schemas.openxmlformats.org/officeDocument/2006/relationships/hyperlink" Target="https://mentor.ieee.org/802.11/dcn/22/11-22-1288-01-00be-lb266-cr-for-cid-11341.docx" TargetMode="External"/><Relationship Id="rId4" Type="http://schemas.openxmlformats.org/officeDocument/2006/relationships/hyperlink" Target="https://mentor.ieee.org/802.11/dcn/22/11-22-1100-01-00be-d2-0-comment-resolution-on-u-sig-part-3.docx" TargetMode="External"/><Relationship Id="rId9" Type="http://schemas.openxmlformats.org/officeDocument/2006/relationships/hyperlink" Target="https://mentor.ieee.org/802.11/dcn/22/11-22-1241-00-00be-lb266-cr-on-cid-11298.docx"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s://mentor.ieee.org/802.11/dcn/22/11-22-1390-01-00be-lb266-annex-b-cids.docx" TargetMode="External"/><Relationship Id="rId3" Type="http://schemas.openxmlformats.org/officeDocument/2006/relationships/hyperlink" Target="https://mentor.ieee.org/802.11/dcn/22/11-22-1358-01-00be-lb266-cr-for-cid-11343-and-12145.docx" TargetMode="External"/><Relationship Id="rId7" Type="http://schemas.openxmlformats.org/officeDocument/2006/relationships/hyperlink" Target="https://mentor.ieee.org/802.11/dcn/22/11-22-1349-02-00be-lb266-cr-in-36-3-12-8-3-part-2.doc" TargetMode="External"/><Relationship Id="rId2" Type="http://schemas.openxmlformats.org/officeDocument/2006/relationships/hyperlink" Target="https://mentor.ieee.org/802.11/dcn/22/11-22-1242-03-00be-lb266-resolution-for-cids-related-to-clause-36-3-13-5.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309-01-00be-lb266-cr-for-36-3-7-overview-of-the-ppdu-encoding-process.docx" TargetMode="External"/><Relationship Id="rId5" Type="http://schemas.openxmlformats.org/officeDocument/2006/relationships/hyperlink" Target="https://mentor.ieee.org/802.11/dcn/22/11-22-1360-00-00be-lb266-cr-on-annex-z-part-2.doc" TargetMode="External"/><Relationship Id="rId10" Type="http://schemas.openxmlformats.org/officeDocument/2006/relationships/hyperlink" Target="https://mentor.ieee.org/802.11/dcn/22/11-22-1347-02-00be-d2-0-comment-resolution-for-cid-13988.docx" TargetMode="External"/><Relationship Id="rId4" Type="http://schemas.openxmlformats.org/officeDocument/2006/relationships/hyperlink" Target="https://mentor.ieee.org/802.11/dcn/22/11-22-1207-00-00be-lb266-cr-in-36-3-12-8-6.doc" TargetMode="External"/><Relationship Id="rId9" Type="http://schemas.openxmlformats.org/officeDocument/2006/relationships/hyperlink" Target="https://mentor.ieee.org/802.11/dcn/22/11-22-1391-00-00be-lb266-cids-11530-and-11850.docx"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mentor.ieee.org/802.11/dcn/22/11-22-1182-07-00be-lb266-cr-for-ml-ie-rules-part-2.docx" TargetMode="External"/><Relationship Id="rId2" Type="http://schemas.openxmlformats.org/officeDocument/2006/relationships/hyperlink" Target="https://mentor.ieee.org/802.11/dcn/22/11-22-1129-02-00be-lb266-cr-cl9-emlsr.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81-02-00be-lb266-cr-cl35-emlsr-part1.docx" TargetMode="External"/><Relationship Id="rId5" Type="http://schemas.openxmlformats.org/officeDocument/2006/relationships/hyperlink" Target="https://mentor.ieee.org/802.11/dcn/22/11-22-1220-01-00be-cr-for-cid-11922.docx" TargetMode="External"/><Relationship Id="rId4" Type="http://schemas.openxmlformats.org/officeDocument/2006/relationships/hyperlink" Target="https://mentor.ieee.org/802.11/dcn/22/11-22-1049-01-00be-lb266-cr-pifs-error-recovery.docx"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22/11-22-1204-04-00be-lb266-cr-cl35-emlsr-part2.docx" TargetMode="External"/><Relationship Id="rId2" Type="http://schemas.openxmlformats.org/officeDocument/2006/relationships/hyperlink" Target="https://mentor.ieee.org/802.11/dcn/22/11-22-1239-03-00be-lb266-cr-for-35-3-16-4.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280-04-00be-lb-266-cr-for-r-twt-related-cids-part1.docx" TargetMode="External"/><Relationship Id="rId4" Type="http://schemas.openxmlformats.org/officeDocument/2006/relationships/hyperlink" Target="https://mentor.ieee.org/802.11/dcn/22/11-22-1178-03-00be-tgbe-lb266-security-comment-resolutions.docx"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mentor.ieee.org/802.11/dcn/22/11-22-1026-10-00be-cr-for-misc-cids-for-35-3-12-4.docx" TargetMode="External"/><Relationship Id="rId7" Type="http://schemas.openxmlformats.org/officeDocument/2006/relationships/hyperlink" Target="https://mentor.ieee.org/802.11/dcn/22/11-22-1233-06-00be-cr-for-35-3-19-part1.docx" TargetMode="External"/><Relationship Id="rId2" Type="http://schemas.openxmlformats.org/officeDocument/2006/relationships/hyperlink" Target="https://mentor.ieee.org/802.11/dcn/22/11-22-1236-05-00be-cr-for-4-3-and-4-5-part-i.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06-02-00be-lb266-cr-for-frame-exchanges-for-mlo-discovery-and-setup.docx" TargetMode="External"/><Relationship Id="rId5" Type="http://schemas.openxmlformats.org/officeDocument/2006/relationships/hyperlink" Target="https://mentor.ieee.org/802.11/dcn/22/11-22-1236-06-00be-cr-for-4-3-and-4-5-part-i.docx" TargetMode="External"/><Relationship Id="rId4" Type="http://schemas.openxmlformats.org/officeDocument/2006/relationships/hyperlink" Target="https://mentor.ieee.org/802.11/dcn/22/11-22-1182-10-00be-lb266-cr-for-ml-ie-rules-part-2.docx"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mentor.ieee.org/802.11/dcn/22/11-22-1073-02-00be-lb266-cr-for-35-13-intra-ppdu-power-save.docx" TargetMode="External"/><Relationship Id="rId7" Type="http://schemas.openxmlformats.org/officeDocument/2006/relationships/hyperlink" Target="https://mentor.ieee.org/802.11/dcn/22/11-22-1199-02-00be-lb266-cr-for-35-17-3-part-1.docx" TargetMode="External"/><Relationship Id="rId2" Type="http://schemas.openxmlformats.org/officeDocument/2006/relationships/hyperlink" Target="https://mentor.ieee.org/802.11/dcn/22/11-22-1050-05-00be-lb266-cr-320mhz-bqr.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17-00-00be-cr-for-9-2-4-5.docx" TargetMode="External"/><Relationship Id="rId5" Type="http://schemas.openxmlformats.org/officeDocument/2006/relationships/hyperlink" Target="https://mentor.ieee.org/802.11/dcn/22/11-22-1211-03-00be-cr-for-13-part-i.docx" TargetMode="External"/><Relationship Id="rId4" Type="http://schemas.openxmlformats.org/officeDocument/2006/relationships/hyperlink" Target="https://mentor.ieee.org/802.11/dcn/22/11-22-1159-02-00be-lb266-cr-for-clause-35-3.docx"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mentor.ieee.org/802.11/dcn/22/11-22-1120-02-00be-lb266-cr-for-cids-of-4-3-16a.docx" TargetMode="External"/><Relationship Id="rId7" Type="http://schemas.openxmlformats.org/officeDocument/2006/relationships/hyperlink" Target="https://mentor.ieee.org/802.11/dcn/22/11-22-1131-02-00be-lb266-cr-on-9-4-1-71.docx" TargetMode="External"/><Relationship Id="rId2" Type="http://schemas.openxmlformats.org/officeDocument/2006/relationships/hyperlink" Target="https://mentor.ieee.org/802.11/dcn/22/11-22-1194-02-00be-lb266-cr-for-9-4-1-70.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308-04-00be-cr-for-clause-6-3-part-1.docx" TargetMode="External"/><Relationship Id="rId5" Type="http://schemas.openxmlformats.org/officeDocument/2006/relationships/hyperlink" Target="https://mentor.ieee.org/802.11/dcn/22/11-22-1222-03-00be-cr-for-5-1-5-1-architecture.docx" TargetMode="External"/><Relationship Id="rId4" Type="http://schemas.openxmlformats.org/officeDocument/2006/relationships/hyperlink" Target="https://mentor.ieee.org/802.11/dcn/22/11-22-1231-03-00be-cr-for-om-part-ii.docx"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mentor.ieee.org/802.11/dcn/22/11-22-1316-01-00be-cr-for-35-3-1.docx" TargetMode="External"/><Relationship Id="rId2" Type="http://schemas.openxmlformats.org/officeDocument/2006/relationships/hyperlink" Target="https://mentor.ieee.org/802.11/dcn/22/11-22-1255-07-00be-resolution-of-cids-in-clauses-3-1-lb266.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263-02-00be-lb266-cr-for-txop-return-in-mu-rts-txs.docx" TargetMode="External"/><Relationship Id="rId4" Type="http://schemas.openxmlformats.org/officeDocument/2006/relationships/hyperlink" Target="https://mentor.ieee.org/802.11/dcn/22/11-22-1429-02-00be-lb266-cr-for-cids-related-to-35-3-7.docx"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mentor.ieee.org/802.11/dcn/22/11-22-1428-02-00be-lb266-cr-for-cids-related-to-35-3-4-2.docx" TargetMode="External"/><Relationship Id="rId2" Type="http://schemas.openxmlformats.org/officeDocument/2006/relationships/hyperlink" Target="https://mentor.ieee.org/802.11/dcn/22/11-22-1415-02-00be-cr-for-11-3-part-i.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357-02-00be-cr-for-some-nstr-mobile-ap-related-cids.docx" TargetMode="External"/><Relationship Id="rId4" Type="http://schemas.openxmlformats.org/officeDocument/2006/relationships/hyperlink" Target="https://mentor.ieee.org/802.11/dcn/22/11-22-1400-02-00be-lb266-cr-for-str-operation.docx"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mentor.ieee.org/802.11/dcn/22/11-22-1240-00-00be-lb266-cr-for-9-3-1-8.docx" TargetMode="External"/><Relationship Id="rId2" Type="http://schemas.openxmlformats.org/officeDocument/2006/relationships/hyperlink" Target="https://mentor.ieee.org/802.11/dcn/22/11-22-1344-02-00be-lb266-cr-for-cids-related-to-35-3-11.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399-02-00be-lb266-cr-for-ml-ie-usage-for-ml-setup.docx" TargetMode="External"/><Relationship Id="rId4" Type="http://schemas.openxmlformats.org/officeDocument/2006/relationships/hyperlink" Target="https://mentor.ieee.org/802.11/dcn/22/11-22-1412-01-00be-cr-for-11-2-2-and-11-2-3.docx"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mentor.ieee.org/802.11/dcn/22/11-22-1188-01-00be-cr-for-medium-sync-recovery.docx" TargetMode="External"/><Relationship Id="rId2" Type="http://schemas.openxmlformats.org/officeDocument/2006/relationships/hyperlink" Target="https://mentor.ieee.org/802.11/dcn/22/11-22-1430-01-00be-miscellaneous-editorial-cids.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401-01-00be-lb266-cr-for-35-3-2-4-2.docx" TargetMode="External"/><Relationship Id="rId4" Type="http://schemas.openxmlformats.org/officeDocument/2006/relationships/hyperlink" Target="https://mentor.ieee.org/802.11/dcn/22/11-22-1434-01-00be-lb266-cr-cl35-emlsr-part3.docx"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mentor.ieee.org/802.11/dcn/22/11-22-1187-01-00be-cr-for-scs-related-cids.docx" TargetMode="External"/><Relationship Id="rId2" Type="http://schemas.openxmlformats.org/officeDocument/2006/relationships/hyperlink" Target="https://mentor.ieee.org/802.11/dcn/22/11-22-1228-01-00be-lb266-cr-for-9-1-13-9-and-9-6-13-10.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502-00-00be-11be-d2-0-cooment-resolution-35-15-2.docx" TargetMode="External"/><Relationship Id="rId5" Type="http://schemas.openxmlformats.org/officeDocument/2006/relationships/hyperlink" Target="https://mentor.ieee.org/802.11/dcn/22/11-22-1487-03-00be-lb266-cr-for-ml-reconfiguration-clause-35-3-6.docx" TargetMode="External"/><Relationship Id="rId4" Type="http://schemas.openxmlformats.org/officeDocument/2006/relationships/hyperlink" Target="https://mentor.ieee.org/802.11/dcn/22/11-22-1462-01-00be-lb266-cr-for-subclause-35-3-4-4.docx" TargetMode="External"/></Relationships>
</file>

<file path=ppt/slides/_rels/slide46.xml.rels><?xml version="1.0" encoding="UTF-8" standalone="yes"?>
<Relationships xmlns="http://schemas.openxmlformats.org/package/2006/relationships"><Relationship Id="rId2" Type="http://schemas.openxmlformats.org/officeDocument/2006/relationships/hyperlink" Target="https://mentor.ieee.org/802.11/dcn/22/11-22-1344-02-00be-lb266-cr-for-cids-related-to-35-3-11.docx"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hyperlink" Target="https://mentor.ieee.org/802.11/dcn/22/11-22-1280-06-00be-lb-266-cr-for-r-twt-related-cids-part1.docx" TargetMode="External"/><Relationship Id="rId3" Type="http://schemas.openxmlformats.org/officeDocument/2006/relationships/hyperlink" Target="https://mentor.ieee.org/802.11/dcn/22/11-22-1472-05-00be-lb266-cr-document-for-eht-sta-features-cids.docx" TargetMode="External"/><Relationship Id="rId7" Type="http://schemas.openxmlformats.org/officeDocument/2006/relationships/hyperlink" Target="https://mentor.ieee.org/802.11/dcn/22/11-22-1422-01-00be-lb266-resolution-for-comments-related-to-various-aspects-of-mlo.docx" TargetMode="External"/><Relationship Id="rId2" Type="http://schemas.openxmlformats.org/officeDocument/2006/relationships/hyperlink" Target="https://mentor.ieee.org/802.11/dcn/22/11-22-1442-04-00be-cr-for-clause-35-3-16-6-sync-ppdu-start-time.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424-00-00be-lb266-cr-for-a-mpdu-in-eht-ppdu.docx" TargetMode="External"/><Relationship Id="rId5" Type="http://schemas.openxmlformats.org/officeDocument/2006/relationships/hyperlink" Target="https://mentor.ieee.org/802.11/dcn/22/11-22-1471-02-00be-lb266-cr-for-35-9-4-2.docx" TargetMode="External"/><Relationship Id="rId4" Type="http://schemas.openxmlformats.org/officeDocument/2006/relationships/hyperlink" Target="https://mentor.ieee.org/802.11/dcn/22/11-22-1539-02-00be-lb266-cr-for-subclause-35-3-10.docx"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s://mentor.ieee.org/802.11/dcn/22/11-22-1549-01-00be-resolution-for-cids-in-clause-36-3-2-2-3.docx" TargetMode="External"/><Relationship Id="rId3" Type="http://schemas.openxmlformats.org/officeDocument/2006/relationships/hyperlink" Target="https://mentor.ieee.org/802.11/dcn/22/11-22-1384-00-00be-lb226-cr-for-clause-36-3-4-eht-ppdu-format.docx" TargetMode="External"/><Relationship Id="rId7" Type="http://schemas.openxmlformats.org/officeDocument/2006/relationships/hyperlink" Target="https://mentor.ieee.org/802.11/dcn/22/11-22-1548-01-00be-resolution-for-cids-in-clause-36-3-2-2-2.docx" TargetMode="External"/><Relationship Id="rId12" Type="http://schemas.openxmlformats.org/officeDocument/2006/relationships/hyperlink" Target="https://mentor.ieee.org/802.11/dcn/22/11-22-1474-00-00be-cr-on-cid-10119-and-cid-10120.docx" TargetMode="External"/><Relationship Id="rId2" Type="http://schemas.openxmlformats.org/officeDocument/2006/relationships/hyperlink" Target="https://mentor.ieee.org/802.11/dcn/22/11-22-1101-02-00be-lb266-cr-for-p802-11be-d2-0-section-36-3-11-12-part-1.doc" TargetMode="External"/><Relationship Id="rId1" Type="http://schemas.openxmlformats.org/officeDocument/2006/relationships/slideLayout" Target="../slideLayouts/slideLayout2.xml"/><Relationship Id="rId6" Type="http://schemas.openxmlformats.org/officeDocument/2006/relationships/hyperlink" Target="https://mentor.ieee.org/802.11/dcn/22/11-22-1547-01-00be-resolutions-for-cids-in-clause-36-3-2-2-1.docx" TargetMode="External"/><Relationship Id="rId11" Type="http://schemas.openxmlformats.org/officeDocument/2006/relationships/hyperlink" Target="https://mentor.ieee.org/802.11/dcn/22/11-22-1473-00-00be-cr-on-36-2-3-trigvector-parameters.docx" TargetMode="External"/><Relationship Id="rId5" Type="http://schemas.openxmlformats.org/officeDocument/2006/relationships/hyperlink" Target="https://mentor.ieee.org/802.11/dcn/22/11-22-1465-00-00be-lb266-cr-for-cid-12937.docx" TargetMode="External"/><Relationship Id="rId10" Type="http://schemas.openxmlformats.org/officeDocument/2006/relationships/hyperlink" Target="https://mentor.ieee.org/802.11/dcn/22/11-22-1469-01-00be-cr-on-36-3-13-5-segment-parser.docx" TargetMode="External"/><Relationship Id="rId4" Type="http://schemas.openxmlformats.org/officeDocument/2006/relationships/hyperlink" Target="https://mentor.ieee.org/802.11/dcn/22/11-22-1464-00-00be-lb266-cr-for-cid-11692-and-11693.docx" TargetMode="External"/><Relationship Id="rId9" Type="http://schemas.openxmlformats.org/officeDocument/2006/relationships/hyperlink" Target="https://mentor.ieee.org/802.11/dcn/22/11-22-1404-01-00be-cr-d2-0-txvector-rxvector-parameters.docx"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8" Type="http://schemas.openxmlformats.org/officeDocument/2006/relationships/hyperlink" Target="https://mentor.ieee.org/802.11/dcn/22/11-22-1557-00-00be-lb266-cr-for-cid-13577.doc" TargetMode="External"/><Relationship Id="rId13" Type="http://schemas.openxmlformats.org/officeDocument/2006/relationships/hyperlink" Target="https://mentor.ieee.org/802.11/dcn/22/11-22-1546-03-00be-eht-su.docx" TargetMode="External"/><Relationship Id="rId3" Type="http://schemas.openxmlformats.org/officeDocument/2006/relationships/hyperlink" Target="https://mentor.ieee.org/802.11/dcn/22/11-22-1549-01-00be-resolution-for-cids-in-clause-36-3-2-2-3.docx" TargetMode="External"/><Relationship Id="rId7" Type="http://schemas.openxmlformats.org/officeDocument/2006/relationships/hyperlink" Target="https://mentor.ieee.org/802.11/dcn/22/11-22-1551-00-00be-cr-on-9-4-2-313-4-supported-eht-mcs-and-nss-set-field.docx" TargetMode="External"/><Relationship Id="rId12" Type="http://schemas.openxmlformats.org/officeDocument/2006/relationships/hyperlink" Target="https://mentor.ieee.org/802.11/dcn/22/11-22-1606-01-00be-lb266-cids-in-9-4-2-313-eht-capabilities-element.docx" TargetMode="External"/><Relationship Id="rId2" Type="http://schemas.openxmlformats.org/officeDocument/2006/relationships/hyperlink" Target="https://mentor.ieee.org/802.11/dcn/22/11-22-1479-02-00be-lb266-cr-for-36-1-1-introduction-to-the-eht-phy.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553-00-00be-resolution-for-cids-in-clause-36-3-13-9.docx" TargetMode="External"/><Relationship Id="rId11" Type="http://schemas.openxmlformats.org/officeDocument/2006/relationships/hyperlink" Target="https://mentor.ieee.org/802.11/dcn/22/11-22-1604-01-00be-lb266-cr-on-eht-phy-introduction-2.docx" TargetMode="External"/><Relationship Id="rId5" Type="http://schemas.openxmlformats.org/officeDocument/2006/relationships/hyperlink" Target="https://mentor.ieee.org/802.11/dcn/22/11-22-1552-02-00be-resolution-for-cids-in-clause-36-3-13-8.docx" TargetMode="External"/><Relationship Id="rId10" Type="http://schemas.openxmlformats.org/officeDocument/2006/relationships/hyperlink" Target="https://mentor.ieee.org/802.11/dcn/22/11-22-1514-01-00be-lb266-cr-on-subclause-36-3-19-1-transmit-spectral-mask.docx" TargetMode="External"/><Relationship Id="rId4" Type="http://schemas.openxmlformats.org/officeDocument/2006/relationships/hyperlink" Target="https://mentor.ieee.org/802.11/dcn/22/11-22-1550-02-00be-resolution-for-cids-in-clause-36-3-5.docx" TargetMode="External"/><Relationship Id="rId9" Type="http://schemas.openxmlformats.org/officeDocument/2006/relationships/hyperlink" Target="https://mentor.ieee.org/802.11/dcn/22/11-22-1590-01-00be-d2-0-comment-resolution-for-section-36-3-15-non-ht-duplicate-transmission.docx" TargetMode="External"/><Relationship Id="rId14" Type="http://schemas.openxmlformats.org/officeDocument/2006/relationships/hyperlink" Target="https://mentor.ieee.org/802.11/dcn/22/11-22-1604-02-00be-lb266-cr-on-eht-phy-introduction-2.docx"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mentor.ieee.org/802.11/dcn/22/11-22-1470-06-00be-lb266-cr-for-some-cids-in-35-9-35-9-1-35-9-2-35-9-4-and-35-9-4-1.docx" TargetMode="External"/><Relationship Id="rId3" Type="http://schemas.openxmlformats.org/officeDocument/2006/relationships/hyperlink" Target="https://mentor.ieee.org/802.11/dcn/22/11-22-1526-01-00be-lb266-cr-for-subclause-35-8-2.docx" TargetMode="External"/><Relationship Id="rId7" Type="http://schemas.openxmlformats.org/officeDocument/2006/relationships/hyperlink" Target="https://mentor.ieee.org/802.11/dcn/22/11-22-1189-03-00be-cr-for-txs-part-1.docx" TargetMode="External"/><Relationship Id="rId2" Type="http://schemas.openxmlformats.org/officeDocument/2006/relationships/hyperlink" Target="https://mentor.ieee.org/802.11/dcn/22/11-22-1356-02-00be-tgbe-lb266-comment-resolutions-for-rsna.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82-11-00be-lb266-cr-for-ml-ie-rules-part-2.docx" TargetMode="External"/><Relationship Id="rId5" Type="http://schemas.openxmlformats.org/officeDocument/2006/relationships/hyperlink" Target="https://mentor.ieee.org/802.11/dcn/22/11-22-1428-02-00be-lb266-cr-for-cids-related-to-35-3-4-2.docx" TargetMode="External"/><Relationship Id="rId4" Type="http://schemas.openxmlformats.org/officeDocument/2006/relationships/hyperlink" Target="https://mentor.ieee.org/802.11/dcn/22/11-22-1051-03-00be-lb266-cr-for-twt.docx" TargetMode="External"/></Relationships>
</file>

<file path=ppt/slides/_rels/slide52.xml.rels><?xml version="1.0" encoding="UTF-8" standalone="yes"?>
<Relationships xmlns="http://schemas.openxmlformats.org/package/2006/relationships"><Relationship Id="rId8" Type="http://schemas.openxmlformats.org/officeDocument/2006/relationships/hyperlink" Target="https://mentor.ieee.org/802.11/dcn/22/11-22-1361-01-00be-lb266-cr-for-9-3-1-22-2-common-info-field-of-trigger-frame.docx" TargetMode="External"/><Relationship Id="rId3" Type="http://schemas.openxmlformats.org/officeDocument/2006/relationships/hyperlink" Target="https://mentor.ieee.org/802.11/dcn/22/11-22-1131-05-00be-lb266-cr-on-9-4-1-71.docx" TargetMode="External"/><Relationship Id="rId7" Type="http://schemas.openxmlformats.org/officeDocument/2006/relationships/hyperlink" Target="https://mentor.ieee.org/802.11/dcn/22/11-22-1251-02-00be-lb266-cr-for-35-14-nominal-packet-padding-values.docx" TargetMode="External"/><Relationship Id="rId2" Type="http://schemas.openxmlformats.org/officeDocument/2006/relationships/hyperlink" Target="https://mentor.ieee.org/802.11/dcn/22/11-22-1194-03-00be-lb266-cr-for-9-4-1-70.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312-04-00be-cr-for-clause-6-3-part-3.docx" TargetMode="External"/><Relationship Id="rId5" Type="http://schemas.openxmlformats.org/officeDocument/2006/relationships/hyperlink" Target="https://mentor.ieee.org/802.11/dcn/22/11-22-1267-05-00be-lb266-cr-on-eht-operation-element.docx" TargetMode="External"/><Relationship Id="rId10" Type="http://schemas.openxmlformats.org/officeDocument/2006/relationships/hyperlink" Target="v" TargetMode="External"/><Relationship Id="rId4" Type="http://schemas.openxmlformats.org/officeDocument/2006/relationships/hyperlink" Target="https://mentor.ieee.org/802.11/dcn/22/11-22-1232-01-00be-cr-for-cids-in-35-7-2-part-ii.docx" TargetMode="External"/><Relationship Id="rId9" Type="http://schemas.openxmlformats.org/officeDocument/2006/relationships/hyperlink" Target="https://mentor.ieee.org/802.11/dcn/22/11-22-1266-02-00be-lb266-cr-for-eht-mu-operation.docx" TargetMode="External"/></Relationships>
</file>

<file path=ppt/slides/_rels/slide53.xml.rels><?xml version="1.0" encoding="UTF-8" standalone="yes"?>
<Relationships xmlns="http://schemas.openxmlformats.org/package/2006/relationships"><Relationship Id="rId8" Type="http://schemas.openxmlformats.org/officeDocument/2006/relationships/hyperlink" Target="https://mentor.ieee.org/802.11/dcn/22/11-22-1270-04-00be-cr-for-power-boost-factor-cids.docx" TargetMode="External"/><Relationship Id="rId3" Type="http://schemas.openxmlformats.org/officeDocument/2006/relationships/hyperlink" Target="https://mentor.ieee.org/802.11/dcn/22/11-22-1619-01-00be-lb266-cr-for-sst-and-a-ppdu.doc" TargetMode="External"/><Relationship Id="rId7" Type="http://schemas.openxmlformats.org/officeDocument/2006/relationships/hyperlink" Target="https://mentor.ieee.org/802.11/dcn/22/11-22-1320-02-00be-lb266-cr-for-3-2-definitions-specific-to-ieee-802-11.docx" TargetMode="External"/><Relationship Id="rId2" Type="http://schemas.openxmlformats.org/officeDocument/2006/relationships/hyperlink" Target="https://mentor.ieee.org/802.11/dcn/22/11-22-1410-02-00be-cr-for-cids-on-ndpa-frame-format.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20-03-00be-lb266-cr-for-cids-of-4-3-16a.docx" TargetMode="External"/><Relationship Id="rId11" Type="http://schemas.openxmlformats.org/officeDocument/2006/relationships/hyperlink" Target="https://mentor.ieee.org/802.11/dcn/22/11-22-1481-00-00be-lb266-cr-for-ul-mu-operation-35-5-2-3.docx" TargetMode="External"/><Relationship Id="rId5" Type="http://schemas.openxmlformats.org/officeDocument/2006/relationships/hyperlink" Target="https://mentor.ieee.org/802.11/dcn/22/11-22-1324-02-00be-cr-for-cids-in-35-7-2-part-iii.docx" TargetMode="External"/><Relationship Id="rId10" Type="http://schemas.openxmlformats.org/officeDocument/2006/relationships/hyperlink" Target="https://mentor.ieee.org/802.11/dcn/22/11-22-1617-00-00be-lb266-cr-for-9-3-1-22-mics-part2.docx" TargetMode="External"/><Relationship Id="rId4" Type="http://schemas.openxmlformats.org/officeDocument/2006/relationships/hyperlink" Target="https://mentor.ieee.org/802.11/dcn/22/11-22-1311-03-00be-cr-for-clause-6-3-part-2.docx" TargetMode="External"/><Relationship Id="rId9" Type="http://schemas.openxmlformats.org/officeDocument/2006/relationships/hyperlink" Target="https://mentor.ieee.org/802.11/dcn/22/11-22-1307-01-00be-cr-for-9-3-1-19-part1.docx"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s://mentor.ieee.org/802.11/dcn/21/11-21-0706-05-00be-tgbe-coexistence-assessment-document.docx" TargetMode="External"/><Relationship Id="rId2" Type="http://schemas.openxmlformats.org/officeDocument/2006/relationships/hyperlink" Target="https://mentor.ieee.org/802.11/dcn/22/11-22-1544-00-00be-lb-266-cids-on-coexistence-assurance-document.docx"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hyperlink" Target="https://mentor.ieee.org/802.11/dcn/22/11-22-1470-07-00be-lb266-cr-for-some-cids-in-35-9-35-9-1-35-9-2-35-9-4-and-35-9-4-1.docx" TargetMode="External"/><Relationship Id="rId3" Type="http://schemas.openxmlformats.org/officeDocument/2006/relationships/hyperlink" Target="https://mentor.ieee.org/802.11/dcn/22/11-22-1188-02-00be-cr-for-medium-sync-recovery.docx" TargetMode="External"/><Relationship Id="rId7" Type="http://schemas.openxmlformats.org/officeDocument/2006/relationships/hyperlink" Target="https://mentor.ieee.org/802.11/dcn/22/11-22-1422-02-00be-lb266-resolution-for-comments-related-to-various-aspects-of-mlo.docx" TargetMode="External"/><Relationship Id="rId12" Type="http://schemas.openxmlformats.org/officeDocument/2006/relationships/hyperlink" Target="https://mentor.ieee.org/802.11/dcn/22/11-22-1429-03-00be-lb266-cr-for-cids-related-to-35-3-7.docx" TargetMode="External"/><Relationship Id="rId2" Type="http://schemas.openxmlformats.org/officeDocument/2006/relationships/hyperlink" Target="https://mentor.ieee.org/802.11/dcn/22/11-22-1434-02-00be-lb266-cr-cl35-emlsr-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436-04-00be-cr-for-9-4-2-316-qos-charateristics-element-part-1.docx" TargetMode="External"/><Relationship Id="rId11" Type="http://schemas.openxmlformats.org/officeDocument/2006/relationships/hyperlink" Target="https://mentor.ieee.org/802.11/dcn/22/11-22-1344-03-00be-lb266-cr-for-cids-related-to-35-3-11.docx" TargetMode="External"/><Relationship Id="rId5" Type="http://schemas.openxmlformats.org/officeDocument/2006/relationships/hyperlink" Target="https://mentor.ieee.org/802.11/dcn/22/11-22-1252-04-00be-lb266-cr-for-cids-related-to-35-3-25.docx" TargetMode="External"/><Relationship Id="rId10" Type="http://schemas.openxmlformats.org/officeDocument/2006/relationships/hyperlink" Target="https://mentor.ieee.org/802.11/dcn/22/11-22-1196-05-00be-lb266-clause-3-2-comment-resolutions.doc" TargetMode="External"/><Relationship Id="rId4" Type="http://schemas.openxmlformats.org/officeDocument/2006/relationships/hyperlink" Target="https://mentor.ieee.org/802.11/dcn/22/11-22-1336-03-00be-lb266-resolution-for-comments-related-to-mlo-ba-operation.docx" TargetMode="External"/><Relationship Id="rId9" Type="http://schemas.openxmlformats.org/officeDocument/2006/relationships/hyperlink" Target="https://mentor.ieee.org/802.11/dcn/22/11-22-1233-08-00be-cr-for-35-3-19-part1.docx" TargetMode="External"/></Relationships>
</file>

<file path=ppt/slides/_rels/slide57.xml.rels><?xml version="1.0" encoding="UTF-8" standalone="yes"?>
<Relationships xmlns="http://schemas.openxmlformats.org/package/2006/relationships"><Relationship Id="rId2" Type="http://schemas.openxmlformats.org/officeDocument/2006/relationships/hyperlink" Target="https://mentor.ieee.org/802.11/dcn/22/11-22-1263-02-00be-lb266-cr-for-txop-return-in-mu-rts-txs.docx"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11/dcn/22/11-22-1026-06-00be-cr-for-misc-cids-for-35-3-12-4.docx"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hyperlink" Target="https://mentor.ieee.org/802.11/dcn/22/11-22-1611-01-00be-cr-on-support-for-non-ht-ht-vht-and-he-formats.docx" TargetMode="External"/><Relationship Id="rId2" Type="http://schemas.openxmlformats.org/officeDocument/2006/relationships/hyperlink" Target="https://mentor.ieee.org/802.11/dcn/22/11-22-1610-01-00be-cr-on-cid-12537.docx"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s://mentor.ieee.org/802.11/dcn/22/11-22-1582-02-00be-resolution-of-addressing-related-cids-in-clause-35-17-lb-266.docx" TargetMode="External"/><Relationship Id="rId7" Type="http://schemas.openxmlformats.org/officeDocument/2006/relationships/hyperlink" Target="https://mentor.ieee.org/802.11/dcn/22/11-22-1453-02-00be-cr-for-nstrmobileap-apremoval.docx" TargetMode="External"/><Relationship Id="rId2" Type="http://schemas.openxmlformats.org/officeDocument/2006/relationships/hyperlink" Target="https://mentor.ieee.org/802.11/dcn/22/11-22-1645-01-00be-be-d2-0-comment-resolution-subclause-35-15-3-35-15-4-35-15-5-35-15-6.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381-03-00be-lb266-cr-ml-traffic-indication-part1.docx" TargetMode="External"/><Relationship Id="rId5" Type="http://schemas.openxmlformats.org/officeDocument/2006/relationships/hyperlink" Target="https://mentor.ieee.org/802.11/dcn/22/11-22-1500-01-00be-11be-d2-0-comment-resolution-10-12.docx" TargetMode="External"/><Relationship Id="rId4" Type="http://schemas.openxmlformats.org/officeDocument/2006/relationships/hyperlink" Target="https://mentor.ieee.org/802.11/dcn/22/11-22-1477-01-00be-lb266-cr-for-clause-9-and-10.docx"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s://mentor.ieee.org/802.11/dcn/22/11-22-1503-02-00be-d2-0-comment-resolution-subclause-35-3-18-part-1.docx" TargetMode="External"/><Relationship Id="rId2" Type="http://schemas.openxmlformats.org/officeDocument/2006/relationships/hyperlink" Target="https://mentor.ieee.org/802.11/dcn/22/11-22-1487-07-00be-lb266-cr-for-ml-reconfiguration-clause-35-3-6.docx"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s://mentor.ieee.org/802.11/dcn/22/11-22-1468-02-00be-cr-for-cids-in-35-7.docx" TargetMode="External"/><Relationship Id="rId2" Type="http://schemas.openxmlformats.org/officeDocument/2006/relationships/hyperlink" Target="https://mentor.ieee.org/802.11/dcn/22/11-22-1307-02-00be-cr-for-9-3-1-19-part1.docx"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s://mentor.ieee.org/802.11/dcn/22/11-22-1293-02-00be-lb266-cr-for-clause-36-3-12-3.docx" TargetMode="External"/><Relationship Id="rId2" Type="http://schemas.openxmlformats.org/officeDocument/2006/relationships/hyperlink" Target="https://mentor.ieee.org/802.11/dcn/22/11-22-1384-00-00be-lb226-cr-for-clause-36-3-4-eht-ppdu-format.docx"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hyperlink" Target="https://mentor.ieee.org/802.11/dcn/22/11-22-1773-00-00be-11-22-xxxx-00-lb266-crs-for-cids-in-quarantine-part-1.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1/dcn/22/11-22-0982-03-00be-tgbe-july-06-conference-call-minutes.docx" TargetMode="External"/><Relationship Id="rId2" Type="http://schemas.openxmlformats.org/officeDocument/2006/relationships/hyperlink" Target="https://mentor.ieee.org/802.11/dcn/22/11-22-0756-03-00be-tgbe-may-2022-meeting-minutes.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1/dcn/22/11-22-1004-01-00be-lb266-cr-for-ps-operation-with-mlo.docx" TargetMode="External"/><Relationship Id="rId2" Type="http://schemas.openxmlformats.org/officeDocument/2006/relationships/hyperlink" Target="https://mentor.ieee.org/802.11/dcn/22/11-22-0997-00-00be-cr-for-10-3-14-2-and-10-3-14-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09-02-00be-cr-for-35-3-13.docx" TargetMode="External"/><Relationship Id="rId5" Type="http://schemas.openxmlformats.org/officeDocument/2006/relationships/hyperlink" Target="https://mentor.ieee.org/802.11/dcn/22/11-22-1008-01-00be-lb266-cr-for-misc-cids-in-clause-9-4-2.docx" TargetMode="External"/><Relationship Id="rId4" Type="http://schemas.openxmlformats.org/officeDocument/2006/relationships/hyperlink" Target="https://mentor.ieee.org/802.11/dcn/22/11-22-1005-00-00be-lb266-cr-for-ba-operation-with-mlo.docx"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1/dcn/22/11-22-1025-00-00be-cr-for-om-part-1.docx" TargetMode="External"/><Relationship Id="rId2" Type="http://schemas.openxmlformats.org/officeDocument/2006/relationships/hyperlink" Target="https://mentor.ieee.org/802.11/dcn/22/11-22-1019-02-00be-lb266-cr-for-clause-9-3-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29-02-00be-lb266-cr-for-35-3-4-1.docx" TargetMode="External"/><Relationship Id="rId5" Type="http://schemas.openxmlformats.org/officeDocument/2006/relationships/hyperlink" Target="https://mentor.ieee.org/802.11/dcn/22/11-22-1015-02-00be-resolution-of-epcs-related-cids-in-clause-4-5-13-cc-266.docx" TargetMode="External"/><Relationship Id="rId4" Type="http://schemas.openxmlformats.org/officeDocument/2006/relationships/hyperlink" Target="https://mentor.ieee.org/802.11/dcn/22/11-22-1014-01-00be-resolution-of-cids-in-clause-3-1-related-to-epcs-cc-266.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July 2022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Motions List - Part 3</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2022-07-10</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405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100" b="0" strike="sngStrike" dirty="0">
                <a:solidFill>
                  <a:srgbClr val="FF0000"/>
                </a:solidFill>
              </a:rPr>
              <a:t>10013, </a:t>
            </a:r>
            <a:r>
              <a:rPr lang="en-US" sz="1100" b="0" dirty="0">
                <a:solidFill>
                  <a:schemeClr val="tx1"/>
                </a:solidFill>
              </a:rPr>
              <a:t>10383, 11105, 11760, 12623, 12911, 14054 in </a:t>
            </a:r>
            <a:r>
              <a:rPr lang="en-US" sz="1100" b="0" dirty="0">
                <a:solidFill>
                  <a:schemeClr val="tx1"/>
                </a:solidFill>
                <a:hlinkClick r:id="rId2"/>
              </a:rPr>
              <a:t>11-22/1023r5</a:t>
            </a:r>
            <a:r>
              <a:rPr lang="en-US" sz="1100" b="0" i="1" dirty="0">
                <a:solidFill>
                  <a:schemeClr val="tx1"/>
                </a:solidFill>
              </a:rPr>
              <a:t> [6 CIDs]</a:t>
            </a:r>
          </a:p>
          <a:p>
            <a:pPr marL="285750" indent="-285750">
              <a:buFont typeface="Arial" panose="020B0604020202020204" pitchFamily="34" charset="0"/>
              <a:buChar char="•"/>
            </a:pPr>
            <a:r>
              <a:rPr lang="en-US" sz="1100" b="0" dirty="0">
                <a:solidFill>
                  <a:schemeClr val="tx1"/>
                </a:solidFill>
              </a:rPr>
              <a:t>11136, 11444, 11446, 12660, 12661, 13807, 13808  in </a:t>
            </a:r>
            <a:r>
              <a:rPr lang="en-US" sz="1100" b="0" dirty="0">
                <a:solidFill>
                  <a:schemeClr val="tx1"/>
                </a:solidFill>
                <a:hlinkClick r:id="rId3"/>
              </a:rPr>
              <a:t>11-22/1055r1</a:t>
            </a:r>
            <a:r>
              <a:rPr lang="en-US" sz="1100" b="0" i="1" dirty="0">
                <a:solidFill>
                  <a:schemeClr val="tx1"/>
                </a:solidFill>
              </a:rPr>
              <a:t> [7 CIDs]</a:t>
            </a:r>
          </a:p>
          <a:p>
            <a:pPr marL="285750" indent="-285750">
              <a:buFont typeface="Arial" panose="020B0604020202020204" pitchFamily="34" charset="0"/>
              <a:buChar char="•"/>
            </a:pPr>
            <a:r>
              <a:rPr lang="en-US" sz="1100" b="0" dirty="0">
                <a:solidFill>
                  <a:schemeClr val="tx1"/>
                </a:solidFill>
              </a:rPr>
              <a:t>10457, 10458, 10563, 11128,</a:t>
            </a:r>
            <a:r>
              <a:rPr lang="en-US" sz="1100" b="0" dirty="0">
                <a:solidFill>
                  <a:srgbClr val="FF0000"/>
                </a:solidFill>
              </a:rPr>
              <a:t> </a:t>
            </a:r>
            <a:r>
              <a:rPr lang="en-US" sz="1100" b="0" dirty="0">
                <a:solidFill>
                  <a:schemeClr val="tx1"/>
                </a:solidFill>
              </a:rPr>
              <a:t>11395, 11396, 11397, 13261, 11398, 10564, </a:t>
            </a:r>
            <a:r>
              <a:rPr lang="en-US" sz="1100" b="0" u="sng" dirty="0">
                <a:solidFill>
                  <a:srgbClr val="FF0000"/>
                </a:solidFill>
              </a:rPr>
              <a:t>13477</a:t>
            </a:r>
            <a:r>
              <a:rPr lang="en-US" sz="1100" b="0" dirty="0">
                <a:solidFill>
                  <a:schemeClr val="tx1"/>
                </a:solidFill>
              </a:rPr>
              <a:t> in </a:t>
            </a:r>
            <a:r>
              <a:rPr lang="en-US" sz="1100" b="0" dirty="0">
                <a:solidFill>
                  <a:schemeClr val="tx1"/>
                </a:solidFill>
                <a:hlinkClick r:id="rId4"/>
              </a:rPr>
              <a:t>11-22/1012r2</a:t>
            </a:r>
            <a:r>
              <a:rPr lang="en-US" sz="1100" b="0" i="1" dirty="0">
                <a:solidFill>
                  <a:schemeClr val="tx1"/>
                </a:solidFill>
              </a:rPr>
              <a:t> [11 CIDs]</a:t>
            </a:r>
          </a:p>
          <a:p>
            <a:pPr marL="0" indent="0"/>
            <a:r>
              <a:rPr lang="en-US" altLang="en-US" sz="1800" b="1" dirty="0"/>
              <a:t>and incorporate the text changes into the latest TGbe draft.</a:t>
            </a:r>
          </a:p>
          <a:p>
            <a:endParaRPr lang="en-US" sz="1800" dirty="0"/>
          </a:p>
          <a:p>
            <a:pPr marL="0" indent="0"/>
            <a:r>
              <a:rPr lang="en-US" sz="1800" dirty="0"/>
              <a:t>Move: Rojan Chitrakar				Second: Rajat Pushkarna</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i="1" dirty="0"/>
          </a:p>
          <a:p>
            <a:endParaRPr lang="en-US" sz="18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636375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10298, 11030, 10219, 10481, 10220, 11709, 10302, 12791, 11405, 11028, 11029, 11031, 11255, 13776, 14058, 11032, 11256, 14059, 10303, 10222, 11716, 14060, 11257, 11406, 13890, 13257, 10601, 13341, 10600, 13979, 10389, 11770, 12176, 10305, 10223, 13777, 11718, 10602, 10439, 11034, 13609, 13778, 10603, 13613, 11035, 13610, 13780, 11033, 11719, 10224, 13781, 13782, 10604, 11407, 13342, 13779, 14108, 10770, 11036, 13343, 12587, 12177, 13612, 11386, 12822, 11394, 12823, 11402, 13478, 11399, 10566, 10568, 10559, 10569, 10570, 11403, 12792, 12793, 10599 in </a:t>
            </a:r>
            <a:r>
              <a:rPr lang="en-US" sz="1200" b="0" u="sng" dirty="0">
                <a:solidFill>
                  <a:srgbClr val="0563C1"/>
                </a:solidFill>
                <a:effectLst/>
                <a:ea typeface="Calibri" panose="020F0502020204030204" pitchFamily="34" charset="0"/>
                <a:hlinkClick r:id="rId2"/>
              </a:rPr>
              <a:t>11-22/1003r4</a:t>
            </a:r>
            <a:r>
              <a:rPr lang="en-US" sz="1200" b="0" i="1" dirty="0">
                <a:solidFill>
                  <a:schemeClr val="tx1"/>
                </a:solidFill>
              </a:rPr>
              <a:t> [79 CIDs]</a:t>
            </a:r>
          </a:p>
          <a:p>
            <a:pPr marL="285750" indent="-285750">
              <a:buFont typeface="Arial" panose="020B0604020202020204" pitchFamily="34" charset="0"/>
              <a:buChar char="•"/>
            </a:pPr>
            <a:r>
              <a:rPr lang="en-US" sz="1200" b="0" dirty="0">
                <a:solidFill>
                  <a:schemeClr val="tx1"/>
                </a:solidFill>
              </a:rPr>
              <a:t>13267, 12965, 10552, 14114, 13991, 10453, 13052, 10553, 13462, 10554, 10555, 14023, 10556, 11385 in </a:t>
            </a:r>
            <a:r>
              <a:rPr lang="en-US" sz="1200" b="0" u="sng" dirty="0">
                <a:solidFill>
                  <a:srgbClr val="0563C1"/>
                </a:solidFill>
                <a:effectLst/>
                <a:ea typeface="Calibri" panose="020F0502020204030204" pitchFamily="34" charset="0"/>
                <a:hlinkClick r:id="rId3"/>
              </a:rPr>
              <a:t>11-22/1097r2</a:t>
            </a:r>
            <a:r>
              <a:rPr lang="en-US" sz="1200" b="0" u="sng" dirty="0">
                <a:solidFill>
                  <a:srgbClr val="0563C1"/>
                </a:solidFill>
                <a:effectLst/>
                <a:ea typeface="Calibri" panose="020F0502020204030204" pitchFamily="34" charset="0"/>
              </a:rPr>
              <a:t> </a:t>
            </a:r>
            <a:r>
              <a:rPr lang="en-US" sz="1100" b="0" i="1" dirty="0">
                <a:solidFill>
                  <a:schemeClr val="tx1"/>
                </a:solidFill>
              </a:rPr>
              <a:t>[14 CIDs]</a:t>
            </a:r>
          </a:p>
          <a:p>
            <a:pPr marL="285750" indent="-285750">
              <a:buFont typeface="Arial" panose="020B0604020202020204" pitchFamily="34" charset="0"/>
              <a:buChar char="•"/>
            </a:pPr>
            <a:r>
              <a:rPr lang="en-US" sz="1200" b="0" dirty="0">
                <a:solidFill>
                  <a:schemeClr val="tx1"/>
                </a:solidFill>
              </a:rPr>
              <a:t>10309, 10411, 11080, 10608, 10609, 10607, 13623, 11773, 12992, 10610, 12993, 11100, 11720, 11721, 11722, 12991, 11772, 13622, 13621, 13347, 11099 in </a:t>
            </a:r>
            <a:r>
              <a:rPr lang="en-US" sz="1200" b="0" u="sng" dirty="0">
                <a:solidFill>
                  <a:srgbClr val="0563C1"/>
                </a:solidFill>
                <a:effectLst/>
                <a:ea typeface="Calibri" panose="020F0502020204030204" pitchFamily="34" charset="0"/>
                <a:hlinkClick r:id="rId4"/>
              </a:rPr>
              <a:t>11-22/1032r2</a:t>
            </a:r>
            <a:r>
              <a:rPr lang="en-US" sz="1200" b="0" dirty="0">
                <a:solidFill>
                  <a:schemeClr val="tx1"/>
                </a:solidFill>
              </a:rPr>
              <a:t> </a:t>
            </a:r>
            <a:r>
              <a:rPr lang="en-US" sz="1100" b="0" i="1" dirty="0">
                <a:solidFill>
                  <a:schemeClr val="tx1"/>
                </a:solidFill>
              </a:rPr>
              <a:t>[21 CIDs]</a:t>
            </a:r>
          </a:p>
          <a:p>
            <a:pPr marL="285750" indent="-285750">
              <a:buFont typeface="Arial" panose="020B0604020202020204" pitchFamily="34" charset="0"/>
              <a:buChar char="•"/>
            </a:pPr>
            <a:r>
              <a:rPr lang="en-US" sz="1200" b="0" dirty="0">
                <a:solidFill>
                  <a:schemeClr val="tx1"/>
                </a:solidFill>
              </a:rPr>
              <a:t>10843, 11842, 11843, 11851, 12060, 12783, 12975, 13122, 13714 in </a:t>
            </a:r>
            <a:r>
              <a:rPr lang="en-US" sz="1200" b="0" u="sng" dirty="0">
                <a:solidFill>
                  <a:srgbClr val="0563C1"/>
                </a:solidFill>
                <a:effectLst/>
                <a:ea typeface="Calibri" panose="020F0502020204030204" pitchFamily="34" charset="0"/>
                <a:hlinkClick r:id="rId5"/>
              </a:rPr>
              <a:t>11-22/1059r2</a:t>
            </a:r>
            <a:r>
              <a:rPr lang="en-US" sz="1200" b="0" u="sng" dirty="0">
                <a:solidFill>
                  <a:srgbClr val="0563C1"/>
                </a:solidFill>
                <a:effectLst/>
                <a:ea typeface="Calibri" panose="020F0502020204030204" pitchFamily="34" charset="0"/>
              </a:rPr>
              <a:t> </a:t>
            </a:r>
            <a:r>
              <a:rPr lang="en-US" sz="1200" b="0" i="1" dirty="0">
                <a:solidFill>
                  <a:schemeClr val="tx1"/>
                </a:solidFill>
              </a:rPr>
              <a:t>[9 CIDs]</a:t>
            </a:r>
            <a:endParaRPr lang="en-US" sz="1200" b="0" dirty="0">
              <a:solidFill>
                <a:schemeClr val="tx1"/>
              </a:solidFill>
            </a:endParaRPr>
          </a:p>
          <a:p>
            <a:pPr marL="0" indent="0"/>
            <a:r>
              <a:rPr lang="en-US" altLang="en-US" sz="1800" b="1" dirty="0"/>
              <a:t>and incorporate the text changes into the latest TGbe draft.</a:t>
            </a:r>
          </a:p>
          <a:p>
            <a:endParaRPr lang="en-US" sz="1800" dirty="0"/>
          </a:p>
          <a:p>
            <a:pPr marL="0" indent="0"/>
            <a:r>
              <a:rPr lang="en-US" sz="1800" dirty="0"/>
              <a:t>Move: Abhishek Patil				Second: Po-Kai Huang</a:t>
            </a:r>
          </a:p>
          <a:p>
            <a:pPr marL="0" indent="0"/>
            <a:r>
              <a:rPr lang="en-US" sz="1800" dirty="0"/>
              <a:t>Discussion: Some minor discussion.</a:t>
            </a:r>
            <a:endParaRPr lang="en-US" sz="1800" b="0" dirty="0"/>
          </a:p>
          <a:p>
            <a:r>
              <a:rPr lang="en-US" sz="1800" dirty="0"/>
              <a:t>Result: </a:t>
            </a:r>
            <a:r>
              <a:rPr lang="en-US" sz="18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4278231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407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10824, 11205, 11206, 11236, 11342, 12016, 12146, 12185, 12199, 12200, 12869, 13208 in </a:t>
            </a:r>
            <a:r>
              <a:rPr lang="en-US" sz="1100" b="0" dirty="0">
                <a:solidFill>
                  <a:schemeClr val="tx1"/>
                </a:solidFill>
                <a:hlinkClick r:id="rId2"/>
              </a:rPr>
              <a:t>11/22-1030r0</a:t>
            </a:r>
            <a:r>
              <a:rPr lang="en-US" sz="1100" b="0" dirty="0">
                <a:solidFill>
                  <a:schemeClr val="tx1"/>
                </a:solidFill>
              </a:rPr>
              <a:t> </a:t>
            </a:r>
            <a:r>
              <a:rPr lang="en-US" sz="1100" b="0" i="1" dirty="0">
                <a:solidFill>
                  <a:schemeClr val="tx1"/>
                </a:solidFill>
              </a:rPr>
              <a:t>[12 CIDs]</a:t>
            </a:r>
          </a:p>
          <a:p>
            <a:pPr marL="285750" indent="-285750">
              <a:buFont typeface="Arial" panose="020B0604020202020204" pitchFamily="34" charset="0"/>
              <a:buChar char="•"/>
            </a:pPr>
            <a:r>
              <a:rPr lang="en-US" sz="1100" b="0" dirty="0">
                <a:solidFill>
                  <a:schemeClr val="tx1"/>
                </a:solidFill>
              </a:rPr>
              <a:t>11304, 12350, 12407, 12932, 13098 in </a:t>
            </a:r>
            <a:r>
              <a:rPr lang="en-US" sz="1100" b="0" dirty="0">
                <a:solidFill>
                  <a:schemeClr val="tx1"/>
                </a:solidFill>
                <a:hlinkClick r:id="rId3"/>
              </a:rPr>
              <a:t>11/22-1024r1</a:t>
            </a:r>
            <a:r>
              <a:rPr lang="en-US" sz="1100" b="0" dirty="0">
                <a:solidFill>
                  <a:schemeClr val="tx1"/>
                </a:solidFill>
              </a:rPr>
              <a:t> </a:t>
            </a:r>
            <a:r>
              <a:rPr lang="en-US" sz="1100" b="0" i="1" dirty="0">
                <a:solidFill>
                  <a:schemeClr val="tx1"/>
                </a:solidFill>
              </a:rPr>
              <a:t>[5 CIDs]</a:t>
            </a:r>
          </a:p>
          <a:p>
            <a:pPr marL="285750" indent="-285750">
              <a:buFont typeface="Arial" panose="020B0604020202020204" pitchFamily="34" charset="0"/>
              <a:buChar char="•"/>
            </a:pPr>
            <a:r>
              <a:rPr lang="en-US" sz="1100" b="0" dirty="0">
                <a:solidFill>
                  <a:schemeClr val="tx1"/>
                </a:solidFill>
              </a:rPr>
              <a:t>12155 in </a:t>
            </a:r>
            <a:r>
              <a:rPr lang="en-US" sz="1100" b="0" dirty="0">
                <a:solidFill>
                  <a:schemeClr val="tx1"/>
                </a:solidFill>
                <a:hlinkClick r:id="rId4"/>
              </a:rPr>
              <a:t>11-22/1056r0</a:t>
            </a:r>
            <a:r>
              <a:rPr lang="en-US" sz="1100" b="0" dirty="0">
                <a:solidFill>
                  <a:schemeClr val="tx1"/>
                </a:solidFill>
              </a:rPr>
              <a:t> </a:t>
            </a:r>
            <a:r>
              <a:rPr lang="en-US" sz="1100" b="0" i="1" dirty="0">
                <a:solidFill>
                  <a:schemeClr val="tx1"/>
                </a:solidFill>
              </a:rPr>
              <a:t>[1 CID]</a:t>
            </a:r>
          </a:p>
          <a:p>
            <a:pPr marL="285750" indent="-285750">
              <a:buFont typeface="Arial" panose="020B0604020202020204" pitchFamily="34" charset="0"/>
              <a:buChar char="•"/>
            </a:pPr>
            <a:r>
              <a:rPr lang="en-US" sz="1100" b="0" dirty="0">
                <a:solidFill>
                  <a:schemeClr val="tx1"/>
                </a:solidFill>
              </a:rPr>
              <a:t>10378, 10830, 10938, 11285, 11354, 11356, 11357, 12020, 12201, 12584, 12585 in </a:t>
            </a:r>
            <a:r>
              <a:rPr lang="en-US" sz="1100" b="0" dirty="0">
                <a:solidFill>
                  <a:schemeClr val="tx1"/>
                </a:solidFill>
                <a:hlinkClick r:id="rId5"/>
              </a:rPr>
              <a:t>11/22-1027r2</a:t>
            </a:r>
            <a:r>
              <a:rPr lang="en-US" sz="1100" b="0" dirty="0">
                <a:solidFill>
                  <a:schemeClr val="tx1"/>
                </a:solidFill>
              </a:rPr>
              <a:t> </a:t>
            </a:r>
            <a:r>
              <a:rPr lang="en-US" sz="1100" b="0" i="1" dirty="0">
                <a:solidFill>
                  <a:schemeClr val="tx1"/>
                </a:solidFill>
              </a:rPr>
              <a:t>[11 CIDs]</a:t>
            </a:r>
          </a:p>
          <a:p>
            <a:pPr marL="285750" indent="-285750">
              <a:buFont typeface="Arial" panose="020B0604020202020204" pitchFamily="34" charset="0"/>
              <a:buChar char="•"/>
            </a:pPr>
            <a:r>
              <a:rPr lang="en-US" sz="1100" b="0" dirty="0">
                <a:solidFill>
                  <a:schemeClr val="tx1"/>
                </a:solidFill>
              </a:rPr>
              <a:t>10758, 11289, 11364 in </a:t>
            </a:r>
            <a:r>
              <a:rPr lang="en-US" sz="1100" b="0" dirty="0">
                <a:solidFill>
                  <a:schemeClr val="tx1"/>
                </a:solidFill>
                <a:hlinkClick r:id="rId6"/>
              </a:rPr>
              <a:t>11-22/1031r1</a:t>
            </a:r>
            <a:r>
              <a:rPr lang="en-US" sz="1100" b="0" dirty="0">
                <a:solidFill>
                  <a:schemeClr val="tx1"/>
                </a:solidFill>
              </a:rPr>
              <a:t> </a:t>
            </a:r>
            <a:r>
              <a:rPr lang="en-US" sz="1100" b="0" i="1" dirty="0">
                <a:solidFill>
                  <a:schemeClr val="tx1"/>
                </a:solidFill>
              </a:rPr>
              <a:t>[3 CIDs]</a:t>
            </a:r>
          </a:p>
          <a:p>
            <a:pPr marL="285750" indent="-285750">
              <a:buFont typeface="Arial" panose="020B0604020202020204" pitchFamily="34" charset="0"/>
              <a:buChar char="•"/>
            </a:pPr>
            <a:r>
              <a:rPr lang="en-US" sz="1100" b="0" dirty="0">
                <a:solidFill>
                  <a:schemeClr val="tx1"/>
                </a:solidFill>
              </a:rPr>
              <a:t>11284 in </a:t>
            </a:r>
            <a:r>
              <a:rPr lang="en-US" sz="1100" b="0" dirty="0">
                <a:solidFill>
                  <a:schemeClr val="tx1"/>
                </a:solidFill>
                <a:hlinkClick r:id="rId7"/>
              </a:rPr>
              <a:t>11-22/1057r1</a:t>
            </a:r>
            <a:r>
              <a:rPr lang="en-US" sz="1100" b="0" i="1" dirty="0">
                <a:solidFill>
                  <a:schemeClr val="tx1"/>
                </a:solidFill>
              </a:rPr>
              <a:t> [1 CID]</a:t>
            </a:r>
          </a:p>
          <a:p>
            <a:pPr marL="285750" indent="-285750">
              <a:buFont typeface="Arial" panose="020B0604020202020204" pitchFamily="34" charset="0"/>
              <a:buChar char="•"/>
            </a:pPr>
            <a:r>
              <a:rPr lang="en-US" sz="1100" b="0" dirty="0">
                <a:solidFill>
                  <a:schemeClr val="tx1"/>
                </a:solidFill>
              </a:rPr>
              <a:t>12019 in </a:t>
            </a:r>
            <a:r>
              <a:rPr lang="en-US" sz="1100" b="0" dirty="0">
                <a:solidFill>
                  <a:schemeClr val="tx1"/>
                </a:solidFill>
                <a:hlinkClick r:id="rId8"/>
              </a:rPr>
              <a:t>11/22-1058r1</a:t>
            </a:r>
            <a:r>
              <a:rPr lang="en-US" sz="1100" b="0" dirty="0">
                <a:solidFill>
                  <a:schemeClr val="tx1"/>
                </a:solidFill>
              </a:rPr>
              <a:t> </a:t>
            </a:r>
            <a:r>
              <a:rPr lang="en-US" sz="1100" b="0" i="1" dirty="0">
                <a:solidFill>
                  <a:schemeClr val="tx1"/>
                </a:solidFill>
              </a:rPr>
              <a:t>[1 CID]</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Bin Tian				Second: Stephen McCann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a:p>
            <a:endParaRPr lang="en-US" sz="18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9977045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408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10404, 10762, 10763, 11698, 12262, 12530, 12531 in </a:t>
            </a:r>
            <a:r>
              <a:rPr lang="en-US" sz="1100" b="0" dirty="0">
                <a:solidFill>
                  <a:schemeClr val="tx1"/>
                </a:solidFill>
                <a:hlinkClick r:id="rId2"/>
              </a:rPr>
              <a:t>11/22-1044r2</a:t>
            </a:r>
            <a:r>
              <a:rPr lang="en-US" sz="1100" b="0" dirty="0">
                <a:solidFill>
                  <a:schemeClr val="tx1"/>
                </a:solidFill>
              </a:rPr>
              <a:t> </a:t>
            </a:r>
            <a:r>
              <a:rPr lang="en-US" sz="1100" b="0" i="1" dirty="0">
                <a:solidFill>
                  <a:schemeClr val="tx1"/>
                </a:solidFill>
              </a:rPr>
              <a:t>[7 CIDs]</a:t>
            </a:r>
          </a:p>
          <a:p>
            <a:pPr marL="285750" indent="-285750">
              <a:buFont typeface="Arial" panose="020B0604020202020204" pitchFamily="34" charset="0"/>
              <a:buChar char="•"/>
            </a:pPr>
            <a:r>
              <a:rPr lang="en-US" sz="1100" b="0" dirty="0">
                <a:solidFill>
                  <a:schemeClr val="tx1"/>
                </a:solidFill>
              </a:rPr>
              <a:t>12132, 12533, 12178, 12179, 13206, 12528, 12135, 12137, 12136 in </a:t>
            </a:r>
            <a:r>
              <a:rPr lang="en-US" sz="1100" b="0" dirty="0">
                <a:solidFill>
                  <a:schemeClr val="tx1"/>
                </a:solidFill>
                <a:hlinkClick r:id="rId3"/>
              </a:rPr>
              <a:t>11/22-1080r1</a:t>
            </a:r>
            <a:r>
              <a:rPr lang="en-US" sz="1100" b="0" dirty="0">
                <a:solidFill>
                  <a:schemeClr val="tx1"/>
                </a:solidFill>
              </a:rPr>
              <a:t> </a:t>
            </a:r>
            <a:r>
              <a:rPr lang="en-US" sz="1100" b="0" i="1" dirty="0">
                <a:solidFill>
                  <a:schemeClr val="tx1"/>
                </a:solidFill>
              </a:rPr>
              <a:t>[9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10953, 10954, 10955, 11224 in </a:t>
            </a:r>
            <a:r>
              <a:rPr lang="en-US" sz="1100" b="0" dirty="0">
                <a:solidFill>
                  <a:schemeClr val="tx1"/>
                </a:solidFill>
                <a:hlinkClick r:id="rId4"/>
              </a:rPr>
              <a:t>11/22-1063r1</a:t>
            </a:r>
            <a:r>
              <a:rPr lang="en-US" sz="1100" b="0" dirty="0">
                <a:solidFill>
                  <a:schemeClr val="tx1"/>
                </a:solidFill>
              </a:rPr>
              <a:t> </a:t>
            </a:r>
            <a:r>
              <a:rPr lang="en-US" sz="1100" b="0" i="1" dirty="0">
                <a:solidFill>
                  <a:schemeClr val="tx1"/>
                </a:solidFill>
              </a:rPr>
              <a:t>[4 CIDs]</a:t>
            </a:r>
            <a:endParaRPr lang="en-US" sz="1100" b="0" dirty="0">
              <a:solidFill>
                <a:schemeClr val="tx1"/>
              </a:solidFill>
            </a:endParaRPr>
          </a:p>
          <a:p>
            <a:pPr marL="285750" indent="-285750">
              <a:buFont typeface="Arial" panose="020B0604020202020204" pitchFamily="34" charset="0"/>
              <a:buChar char="•"/>
            </a:pPr>
            <a:r>
              <a:rPr lang="en-US" sz="1100" b="0" dirty="0"/>
              <a:t>10394, 10399, 10401, 10812, 11234 in </a:t>
            </a:r>
            <a:r>
              <a:rPr lang="en-US" sz="1100" b="0" dirty="0">
                <a:hlinkClick r:id="rId5"/>
              </a:rPr>
              <a:t>11/22-1064r0</a:t>
            </a:r>
            <a:r>
              <a:rPr lang="en-US" sz="1100" b="0" dirty="0"/>
              <a:t> </a:t>
            </a:r>
            <a:r>
              <a:rPr lang="en-US" sz="1100" b="0" i="1" dirty="0">
                <a:solidFill>
                  <a:schemeClr val="tx1"/>
                </a:solidFill>
              </a:rPr>
              <a:t>[5 CIDs]</a:t>
            </a:r>
            <a:endParaRPr lang="en-US" sz="1100" b="0" dirty="0"/>
          </a:p>
          <a:p>
            <a:pPr marL="285750" indent="-285750">
              <a:buFont typeface="Arial" panose="020B0604020202020204" pitchFamily="34" charset="0"/>
              <a:buChar char="•"/>
            </a:pPr>
            <a:r>
              <a:rPr lang="en-US" sz="1100" b="0" dirty="0"/>
              <a:t>11337, 11338 in </a:t>
            </a:r>
            <a:r>
              <a:rPr lang="en-US" sz="1100" b="0" dirty="0">
                <a:hlinkClick r:id="rId6"/>
              </a:rPr>
              <a:t>11/22-1076r1</a:t>
            </a:r>
            <a:r>
              <a:rPr lang="en-US" sz="1100" b="0" dirty="0"/>
              <a:t> </a:t>
            </a:r>
            <a:r>
              <a:rPr lang="en-US" sz="1100" b="0" i="1" dirty="0">
                <a:solidFill>
                  <a:schemeClr val="tx1"/>
                </a:solidFill>
              </a:rPr>
              <a:t>[2 CIDs]</a:t>
            </a:r>
            <a:endParaRPr lang="en-US" sz="1100" b="0" dirty="0"/>
          </a:p>
          <a:p>
            <a:pPr marL="285750" indent="-285750">
              <a:buFont typeface="Arial" panose="020B0604020202020204" pitchFamily="34" charset="0"/>
              <a:buChar char="•"/>
            </a:pPr>
            <a:r>
              <a:rPr lang="en-US" sz="1100" b="0" dirty="0"/>
              <a:t>10937, 11221, 11355, 12188, 12202, 12532 in </a:t>
            </a:r>
            <a:r>
              <a:rPr lang="en-US" sz="1100" b="0" dirty="0">
                <a:hlinkClick r:id="rId7"/>
              </a:rPr>
              <a:t>11/22-1066r1</a:t>
            </a:r>
            <a:r>
              <a:rPr lang="en-US" sz="1100" b="0" dirty="0"/>
              <a:t> </a:t>
            </a:r>
            <a:r>
              <a:rPr lang="en-US" sz="1100" b="0" i="1" dirty="0">
                <a:solidFill>
                  <a:schemeClr val="tx1"/>
                </a:solidFill>
              </a:rPr>
              <a:t>[6 CIDs]</a:t>
            </a:r>
            <a:endParaRPr lang="en-US" sz="1100" b="0" dirty="0"/>
          </a:p>
          <a:p>
            <a:pPr marL="0" indent="0"/>
            <a:r>
              <a:rPr lang="en-US" altLang="en-US" sz="1800" b="1" dirty="0"/>
              <a:t>and incorporate the text changes into the latest TGbe draft.</a:t>
            </a:r>
          </a:p>
          <a:p>
            <a:pPr marL="0" indent="0"/>
            <a:endParaRPr lang="en-US" altLang="en-US" sz="1800" b="1" dirty="0"/>
          </a:p>
          <a:p>
            <a:pPr marL="0" indent="0"/>
            <a:r>
              <a:rPr lang="en-US" sz="1800" dirty="0"/>
              <a:t>Move: Ross Jian Yu				Second: Ming Gan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913473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409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10798, 10724, 10976 in </a:t>
            </a:r>
            <a:r>
              <a:rPr lang="en-US" sz="1200" dirty="0">
                <a:solidFill>
                  <a:schemeClr val="tx1"/>
                </a:solidFill>
                <a:hlinkClick r:id="rId2"/>
              </a:rPr>
              <a:t>11-22/992r0</a:t>
            </a:r>
            <a:r>
              <a:rPr lang="en-US" sz="1200" dirty="0">
                <a:solidFill>
                  <a:schemeClr val="tx1"/>
                </a:solidFill>
              </a:rPr>
              <a:t> </a:t>
            </a:r>
            <a:r>
              <a:rPr lang="en-US" sz="1200" i="1" dirty="0">
                <a:solidFill>
                  <a:schemeClr val="tx1"/>
                </a:solidFill>
              </a:rPr>
              <a:t>[3 CIDs]</a:t>
            </a:r>
            <a:endParaRPr lang="en-US" sz="1200" dirty="0">
              <a:solidFill>
                <a:schemeClr val="tx1"/>
              </a:solidFill>
            </a:endParaRPr>
          </a:p>
          <a:p>
            <a:pPr marL="685800" lvl="1">
              <a:buFont typeface="Arial" panose="020B0604020202020204" pitchFamily="34" charset="0"/>
              <a:buChar char="•"/>
            </a:pPr>
            <a:r>
              <a:rPr lang="en-US" sz="1200" dirty="0">
                <a:solidFill>
                  <a:schemeClr val="tx1"/>
                </a:solidFill>
              </a:rPr>
              <a:t>12345 in </a:t>
            </a:r>
            <a:r>
              <a:rPr lang="en-US" sz="1200" dirty="0">
                <a:solidFill>
                  <a:schemeClr val="tx1"/>
                </a:solidFill>
                <a:hlinkClick r:id="rId3"/>
              </a:rPr>
              <a:t>11-22/993r0</a:t>
            </a:r>
            <a:r>
              <a:rPr lang="en-US" sz="1200" dirty="0">
                <a:solidFill>
                  <a:schemeClr val="tx1"/>
                </a:solidFill>
              </a:rPr>
              <a:t> </a:t>
            </a:r>
            <a:r>
              <a:rPr lang="en-US" sz="1200" i="1" dirty="0">
                <a:solidFill>
                  <a:schemeClr val="tx1"/>
                </a:solidFill>
              </a:rPr>
              <a:t>[1 CID] </a:t>
            </a:r>
            <a:r>
              <a:rPr lang="en-US" sz="1200" i="1" u="sng" dirty="0">
                <a:solidFill>
                  <a:schemeClr val="tx1"/>
                </a:solidFill>
              </a:rPr>
              <a:t>and</a:t>
            </a:r>
            <a:r>
              <a:rPr lang="en-US" sz="1200" i="1" dirty="0">
                <a:solidFill>
                  <a:schemeClr val="tx1"/>
                </a:solidFill>
              </a:rPr>
              <a:t> </a:t>
            </a:r>
            <a:r>
              <a:rPr lang="en-US" sz="1200" dirty="0">
                <a:solidFill>
                  <a:schemeClr val="tx1"/>
                </a:solidFill>
              </a:rPr>
              <a:t>11819</a:t>
            </a:r>
            <a:r>
              <a:rPr lang="en-US" sz="1200" i="1" dirty="0">
                <a:solidFill>
                  <a:schemeClr val="tx1"/>
                </a:solidFill>
              </a:rPr>
              <a:t> </a:t>
            </a:r>
            <a:r>
              <a:rPr lang="en-US" sz="1200" dirty="0">
                <a:solidFill>
                  <a:schemeClr val="tx1"/>
                </a:solidFill>
              </a:rPr>
              <a:t>in </a:t>
            </a:r>
            <a:r>
              <a:rPr lang="en-US" sz="1200" dirty="0">
                <a:solidFill>
                  <a:schemeClr val="tx1"/>
                </a:solidFill>
                <a:hlinkClick r:id="rId4"/>
              </a:rPr>
              <a:t>11-22/1092r0</a:t>
            </a:r>
            <a:r>
              <a:rPr lang="en-US" sz="1200" dirty="0">
                <a:solidFill>
                  <a:schemeClr val="tx1"/>
                </a:solidFill>
              </a:rPr>
              <a:t> </a:t>
            </a:r>
            <a:r>
              <a:rPr lang="en-US" sz="1200" i="1" dirty="0">
                <a:solidFill>
                  <a:schemeClr val="tx1"/>
                </a:solidFill>
              </a:rPr>
              <a:t>[1 CID]</a:t>
            </a:r>
          </a:p>
          <a:p>
            <a:pPr marL="685800" lvl="1">
              <a:buFont typeface="Arial" panose="020B0604020202020204" pitchFamily="34" charset="0"/>
              <a:buChar char="•"/>
            </a:pPr>
            <a:r>
              <a:rPr lang="en-US" sz="1200" dirty="0">
                <a:solidFill>
                  <a:schemeClr val="tx1"/>
                </a:solidFill>
              </a:rPr>
              <a:t>11493, 10960, 10949, 10950, 10961, 11996, 10963, 10962, 11997 in </a:t>
            </a:r>
            <a:r>
              <a:rPr lang="en-US" sz="1200" dirty="0">
                <a:solidFill>
                  <a:schemeClr val="tx1"/>
                </a:solidFill>
                <a:hlinkClick r:id="rId5"/>
              </a:rPr>
              <a:t>11-22/999r0</a:t>
            </a:r>
            <a:r>
              <a:rPr lang="en-US" sz="1200" dirty="0">
                <a:solidFill>
                  <a:schemeClr val="tx1"/>
                </a:solidFill>
              </a:rPr>
              <a:t> </a:t>
            </a:r>
            <a:r>
              <a:rPr lang="en-US" sz="1200" i="1" dirty="0">
                <a:solidFill>
                  <a:schemeClr val="tx1"/>
                </a:solidFill>
              </a:rPr>
              <a:t>[9 CIDs]</a:t>
            </a:r>
          </a:p>
          <a:p>
            <a:pPr marL="685800" lvl="1">
              <a:buFont typeface="Arial" panose="020B0604020202020204" pitchFamily="34" charset="0"/>
              <a:buChar char="•"/>
            </a:pPr>
            <a:r>
              <a:rPr lang="en-US" sz="1200" dirty="0">
                <a:solidFill>
                  <a:schemeClr val="tx1"/>
                </a:solidFill>
              </a:rPr>
              <a:t>11057, 12012, 12874, 13448 in </a:t>
            </a:r>
            <a:r>
              <a:rPr lang="en-US" sz="1200" dirty="0">
                <a:solidFill>
                  <a:schemeClr val="tx1"/>
                </a:solidFill>
                <a:hlinkClick r:id="rId6"/>
              </a:rPr>
              <a:t>11-22/1016r0</a:t>
            </a:r>
            <a:r>
              <a:rPr lang="en-US" sz="1200" dirty="0">
                <a:solidFill>
                  <a:schemeClr val="tx1"/>
                </a:solidFill>
              </a:rPr>
              <a:t> </a:t>
            </a:r>
            <a:r>
              <a:rPr lang="en-US" sz="1200" i="1" dirty="0">
                <a:solidFill>
                  <a:schemeClr val="tx1"/>
                </a:solidFill>
              </a:rPr>
              <a:t>[4 CIDs]</a:t>
            </a:r>
          </a:p>
          <a:p>
            <a:pPr marL="685800" lvl="1">
              <a:buFont typeface="Arial" panose="020B0604020202020204" pitchFamily="34" charset="0"/>
              <a:buChar char="•"/>
            </a:pPr>
            <a:r>
              <a:rPr lang="en-US" sz="1200" dirty="0">
                <a:solidFill>
                  <a:schemeClr val="tx1"/>
                </a:solidFill>
              </a:rPr>
              <a:t>13547, 10801 in </a:t>
            </a:r>
            <a:r>
              <a:rPr lang="en-US" sz="1200" dirty="0">
                <a:solidFill>
                  <a:schemeClr val="tx1"/>
                </a:solidFill>
                <a:hlinkClick r:id="rId7"/>
              </a:rPr>
              <a:t>11-22/1000r1</a:t>
            </a:r>
            <a:r>
              <a:rPr lang="en-US" sz="1200" dirty="0">
                <a:solidFill>
                  <a:schemeClr val="tx1"/>
                </a:solidFill>
              </a:rPr>
              <a:t> </a:t>
            </a:r>
            <a:r>
              <a:rPr lang="en-US" sz="1200" i="1" dirty="0">
                <a:solidFill>
                  <a:schemeClr val="tx1"/>
                </a:solidFill>
              </a:rPr>
              <a:t>[2 CIDs] </a:t>
            </a:r>
            <a:r>
              <a:rPr lang="en-US" sz="1200" i="1" u="sng" dirty="0">
                <a:solidFill>
                  <a:schemeClr val="tx1"/>
                </a:solidFill>
              </a:rPr>
              <a:t>and </a:t>
            </a:r>
            <a:r>
              <a:rPr lang="en-US" sz="1200" dirty="0">
                <a:solidFill>
                  <a:schemeClr val="tx1"/>
                </a:solidFill>
              </a:rPr>
              <a:t>10127, 12248 in </a:t>
            </a:r>
            <a:r>
              <a:rPr lang="en-US" sz="1200" dirty="0">
                <a:solidFill>
                  <a:schemeClr val="tx1"/>
                </a:solidFill>
                <a:hlinkClick r:id="rId8"/>
              </a:rPr>
              <a:t>11-22/1048r0</a:t>
            </a:r>
            <a:r>
              <a:rPr lang="en-US" sz="1200" dirty="0">
                <a:solidFill>
                  <a:schemeClr val="tx1"/>
                </a:solidFill>
              </a:rPr>
              <a:t> </a:t>
            </a:r>
            <a:r>
              <a:rPr lang="en-US" sz="1200" i="1" dirty="0">
                <a:solidFill>
                  <a:schemeClr val="tx1"/>
                </a:solidFill>
              </a:rPr>
              <a:t>[2 CIDs]</a:t>
            </a:r>
          </a:p>
          <a:p>
            <a:pPr marL="685800" lvl="1">
              <a:buFont typeface="Arial" panose="020B0604020202020204" pitchFamily="34" charset="0"/>
              <a:buChar char="•"/>
            </a:pPr>
            <a:r>
              <a:rPr lang="en-US" sz="1200" dirty="0">
                <a:solidFill>
                  <a:schemeClr val="tx1"/>
                </a:solidFill>
              </a:rPr>
              <a:t>11998, 10981, 11495, 11496, 13048, 10959, 12353, 11497, 11498 in </a:t>
            </a:r>
            <a:r>
              <a:rPr lang="en-US" sz="1200" dirty="0">
                <a:solidFill>
                  <a:schemeClr val="tx1"/>
                </a:solidFill>
                <a:hlinkClick r:id="rId9"/>
              </a:rPr>
              <a:t>11-22/1001r1</a:t>
            </a:r>
            <a:r>
              <a:rPr lang="en-US" sz="1200" dirty="0">
                <a:solidFill>
                  <a:schemeClr val="tx1"/>
                </a:solidFill>
              </a:rPr>
              <a:t> </a:t>
            </a:r>
            <a:r>
              <a:rPr lang="en-US" sz="1200" i="1" dirty="0">
                <a:solidFill>
                  <a:schemeClr val="tx1"/>
                </a:solidFill>
              </a:rPr>
              <a:t>[9 CIDs]</a:t>
            </a:r>
          </a:p>
          <a:p>
            <a:pPr marL="685800" lvl="1">
              <a:buFont typeface="Arial" panose="020B0604020202020204" pitchFamily="34" charset="0"/>
              <a:buChar char="•"/>
            </a:pPr>
            <a:r>
              <a:rPr lang="en-US" sz="1200" dirty="0">
                <a:solidFill>
                  <a:schemeClr val="tx1"/>
                </a:solidFill>
              </a:rPr>
              <a:t>11169, 11174, 11817, 11818, in </a:t>
            </a:r>
            <a:r>
              <a:rPr lang="en-US" sz="1200" dirty="0">
                <a:solidFill>
                  <a:schemeClr val="tx1"/>
                </a:solidFill>
                <a:hlinkClick r:id="rId10"/>
              </a:rPr>
              <a:t>11-22/1042r1</a:t>
            </a:r>
            <a:r>
              <a:rPr lang="en-US" sz="1200" dirty="0">
                <a:solidFill>
                  <a:schemeClr val="tx1"/>
                </a:solidFill>
              </a:rPr>
              <a:t> </a:t>
            </a:r>
            <a:r>
              <a:rPr lang="en-US" sz="1200" i="1" dirty="0">
                <a:solidFill>
                  <a:schemeClr val="tx1"/>
                </a:solidFill>
              </a:rPr>
              <a:t>[4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Po-Kai Huang				Second: Ross Jian Yu</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a:p>
            <a:endParaRPr lang="en-US" sz="1800" dirty="0"/>
          </a:p>
          <a:p>
            <a:pPr marL="0" indent="0"/>
            <a:endParaRPr lang="en-US" sz="16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232441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410a</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amend motion 410 as follows</a:t>
            </a:r>
          </a:p>
          <a:p>
            <a:pPr marL="0" indent="0"/>
            <a:r>
              <a:rPr lang="en-US" sz="1600" dirty="0">
                <a:solidFill>
                  <a:schemeClr val="tx1"/>
                </a:solidFill>
              </a:rPr>
              <a:t>“Move to approve resolutions to the CIDs:</a:t>
            </a:r>
          </a:p>
          <a:p>
            <a:pPr marL="685800" lvl="1">
              <a:buFont typeface="Arial" panose="020B0604020202020204" pitchFamily="34" charset="0"/>
              <a:buChar char="•"/>
            </a:pPr>
            <a:r>
              <a:rPr lang="en-US" sz="1100" dirty="0">
                <a:solidFill>
                  <a:schemeClr val="tx1"/>
                </a:solidFill>
              </a:rPr>
              <a:t>12493, 10982, 13865, 12757, 12758, 11500, 11502, 11501, 11503, 11999, 11499 in </a:t>
            </a:r>
            <a:r>
              <a:rPr lang="en-US" sz="1100" u="sng" dirty="0">
                <a:solidFill>
                  <a:srgbClr val="0563C1"/>
                </a:solidFill>
                <a:effectLst/>
                <a:ea typeface="Calibri" panose="020F0502020204030204" pitchFamily="34" charset="0"/>
                <a:hlinkClick r:id="rId2"/>
              </a:rPr>
              <a:t>11-22/1002r1</a:t>
            </a:r>
            <a:r>
              <a:rPr lang="en-US" sz="1100" i="1" dirty="0">
                <a:solidFill>
                  <a:schemeClr val="tx1"/>
                </a:solidFill>
              </a:rPr>
              <a:t> [11 CIDs]</a:t>
            </a:r>
          </a:p>
          <a:p>
            <a:pPr marL="685800" lvl="1">
              <a:buFont typeface="Arial" panose="020B0604020202020204" pitchFamily="34" charset="0"/>
              <a:buChar char="•"/>
            </a:pPr>
            <a:r>
              <a:rPr lang="en-US" sz="1100" dirty="0">
                <a:solidFill>
                  <a:schemeClr val="tx1"/>
                </a:solidFill>
              </a:rPr>
              <a:t>10790, 10971, 11623, 11890, 11993 in </a:t>
            </a:r>
            <a:r>
              <a:rPr lang="en-US" sz="1100" u="sng" dirty="0">
                <a:solidFill>
                  <a:srgbClr val="0563C1"/>
                </a:solidFill>
                <a:effectLst/>
                <a:ea typeface="Calibri" panose="020F0502020204030204" pitchFamily="34" charset="0"/>
                <a:hlinkClick r:id="rId3"/>
              </a:rPr>
              <a:t>11-22/1062r1</a:t>
            </a:r>
            <a:r>
              <a:rPr lang="en-US" sz="1100" i="1" dirty="0">
                <a:solidFill>
                  <a:schemeClr val="tx1"/>
                </a:solidFill>
              </a:rPr>
              <a:t> [5 CIDs]</a:t>
            </a:r>
          </a:p>
          <a:p>
            <a:pPr marL="685800" lvl="1">
              <a:buFont typeface="Arial" panose="020B0604020202020204" pitchFamily="34" charset="0"/>
              <a:buChar char="•"/>
            </a:pPr>
            <a:r>
              <a:rPr lang="en-US" sz="1100" dirty="0">
                <a:solidFill>
                  <a:schemeClr val="tx1"/>
                </a:solidFill>
              </a:rPr>
              <a:t>12277, 13832, </a:t>
            </a:r>
            <a:r>
              <a:rPr lang="en-US" sz="1100" strike="sngStrike" dirty="0">
                <a:solidFill>
                  <a:srgbClr val="FF0000"/>
                </a:solidFill>
              </a:rPr>
              <a:t>11673,</a:t>
            </a:r>
            <a:r>
              <a:rPr lang="en-US" sz="1100" dirty="0">
                <a:solidFill>
                  <a:schemeClr val="tx1"/>
                </a:solidFill>
              </a:rPr>
              <a:t> 11921 in </a:t>
            </a:r>
            <a:r>
              <a:rPr lang="en-US" sz="1100" u="sng" dirty="0">
                <a:solidFill>
                  <a:srgbClr val="0563C1"/>
                </a:solidFill>
                <a:effectLst/>
                <a:ea typeface="Calibri" panose="020F0502020204030204" pitchFamily="34" charset="0"/>
                <a:hlinkClick r:id="rId4"/>
              </a:rPr>
              <a:t>11-22/1113r1</a:t>
            </a:r>
            <a:r>
              <a:rPr lang="en-US" sz="1100" i="1" dirty="0">
                <a:solidFill>
                  <a:schemeClr val="tx1"/>
                </a:solidFill>
              </a:rPr>
              <a:t> [3 CIDs]</a:t>
            </a:r>
          </a:p>
          <a:p>
            <a:pPr marL="685800" lvl="1">
              <a:buFont typeface="Arial" panose="020B0604020202020204" pitchFamily="34" charset="0"/>
              <a:buChar char="•"/>
            </a:pPr>
            <a:r>
              <a:rPr lang="en-US" sz="1100" dirty="0">
                <a:solidFill>
                  <a:schemeClr val="tx1"/>
                </a:solidFill>
              </a:rPr>
              <a:t>11118, 12053, 13314, 11863, 12231, 13457 in </a:t>
            </a:r>
            <a:r>
              <a:rPr lang="en-US" sz="1100" u="sng" dirty="0">
                <a:solidFill>
                  <a:srgbClr val="0563C1"/>
                </a:solidFill>
                <a:effectLst/>
                <a:ea typeface="Calibri" panose="020F0502020204030204" pitchFamily="34" charset="0"/>
                <a:hlinkClick r:id="rId5"/>
              </a:rPr>
              <a:t>11-22/1047r1</a:t>
            </a:r>
            <a:r>
              <a:rPr lang="en-US" sz="1100" i="1" dirty="0">
                <a:solidFill>
                  <a:schemeClr val="tx1"/>
                </a:solidFill>
              </a:rPr>
              <a:t> [6 CIDs]</a:t>
            </a:r>
          </a:p>
          <a:p>
            <a:pPr marL="685800" lvl="1">
              <a:buFont typeface="Arial" panose="020B0604020202020204" pitchFamily="34" charset="0"/>
              <a:buChar char="•"/>
            </a:pPr>
            <a:r>
              <a:rPr lang="en-US" sz="1100" dirty="0">
                <a:solidFill>
                  <a:schemeClr val="tx1"/>
                </a:solidFill>
              </a:rPr>
              <a:t>10543, 13748, 12960 in </a:t>
            </a:r>
            <a:r>
              <a:rPr lang="en-US" sz="1100" u="sng" dirty="0">
                <a:solidFill>
                  <a:srgbClr val="0563C1"/>
                </a:solidFill>
                <a:effectLst/>
                <a:ea typeface="Calibri" panose="020F0502020204030204" pitchFamily="34" charset="0"/>
                <a:hlinkClick r:id="rId6"/>
              </a:rPr>
              <a:t>11-22/1053r0</a:t>
            </a:r>
            <a:r>
              <a:rPr lang="en-US" sz="1100" i="1" dirty="0">
                <a:solidFill>
                  <a:schemeClr val="tx1"/>
                </a:solidFill>
              </a:rPr>
              <a:t> [3 CIDs]</a:t>
            </a:r>
          </a:p>
          <a:p>
            <a:pPr marL="685800" lvl="1">
              <a:buFont typeface="Arial" panose="020B0604020202020204" pitchFamily="34" charset="0"/>
              <a:buChar char="•"/>
            </a:pPr>
            <a:r>
              <a:rPr lang="en-US" sz="1100" dirty="0">
                <a:solidFill>
                  <a:schemeClr val="tx1"/>
                </a:solidFill>
              </a:rPr>
              <a:t>10650,  10878,  10879,  10880, 12644, 13797, 13798 in </a:t>
            </a:r>
            <a:r>
              <a:rPr lang="en-US" sz="1100" dirty="0">
                <a:solidFill>
                  <a:schemeClr val="tx1"/>
                </a:solidFill>
                <a:hlinkClick r:id="rId7"/>
              </a:rPr>
              <a:t>11-22/1045r1</a:t>
            </a:r>
            <a:r>
              <a:rPr lang="en-US" sz="1100" dirty="0">
                <a:solidFill>
                  <a:schemeClr val="tx1"/>
                </a:solidFill>
              </a:rPr>
              <a:t> </a:t>
            </a:r>
            <a:r>
              <a:rPr lang="en-US" sz="1100" i="1" dirty="0">
                <a:solidFill>
                  <a:schemeClr val="tx1"/>
                </a:solidFill>
              </a:rPr>
              <a:t>[7 CIDs]</a:t>
            </a:r>
          </a:p>
          <a:p>
            <a:pPr marL="0" indent="0"/>
            <a:r>
              <a:rPr lang="en-US" altLang="en-US" sz="1600" b="1" dirty="0"/>
              <a:t>and incorporate the text changes into the latest TGbe draft.</a:t>
            </a:r>
          </a:p>
          <a:p>
            <a:pPr marL="0" indent="0"/>
            <a:r>
              <a:rPr lang="en-US" sz="1600" dirty="0"/>
              <a:t>“</a:t>
            </a:r>
            <a:endParaRPr lang="en-US" altLang="en-US" sz="1600" b="1" dirty="0"/>
          </a:p>
          <a:p>
            <a:pPr marL="0" indent="0"/>
            <a:r>
              <a:rPr lang="en-US" sz="1600" dirty="0"/>
              <a:t>Move: Stephen McCann				Second: Ray Yang</a:t>
            </a:r>
          </a:p>
          <a:p>
            <a:pPr marL="0" indent="0"/>
            <a:r>
              <a:rPr lang="en-US" sz="1600" dirty="0"/>
              <a:t>Discussion: Some. </a:t>
            </a:r>
            <a:endParaRPr lang="en-US" sz="1600" b="0" dirty="0"/>
          </a:p>
          <a:p>
            <a:r>
              <a:rPr lang="en-US" sz="1600" dirty="0"/>
              <a:t>Preliminary Result: 48Y, 27N, 36A (passes)*</a:t>
            </a:r>
          </a:p>
          <a:p>
            <a:r>
              <a:rPr lang="en-US" sz="1600" dirty="0"/>
              <a:t>Result: </a:t>
            </a:r>
            <a:r>
              <a:rPr lang="en-US" sz="1600" dirty="0">
                <a:highlight>
                  <a:srgbClr val="00FF00"/>
                </a:highlight>
              </a:rPr>
              <a:t>48Y, 27N, 36A (passes)*</a:t>
            </a:r>
          </a:p>
          <a:p>
            <a:endParaRPr lang="en-US" sz="1600" dirty="0"/>
          </a:p>
          <a:p>
            <a:r>
              <a:rPr lang="en-US" sz="1200" b="0" dirty="0"/>
              <a:t>* this is a procedural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77055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410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12493, 10982, 13865, 12757, 12758, 11500, 11502, 11501, 11503, 11999, 11499 in </a:t>
            </a:r>
            <a:r>
              <a:rPr lang="en-US" sz="1200" u="sng" dirty="0">
                <a:solidFill>
                  <a:srgbClr val="0563C1"/>
                </a:solidFill>
                <a:effectLst/>
                <a:ea typeface="Calibri" panose="020F0502020204030204" pitchFamily="34" charset="0"/>
                <a:hlinkClick r:id="rId2"/>
              </a:rPr>
              <a:t>11-22/1002r1</a:t>
            </a:r>
            <a:r>
              <a:rPr lang="en-US" sz="1200" i="1" dirty="0">
                <a:solidFill>
                  <a:schemeClr val="tx1"/>
                </a:solidFill>
              </a:rPr>
              <a:t> [11 CIDs]</a:t>
            </a:r>
          </a:p>
          <a:p>
            <a:pPr marL="685800" lvl="1">
              <a:buFont typeface="Arial" panose="020B0604020202020204" pitchFamily="34" charset="0"/>
              <a:buChar char="•"/>
            </a:pPr>
            <a:r>
              <a:rPr lang="en-US" sz="1200" dirty="0">
                <a:solidFill>
                  <a:schemeClr val="tx1"/>
                </a:solidFill>
              </a:rPr>
              <a:t>10790, 10971, 11623, 11890, 11993 in </a:t>
            </a:r>
            <a:r>
              <a:rPr lang="en-US" sz="1200" u="sng" dirty="0">
                <a:solidFill>
                  <a:srgbClr val="0563C1"/>
                </a:solidFill>
                <a:effectLst/>
                <a:ea typeface="Calibri" panose="020F0502020204030204" pitchFamily="34" charset="0"/>
                <a:hlinkClick r:id="rId3"/>
              </a:rPr>
              <a:t>11-22/1062r1</a:t>
            </a:r>
            <a:r>
              <a:rPr lang="en-US" sz="1200" i="1" dirty="0">
                <a:solidFill>
                  <a:schemeClr val="tx1"/>
                </a:solidFill>
              </a:rPr>
              <a:t> [5 CIDs]</a:t>
            </a:r>
          </a:p>
          <a:p>
            <a:pPr marL="685800" lvl="1">
              <a:buFont typeface="Arial" panose="020B0604020202020204" pitchFamily="34" charset="0"/>
              <a:buChar char="•"/>
            </a:pPr>
            <a:r>
              <a:rPr lang="en-US" sz="1200" dirty="0">
                <a:solidFill>
                  <a:schemeClr val="tx1"/>
                </a:solidFill>
              </a:rPr>
              <a:t>12277, 13832, </a:t>
            </a:r>
            <a:r>
              <a:rPr lang="en-US" sz="1200" strike="sngStrike" dirty="0">
                <a:solidFill>
                  <a:srgbClr val="FF0000"/>
                </a:solidFill>
              </a:rPr>
              <a:t>11673,</a:t>
            </a:r>
            <a:r>
              <a:rPr lang="en-US" sz="1200" dirty="0">
                <a:solidFill>
                  <a:schemeClr val="tx1"/>
                </a:solidFill>
              </a:rPr>
              <a:t> 11921 in </a:t>
            </a:r>
            <a:r>
              <a:rPr lang="en-US" sz="1200" u="sng" dirty="0">
                <a:solidFill>
                  <a:srgbClr val="0563C1"/>
                </a:solidFill>
                <a:effectLst/>
                <a:ea typeface="Calibri" panose="020F0502020204030204" pitchFamily="34" charset="0"/>
                <a:hlinkClick r:id="rId4"/>
              </a:rPr>
              <a:t>11-22/1113r1</a:t>
            </a:r>
            <a:r>
              <a:rPr lang="en-US" sz="1200" i="1" dirty="0">
                <a:solidFill>
                  <a:schemeClr val="tx1"/>
                </a:solidFill>
              </a:rPr>
              <a:t> [3 CIDs]</a:t>
            </a:r>
          </a:p>
          <a:p>
            <a:pPr marL="685800" lvl="1">
              <a:buFont typeface="Arial" panose="020B0604020202020204" pitchFamily="34" charset="0"/>
              <a:buChar char="•"/>
            </a:pPr>
            <a:r>
              <a:rPr lang="en-US" sz="1200" dirty="0">
                <a:solidFill>
                  <a:schemeClr val="tx1"/>
                </a:solidFill>
              </a:rPr>
              <a:t>11118, 12053, 13314, 11863, 12231, 13457 in </a:t>
            </a:r>
            <a:r>
              <a:rPr lang="en-US" sz="1200" u="sng" dirty="0">
                <a:solidFill>
                  <a:srgbClr val="0563C1"/>
                </a:solidFill>
                <a:effectLst/>
                <a:ea typeface="Calibri" panose="020F0502020204030204" pitchFamily="34" charset="0"/>
                <a:hlinkClick r:id="rId5"/>
              </a:rPr>
              <a:t>11-22/1047r1</a:t>
            </a:r>
            <a:r>
              <a:rPr lang="en-US" sz="1200" i="1" dirty="0">
                <a:solidFill>
                  <a:schemeClr val="tx1"/>
                </a:solidFill>
              </a:rPr>
              <a:t> [6 CIDs]</a:t>
            </a:r>
          </a:p>
          <a:p>
            <a:pPr marL="685800" lvl="1">
              <a:buFont typeface="Arial" panose="020B0604020202020204" pitchFamily="34" charset="0"/>
              <a:buChar char="•"/>
            </a:pPr>
            <a:r>
              <a:rPr lang="en-US" sz="1200" dirty="0">
                <a:solidFill>
                  <a:schemeClr val="tx1"/>
                </a:solidFill>
              </a:rPr>
              <a:t>10543, 13748, 12960 in </a:t>
            </a:r>
            <a:r>
              <a:rPr lang="en-US" sz="1200" u="sng" dirty="0">
                <a:solidFill>
                  <a:srgbClr val="0563C1"/>
                </a:solidFill>
                <a:effectLst/>
                <a:ea typeface="Calibri" panose="020F0502020204030204" pitchFamily="34" charset="0"/>
                <a:hlinkClick r:id="rId6"/>
              </a:rPr>
              <a:t>11-22/1053r0</a:t>
            </a:r>
            <a:r>
              <a:rPr lang="en-US" sz="1200" i="1" dirty="0">
                <a:solidFill>
                  <a:schemeClr val="tx1"/>
                </a:solidFill>
              </a:rPr>
              <a:t> [3 CIDs]</a:t>
            </a:r>
          </a:p>
          <a:p>
            <a:pPr marL="685800" lvl="1">
              <a:buFont typeface="Arial" panose="020B0604020202020204" pitchFamily="34" charset="0"/>
              <a:buChar char="•"/>
            </a:pPr>
            <a:r>
              <a:rPr lang="en-US" sz="1200" dirty="0">
                <a:solidFill>
                  <a:schemeClr val="tx1"/>
                </a:solidFill>
              </a:rPr>
              <a:t>10650, 10878, 10879, 10880, 12644, 13797, 13798 in </a:t>
            </a:r>
            <a:r>
              <a:rPr lang="en-US" sz="1200" dirty="0">
                <a:solidFill>
                  <a:schemeClr val="tx1"/>
                </a:solidFill>
                <a:hlinkClick r:id="rId7"/>
              </a:rPr>
              <a:t>11-22/1045r1</a:t>
            </a:r>
            <a:r>
              <a:rPr lang="en-US" sz="1200" dirty="0">
                <a:solidFill>
                  <a:schemeClr val="tx1"/>
                </a:solidFill>
              </a:rPr>
              <a:t> </a:t>
            </a:r>
            <a:r>
              <a:rPr lang="en-US" sz="1200" i="1" dirty="0">
                <a:solidFill>
                  <a:schemeClr val="tx1"/>
                </a:solidFill>
              </a:rPr>
              <a:t>[7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Stephen Palm				Second: Stephen McCann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665583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411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13624, 13515, 12260, 12261, 12788, 10668, 10669 in </a:t>
            </a:r>
            <a:r>
              <a:rPr lang="en-US" sz="1200" dirty="0">
                <a:solidFill>
                  <a:schemeClr val="tx1"/>
                </a:solidFill>
                <a:hlinkClick r:id="rId2"/>
              </a:rPr>
              <a:t>11-22/1007r3</a:t>
            </a:r>
            <a:r>
              <a:rPr lang="en-US" sz="1200" dirty="0">
                <a:solidFill>
                  <a:schemeClr val="tx1"/>
                </a:solidFill>
              </a:rPr>
              <a:t> </a:t>
            </a:r>
            <a:r>
              <a:rPr lang="en-US" sz="1200" i="1" dirty="0">
                <a:solidFill>
                  <a:schemeClr val="tx1"/>
                </a:solidFill>
              </a:rPr>
              <a:t>[7 CIDs]</a:t>
            </a:r>
          </a:p>
          <a:p>
            <a:pPr marL="685800" lvl="1">
              <a:buFont typeface="Arial" panose="020B0604020202020204" pitchFamily="34" charset="0"/>
              <a:buChar char="•"/>
            </a:pPr>
            <a:r>
              <a:rPr lang="en-US" sz="1200" dirty="0">
                <a:solidFill>
                  <a:schemeClr val="tx1"/>
                </a:solidFill>
              </a:rPr>
              <a:t>12072, 10729, 13860 in </a:t>
            </a:r>
            <a:r>
              <a:rPr lang="en-US" sz="1200" dirty="0">
                <a:solidFill>
                  <a:schemeClr val="tx1"/>
                </a:solidFill>
                <a:hlinkClick r:id="rId3"/>
              </a:rPr>
              <a:t>11-22/1045r3</a:t>
            </a:r>
            <a:r>
              <a:rPr lang="en-US" sz="1200" dirty="0">
                <a:solidFill>
                  <a:schemeClr val="tx1"/>
                </a:solidFill>
              </a:rPr>
              <a:t> </a:t>
            </a:r>
            <a:r>
              <a:rPr lang="en-US" sz="1200" i="1" dirty="0">
                <a:solidFill>
                  <a:schemeClr val="tx1"/>
                </a:solidFill>
              </a:rPr>
              <a:t>[3 CIDs]</a:t>
            </a:r>
            <a:endParaRPr lang="en-US" sz="1200" dirty="0">
              <a:solidFill>
                <a:schemeClr val="tx1"/>
              </a:solidFill>
            </a:endParaRPr>
          </a:p>
          <a:p>
            <a:pPr marL="685800" lvl="1">
              <a:buFont typeface="Arial" panose="020B0604020202020204" pitchFamily="34" charset="0"/>
              <a:buChar char="•"/>
            </a:pPr>
            <a:r>
              <a:rPr lang="en-US" sz="1200" dirty="0">
                <a:solidFill>
                  <a:schemeClr val="tx1"/>
                </a:solidFill>
              </a:rPr>
              <a:t>11672, 12536, 12543, 12544. </a:t>
            </a:r>
            <a:r>
              <a:rPr lang="en-US" sz="1200" dirty="0">
                <a:solidFill>
                  <a:schemeClr val="tx1"/>
                </a:solidFill>
                <a:hlinkClick r:id="rId4"/>
              </a:rPr>
              <a:t>11-22/1110r0</a:t>
            </a:r>
            <a:r>
              <a:rPr lang="en-US" sz="1200" dirty="0">
                <a:solidFill>
                  <a:schemeClr val="tx1"/>
                </a:solidFill>
              </a:rPr>
              <a:t> </a:t>
            </a:r>
            <a:r>
              <a:rPr lang="en-US" sz="1200" i="1" dirty="0">
                <a:solidFill>
                  <a:schemeClr val="tx1"/>
                </a:solidFill>
              </a:rPr>
              <a:t>[4 CIDs]</a:t>
            </a:r>
            <a:endParaRPr lang="en-US" sz="1200" dirty="0">
              <a:solidFill>
                <a:schemeClr val="tx1"/>
              </a:solidFill>
            </a:endParaRPr>
          </a:p>
          <a:p>
            <a:pPr marL="685800" lvl="1">
              <a:buFont typeface="Arial" panose="020B0604020202020204" pitchFamily="34" charset="0"/>
              <a:buChar char="•"/>
            </a:pPr>
            <a:r>
              <a:rPr lang="en-US" sz="1200" dirty="0">
                <a:solidFill>
                  <a:schemeClr val="tx1"/>
                </a:solidFill>
              </a:rPr>
              <a:t>12122, 11688, 12123, 12124, 12545 in </a:t>
            </a:r>
            <a:r>
              <a:rPr lang="en-US" sz="1200" dirty="0">
                <a:solidFill>
                  <a:schemeClr val="tx1"/>
                </a:solidFill>
                <a:hlinkClick r:id="rId5"/>
              </a:rPr>
              <a:t>11-22/1111r1</a:t>
            </a:r>
            <a:r>
              <a:rPr lang="en-US" sz="1200" dirty="0">
                <a:solidFill>
                  <a:schemeClr val="tx1"/>
                </a:solidFill>
              </a:rPr>
              <a:t> </a:t>
            </a:r>
            <a:r>
              <a:rPr lang="en-US" sz="1200" i="1" dirty="0">
                <a:solidFill>
                  <a:schemeClr val="tx1"/>
                </a:solidFill>
              </a:rPr>
              <a:t>[5 CIDs]</a:t>
            </a:r>
            <a:endParaRPr lang="en-US" sz="1200" dirty="0">
              <a:solidFill>
                <a:schemeClr val="tx1"/>
              </a:solidFill>
            </a:endParaRPr>
          </a:p>
          <a:p>
            <a:pPr marL="685800" lvl="1">
              <a:buFont typeface="Arial" panose="020B0604020202020204" pitchFamily="34" charset="0"/>
              <a:buChar char="•"/>
            </a:pPr>
            <a:r>
              <a:rPr lang="en-US" sz="1200" dirty="0">
                <a:solidFill>
                  <a:schemeClr val="tx1"/>
                </a:solidFill>
              </a:rPr>
              <a:t>11015, 11016, 12496, 13768, 13769, 14095  in </a:t>
            </a:r>
            <a:r>
              <a:rPr lang="en-US" sz="1200" dirty="0">
                <a:solidFill>
                  <a:schemeClr val="tx1"/>
                </a:solidFill>
                <a:hlinkClick r:id="rId6"/>
              </a:rPr>
              <a:t>11-22/1118r0</a:t>
            </a:r>
            <a:r>
              <a:rPr lang="en-US" sz="1200" dirty="0">
                <a:solidFill>
                  <a:schemeClr val="tx1"/>
                </a:solidFill>
              </a:rPr>
              <a:t> </a:t>
            </a:r>
            <a:r>
              <a:rPr lang="en-US" sz="1200" i="1" dirty="0">
                <a:solidFill>
                  <a:schemeClr val="tx1"/>
                </a:solidFill>
              </a:rPr>
              <a:t>[6 CIDs]</a:t>
            </a:r>
            <a:endParaRPr lang="en-US" sz="1200" dirty="0">
              <a:solidFill>
                <a:schemeClr val="tx1"/>
              </a:solidFill>
            </a:endParaRPr>
          </a:p>
          <a:p>
            <a:pPr marL="685800" lvl="1">
              <a:buFont typeface="Arial" panose="020B0604020202020204" pitchFamily="34" charset="0"/>
              <a:buChar char="•"/>
            </a:pPr>
            <a:r>
              <a:rPr lang="en-US" sz="1200" dirty="0">
                <a:solidFill>
                  <a:schemeClr val="tx1"/>
                </a:solidFill>
              </a:rPr>
              <a:t>11387, 11388, 12057, 11389, 11122, 13474, 10099, 13754, 11391, 12059, 12935, 13099, 11393, 13755, 11517, 14113, 13841, 13842, 12221, 11124, 11125, 11126, 11127 in </a:t>
            </a:r>
            <a:r>
              <a:rPr lang="en-US" sz="1200" dirty="0">
                <a:solidFill>
                  <a:schemeClr val="tx1"/>
                </a:solidFill>
                <a:hlinkClick r:id="rId7"/>
              </a:rPr>
              <a:t>11-22/1018r1</a:t>
            </a:r>
            <a:r>
              <a:rPr lang="en-US" sz="1200" dirty="0">
                <a:solidFill>
                  <a:schemeClr val="tx1"/>
                </a:solidFill>
              </a:rPr>
              <a:t> </a:t>
            </a:r>
            <a:r>
              <a:rPr lang="en-US" sz="1200" i="1" dirty="0">
                <a:solidFill>
                  <a:schemeClr val="tx1"/>
                </a:solidFill>
              </a:rPr>
              <a:t>[23 CIDs]</a:t>
            </a:r>
            <a:endParaRPr lang="en-US" sz="1200" dirty="0">
              <a:solidFill>
                <a:schemeClr val="tx1"/>
              </a:solidFill>
            </a:endParaRPr>
          </a:p>
          <a:p>
            <a:pPr marL="0" indent="0"/>
            <a:r>
              <a:rPr lang="en-US" altLang="en-US" sz="1800" b="1" dirty="0"/>
              <a:t>and incorporate the text changes into the latest TGbe draft.</a:t>
            </a:r>
          </a:p>
          <a:p>
            <a:pPr marL="0" indent="0"/>
            <a:endParaRPr lang="en-US" altLang="en-US" sz="1800" b="1" dirty="0"/>
          </a:p>
          <a:p>
            <a:pPr marL="0" indent="0"/>
            <a:r>
              <a:rPr lang="en-US" sz="1800" dirty="0"/>
              <a:t>Move: Wook Bong Lee				Second: Stephen McCann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a:p>
            <a:endParaRPr lang="en-US" sz="18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0077832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412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10191, 10192, 11826, 12456, 10467, 10468, 13243, 13483, 11109, 13012, 10894, 12268, 12269, 10892, 13300, 10893, 13023, 11780, 11616, 13018, 10465, 10857, 11110, 11585, 11618, 13101, 13235, 12402,  11023, 12268, 12269 in </a:t>
            </a:r>
            <a:r>
              <a:rPr lang="en-US" sz="1200" dirty="0">
                <a:solidFill>
                  <a:schemeClr val="tx1"/>
                </a:solidFill>
                <a:hlinkClick r:id="rId2"/>
              </a:rPr>
              <a:t>11-22/1098r4</a:t>
            </a:r>
            <a:r>
              <a:rPr lang="en-US" sz="1200" dirty="0">
                <a:solidFill>
                  <a:schemeClr val="tx1"/>
                </a:solidFill>
              </a:rPr>
              <a:t> </a:t>
            </a:r>
            <a:r>
              <a:rPr lang="en-US" sz="1200" i="1" dirty="0">
                <a:solidFill>
                  <a:schemeClr val="tx1"/>
                </a:solidFill>
              </a:rPr>
              <a:t>[31 CIDs]</a:t>
            </a:r>
          </a:p>
          <a:p>
            <a:pPr marL="685800" lvl="1">
              <a:buFont typeface="Arial" panose="020B0604020202020204" pitchFamily="34" charset="0"/>
              <a:buChar char="•"/>
            </a:pPr>
            <a:r>
              <a:rPr lang="en-US" sz="1200" dirty="0">
                <a:solidFill>
                  <a:schemeClr val="tx1"/>
                </a:solidFill>
              </a:rPr>
              <a:t>13718, 14096 in </a:t>
            </a:r>
            <a:r>
              <a:rPr lang="en-US" sz="1200" dirty="0">
                <a:solidFill>
                  <a:schemeClr val="tx1"/>
                </a:solidFill>
                <a:hlinkClick r:id="rId3"/>
              </a:rPr>
              <a:t>11-22/1048r1</a:t>
            </a:r>
            <a:r>
              <a:rPr lang="en-US" sz="1200" dirty="0">
                <a:solidFill>
                  <a:schemeClr val="tx1"/>
                </a:solidFill>
              </a:rPr>
              <a:t> </a:t>
            </a:r>
            <a:r>
              <a:rPr lang="en-US" sz="1200" i="1" dirty="0">
                <a:solidFill>
                  <a:schemeClr val="tx1"/>
                </a:solidFill>
              </a:rPr>
              <a:t>[2 CIDs]</a:t>
            </a:r>
            <a:endParaRPr lang="en-US" sz="1200" dirty="0">
              <a:solidFill>
                <a:schemeClr val="tx1"/>
              </a:solidFill>
            </a:endParaRPr>
          </a:p>
          <a:p>
            <a:pPr marL="0" indent="0"/>
            <a:r>
              <a:rPr lang="en-US" altLang="en-US" sz="1800" b="1" dirty="0"/>
              <a:t>and incorporate the text changes into the latest TGbe draft.</a:t>
            </a:r>
          </a:p>
          <a:p>
            <a:pPr marL="0" indent="0"/>
            <a:endParaRPr lang="en-US" altLang="en-US" sz="1800" b="1" dirty="0"/>
          </a:p>
          <a:p>
            <a:pPr marL="0" indent="0"/>
            <a:r>
              <a:rPr lang="en-US" sz="1800" dirty="0"/>
              <a:t>Move: Chunyu Hu				Second: Yunbo Li</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065481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413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11673 in </a:t>
            </a:r>
            <a:r>
              <a:rPr lang="en-US" sz="1200" u="sng" dirty="0">
                <a:solidFill>
                  <a:schemeClr val="tx1"/>
                </a:solidFill>
                <a:effectLst/>
                <a:ea typeface="Calibri" panose="020F0502020204030204" pitchFamily="34" charset="0"/>
                <a:hlinkClick r:id="rId2"/>
              </a:rPr>
              <a:t>11-22/1113r1</a:t>
            </a:r>
            <a:r>
              <a:rPr lang="en-US" sz="1200" i="1" dirty="0">
                <a:solidFill>
                  <a:schemeClr val="tx1"/>
                </a:solidFill>
              </a:rPr>
              <a:t> [1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Laurent Cariou				Second: Ross Jian Yu</a:t>
            </a:r>
          </a:p>
          <a:p>
            <a:pPr marL="0" indent="0"/>
            <a:r>
              <a:rPr lang="en-US" sz="1800" dirty="0"/>
              <a:t>Discussion: None.</a:t>
            </a:r>
            <a:endParaRPr lang="en-US" sz="1800" b="0" dirty="0"/>
          </a:p>
          <a:p>
            <a:r>
              <a:rPr lang="en-US" sz="1800" dirty="0"/>
              <a:t>Preliminary Result: 105Y, 9N, 32A (passes)</a:t>
            </a:r>
          </a:p>
          <a:p>
            <a:r>
              <a:rPr lang="en-US" sz="1800" dirty="0"/>
              <a:t>Result: </a:t>
            </a:r>
            <a:r>
              <a:rPr lang="en-US" sz="1800" dirty="0">
                <a:highlight>
                  <a:srgbClr val="00FF00"/>
                </a:highlight>
              </a:rPr>
              <a:t>105Y, 9N, 32A (passes)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894598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Motions List from July 2022</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Jason Y. </a:t>
            </a:r>
            <a:r>
              <a:rPr lang="en-US" altLang="en-US" sz="2000">
                <a:solidFill>
                  <a:schemeClr val="tx1"/>
                </a:solidFill>
                <a:latin typeface="Arial" panose="020B0604020202020204" pitchFamily="34" charset="0"/>
              </a:rPr>
              <a:t>Guo (Huawei</a:t>
            </a:r>
            <a:r>
              <a:rPr lang="en-US" altLang="en-US" sz="2000" dirty="0">
                <a:solidFill>
                  <a:schemeClr val="tx1"/>
                </a:solidFill>
                <a:latin typeface="Arial" panose="020B0604020202020204" pitchFamily="34" charset="0"/>
              </a:rPr>
              <a:t>)</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July 2022</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DDB10-358F-1307-A743-A8997D8AEA47}"/>
              </a:ext>
            </a:extLst>
          </p:cNvPr>
          <p:cNvSpPr>
            <a:spLocks noGrp="1"/>
          </p:cNvSpPr>
          <p:nvPr>
            <p:ph type="title"/>
          </p:nvPr>
        </p:nvSpPr>
        <p:spPr/>
        <p:txBody>
          <a:bodyPr/>
          <a:lstStyle/>
          <a:p>
            <a:r>
              <a:rPr lang="en-US" dirty="0"/>
              <a:t>Motion 414</a:t>
            </a:r>
          </a:p>
        </p:txBody>
      </p:sp>
      <p:sp>
        <p:nvSpPr>
          <p:cNvPr id="3" name="Content Placeholder 2">
            <a:extLst>
              <a:ext uri="{FF2B5EF4-FFF2-40B4-BE49-F238E27FC236}">
                <a16:creationId xmlns:a16="http://schemas.microsoft.com/office/drawing/2014/main" id="{69A55978-992C-601C-CF24-5FBA94FBC664}"/>
              </a:ext>
            </a:extLst>
          </p:cNvPr>
          <p:cNvSpPr>
            <a:spLocks noGrp="1"/>
          </p:cNvSpPr>
          <p:nvPr>
            <p:ph idx="1"/>
          </p:nvPr>
        </p:nvSpPr>
        <p:spPr/>
        <p:txBody>
          <a:bodyPr/>
          <a:lstStyle/>
          <a:p>
            <a:pPr marL="0" indent="0"/>
            <a:r>
              <a:rPr lang="en-US" sz="2400" dirty="0"/>
              <a:t>Move to instruct the TGbe Editor to create IEEE802.11be D2.1 draft after incorporating the approved changes as specified in </a:t>
            </a:r>
            <a:r>
              <a:rPr lang="en-US" sz="2400" dirty="0">
                <a:solidFill>
                  <a:schemeClr val="tx1"/>
                </a:solidFill>
              </a:rPr>
              <a:t>Motions 402 to 413 (motions with numerical values)</a:t>
            </a:r>
            <a:r>
              <a:rPr lang="en-US" sz="2400" dirty="0"/>
              <a:t>.</a:t>
            </a:r>
          </a:p>
          <a:p>
            <a:pPr marL="0" indent="0"/>
            <a:endParaRPr lang="en-US" sz="2400" dirty="0"/>
          </a:p>
          <a:p>
            <a:pPr marL="0" indent="0"/>
            <a:r>
              <a:rPr lang="en-US" sz="2400" dirty="0"/>
              <a:t>Move: Abhishek Patil			Second: Stephen McCann</a:t>
            </a:r>
          </a:p>
          <a:p>
            <a:pPr marL="0" indent="0"/>
            <a:r>
              <a:rPr lang="en-US" sz="2400" dirty="0"/>
              <a:t>Discussion: None.</a:t>
            </a:r>
          </a:p>
          <a:p>
            <a:r>
              <a:rPr lang="en-US" sz="2400" dirty="0"/>
              <a:t>Result: </a:t>
            </a:r>
            <a:r>
              <a:rPr lang="en-US" sz="24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A70FFC44-DECA-7660-E27B-7F69F781C34E}"/>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F93CE1C5-614E-01C5-CB2C-54A342240F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40CD74-FACB-FB09-B762-1D73EDC22F61}"/>
              </a:ext>
            </a:extLst>
          </p:cNvPr>
          <p:cNvSpPr>
            <a:spLocks noGrp="1"/>
          </p:cNvSpPr>
          <p:nvPr>
            <p:ph type="dt" idx="15"/>
          </p:nvPr>
        </p:nvSpPr>
        <p:spPr/>
        <p:txBody>
          <a:bodyPr/>
          <a:lstStyle/>
          <a:p>
            <a:r>
              <a:rPr lang="en-US"/>
              <a:t>July 2022</a:t>
            </a:r>
            <a:endParaRPr lang="en-GB" dirty="0"/>
          </a:p>
        </p:txBody>
      </p:sp>
    </p:spTree>
    <p:extLst>
      <p:ext uri="{BB962C8B-B14F-4D97-AF65-F5344CB8AC3E}">
        <p14:creationId xmlns:p14="http://schemas.microsoft.com/office/powerpoint/2010/main" val="3913361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August 10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346498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415 (Joint-ERRATA)</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10985, </a:t>
            </a:r>
            <a:r>
              <a:rPr lang="en-US" sz="1200" strike="sngStrike" dirty="0">
                <a:solidFill>
                  <a:srgbClr val="FF0000"/>
                </a:solidFill>
              </a:rPr>
              <a:t>11050,</a:t>
            </a:r>
            <a:r>
              <a:rPr lang="en-US" sz="1200" dirty="0">
                <a:solidFill>
                  <a:schemeClr val="tx1"/>
                </a:solidFill>
              </a:rPr>
              <a:t> 11952, 13728, 12231, 13457 in </a:t>
            </a:r>
            <a:r>
              <a:rPr lang="en-US" sz="1200" u="sng" dirty="0">
                <a:solidFill>
                  <a:schemeClr val="tx1"/>
                </a:solidFill>
                <a:effectLst/>
                <a:ea typeface="Calibri" panose="020F0502020204030204" pitchFamily="34" charset="0"/>
                <a:hlinkClick r:id="rId2"/>
              </a:rPr>
              <a:t>11-22/1047r1</a:t>
            </a:r>
            <a:r>
              <a:rPr lang="en-US" sz="1200" i="1" dirty="0">
                <a:solidFill>
                  <a:schemeClr val="tx1"/>
                </a:solidFill>
              </a:rPr>
              <a:t> [5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Edward Au				Second: Ming Gan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a:p>
            <a:endParaRPr lang="en-US" sz="1800" dirty="0"/>
          </a:p>
          <a:p>
            <a:endParaRPr lang="en-US" sz="1800" dirty="0"/>
          </a:p>
          <a:p>
            <a:r>
              <a:rPr lang="en-US" sz="1400" b="0" dirty="0"/>
              <a:t>Note: CR for these CIDs obtained majority support during the SP phase, however the CID list that was included in the motion was incorrect. Removed 11050 since it was approved in 11-22/1019r2.</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August 2022</a:t>
            </a:r>
            <a:endParaRPr lang="en-GB" dirty="0"/>
          </a:p>
        </p:txBody>
      </p:sp>
    </p:spTree>
    <p:extLst>
      <p:ext uri="{BB962C8B-B14F-4D97-AF65-F5344CB8AC3E}">
        <p14:creationId xmlns:p14="http://schemas.microsoft.com/office/powerpoint/2010/main" val="770357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416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12053, 13314 in </a:t>
            </a:r>
            <a:r>
              <a:rPr lang="en-US" sz="1200" u="sng" dirty="0">
                <a:solidFill>
                  <a:schemeClr val="tx1"/>
                </a:solidFill>
                <a:effectLst/>
                <a:ea typeface="Calibri" panose="020F0502020204030204" pitchFamily="34" charset="0"/>
                <a:hlinkClick r:id="rId2"/>
              </a:rPr>
              <a:t>11-22/1046r1</a:t>
            </a:r>
            <a:r>
              <a:rPr lang="en-US" sz="1200" i="1" dirty="0">
                <a:solidFill>
                  <a:schemeClr val="tx1"/>
                </a:solidFill>
              </a:rPr>
              <a:t> [2 CIDs]</a:t>
            </a:r>
          </a:p>
          <a:p>
            <a:pPr marL="685800" lvl="1">
              <a:buFont typeface="Arial" panose="020B0604020202020204" pitchFamily="34" charset="0"/>
              <a:buChar char="•"/>
            </a:pPr>
            <a:r>
              <a:rPr lang="en-US" sz="1200" dirty="0">
                <a:solidFill>
                  <a:schemeClr val="tx1"/>
                </a:solidFill>
              </a:rPr>
              <a:t>13605, 13345, 13891, 13606, 13607, 13608, 13344, 13611, 12511, 10605, 11771 in </a:t>
            </a:r>
            <a:r>
              <a:rPr lang="en-US" sz="1200" dirty="0">
                <a:solidFill>
                  <a:schemeClr val="tx1"/>
                </a:solidFill>
                <a:hlinkClick r:id="rId3"/>
              </a:rPr>
              <a:t>11-22/1125r3</a:t>
            </a:r>
            <a:r>
              <a:rPr lang="en-US" sz="1200" dirty="0">
                <a:solidFill>
                  <a:schemeClr val="tx1"/>
                </a:solidFill>
              </a:rPr>
              <a:t> </a:t>
            </a:r>
            <a:r>
              <a:rPr lang="en-US" sz="1200" i="1" dirty="0">
                <a:solidFill>
                  <a:schemeClr val="tx1"/>
                </a:solidFill>
              </a:rPr>
              <a:t>[11 CIDs]</a:t>
            </a:r>
          </a:p>
          <a:p>
            <a:pPr marL="685800" lvl="1">
              <a:buFont typeface="Arial" panose="020B0604020202020204" pitchFamily="34" charset="0"/>
              <a:buChar char="•"/>
            </a:pPr>
            <a:r>
              <a:rPr lang="en-US" sz="1200" dirty="0">
                <a:solidFill>
                  <a:schemeClr val="tx1"/>
                </a:solidFill>
              </a:rPr>
              <a:t>11130, 11095, 13886, 11096, 12508, 12509, 13887, 13847, 13976, 13888, 10995, 13319, 13977, 10922 in </a:t>
            </a:r>
            <a:r>
              <a:rPr lang="en-US" sz="1200" dirty="0">
                <a:solidFill>
                  <a:schemeClr val="tx1"/>
                </a:solidFill>
                <a:hlinkClick r:id="rId4"/>
              </a:rPr>
              <a:t>11-22/1177r1</a:t>
            </a:r>
            <a:r>
              <a:rPr lang="en-US" sz="1200" dirty="0">
                <a:solidFill>
                  <a:schemeClr val="tx1"/>
                </a:solidFill>
              </a:rPr>
              <a:t> </a:t>
            </a:r>
            <a:r>
              <a:rPr lang="en-US" sz="1200" i="1" dirty="0">
                <a:solidFill>
                  <a:schemeClr val="tx1"/>
                </a:solidFill>
              </a:rPr>
              <a:t>[14 CIDs]</a:t>
            </a:r>
          </a:p>
          <a:p>
            <a:pPr marL="685800" lvl="1">
              <a:buFont typeface="Arial" panose="020B0604020202020204" pitchFamily="34" charset="0"/>
              <a:buChar char="•"/>
            </a:pPr>
            <a:r>
              <a:rPr lang="en-US" sz="1200" dirty="0">
                <a:solidFill>
                  <a:schemeClr val="tx1"/>
                </a:solidFill>
              </a:rPr>
              <a:t>11839, 11840, 11841, 11846, 13532 in </a:t>
            </a:r>
            <a:r>
              <a:rPr lang="en-US" sz="1200" dirty="0">
                <a:solidFill>
                  <a:schemeClr val="tx1"/>
                </a:solidFill>
                <a:hlinkClick r:id="rId5"/>
              </a:rPr>
              <a:t>11-22/1165r3</a:t>
            </a:r>
            <a:r>
              <a:rPr lang="en-US" sz="1200" dirty="0">
                <a:solidFill>
                  <a:schemeClr val="tx1"/>
                </a:solidFill>
              </a:rPr>
              <a:t> </a:t>
            </a:r>
            <a:r>
              <a:rPr lang="en-US" sz="1200" i="1" dirty="0">
                <a:solidFill>
                  <a:schemeClr val="tx1"/>
                </a:solidFill>
              </a:rPr>
              <a:t>[5 CIDs]</a:t>
            </a:r>
          </a:p>
          <a:p>
            <a:pPr marL="685800" lvl="1">
              <a:buFont typeface="Arial" panose="020B0604020202020204" pitchFamily="34" charset="0"/>
              <a:buChar char="•"/>
            </a:pPr>
            <a:r>
              <a:rPr lang="en-US" sz="1200" dirty="0">
                <a:solidFill>
                  <a:schemeClr val="tx1"/>
                </a:solidFill>
              </a:rPr>
              <a:t>11491, 10975, 10375 in </a:t>
            </a:r>
            <a:r>
              <a:rPr lang="en-US" sz="1200" dirty="0">
                <a:solidFill>
                  <a:schemeClr val="tx1"/>
                </a:solidFill>
                <a:hlinkClick r:id="rId6"/>
              </a:rPr>
              <a:t>11-22/1124r4</a:t>
            </a:r>
            <a:r>
              <a:rPr lang="en-US" sz="1200" dirty="0">
                <a:solidFill>
                  <a:schemeClr val="tx1"/>
                </a:solidFill>
              </a:rPr>
              <a:t> </a:t>
            </a:r>
            <a:r>
              <a:rPr lang="en-US" sz="1200" i="1" dirty="0">
                <a:solidFill>
                  <a:schemeClr val="tx1"/>
                </a:solidFill>
              </a:rPr>
              <a:t>[3 CIDs]</a:t>
            </a:r>
          </a:p>
          <a:p>
            <a:pPr marL="0" indent="0"/>
            <a:r>
              <a:rPr lang="en-US" altLang="en-US" sz="2000" b="1" dirty="0"/>
              <a:t>and incorporate the text changes into the latest TGbe draft.</a:t>
            </a:r>
          </a:p>
          <a:p>
            <a:pPr marL="0" indent="0"/>
            <a:endParaRPr lang="en-US" altLang="en-US" sz="1800" b="1" dirty="0"/>
          </a:p>
          <a:p>
            <a:pPr marL="0" indent="0"/>
            <a:r>
              <a:rPr lang="en-US" sz="1800" dirty="0"/>
              <a:t>Move: Stephen McCann				Second: Ross Jian Yu</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highlight>
                <a:srgbClr val="00FF00"/>
              </a:highlight>
            </a:endParaRPr>
          </a:p>
          <a:p>
            <a:r>
              <a:rPr lang="en-US" sz="1400" i="1" dirty="0"/>
              <a:t>Note: These are comment resolution documents that obtained ≥ 75% support during the straw poll phase</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August 2022</a:t>
            </a:r>
            <a:endParaRPr lang="en-GB" dirty="0"/>
          </a:p>
        </p:txBody>
      </p:sp>
    </p:spTree>
    <p:extLst>
      <p:ext uri="{BB962C8B-B14F-4D97-AF65-F5344CB8AC3E}">
        <p14:creationId xmlns:p14="http://schemas.microsoft.com/office/powerpoint/2010/main" val="3846269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417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400050" lvl="1" algn="just">
              <a:lnSpc>
                <a:spcPct val="107000"/>
              </a:lnSpc>
              <a:spcBef>
                <a:spcPts val="0"/>
              </a:spcBef>
              <a:spcAft>
                <a:spcPts val="800"/>
              </a:spcAft>
              <a:buFont typeface="Arial" panose="020B0604020202020204" pitchFamily="34" charset="0"/>
              <a:buChar char="•"/>
            </a:pPr>
            <a:r>
              <a:rPr lang="en-US" sz="1200" b="0" dirty="0">
                <a:solidFill>
                  <a:schemeClr val="tx1"/>
                </a:solidFill>
              </a:rPr>
              <a:t>10002, 10414, 11418, 13270, 10018, 11731, 13268, 13324, 13507, 11561, 13786, 13983, 10084, 10106, 10232, 11417, 11563, 10314, 10315, 14022, 11737, 10316, 12616, 11419, 14061, 13269, 11733, 13271, 11732, 10485, 10728, 11734, 11947, 13897, 13898, 13896, 13520, 11180, 11178 in </a:t>
            </a:r>
            <a:r>
              <a:rPr lang="en-US" sz="1200" b="0" dirty="0">
                <a:solidFill>
                  <a:schemeClr val="tx1"/>
                </a:solidFill>
                <a:hlinkClick r:id="rId2"/>
              </a:rPr>
              <a:t>11-22/1054r2</a:t>
            </a:r>
            <a:r>
              <a:rPr lang="en-US" sz="1200" b="0" dirty="0">
                <a:solidFill>
                  <a:schemeClr val="tx1"/>
                </a:solidFill>
              </a:rPr>
              <a:t> </a:t>
            </a:r>
            <a:r>
              <a:rPr lang="en-US" sz="1200" b="0" i="1" dirty="0">
                <a:solidFill>
                  <a:schemeClr val="tx1"/>
                </a:solidFill>
              </a:rPr>
              <a:t>[39 CIDs]</a:t>
            </a:r>
          </a:p>
          <a:p>
            <a:pPr marL="400050" lvl="1" algn="just">
              <a:lnSpc>
                <a:spcPct val="107000"/>
              </a:lnSpc>
              <a:spcBef>
                <a:spcPts val="0"/>
              </a:spcBef>
              <a:spcAft>
                <a:spcPts val="800"/>
              </a:spcAft>
              <a:buFont typeface="Arial" panose="020B0604020202020204" pitchFamily="34" charset="0"/>
              <a:buChar char="•"/>
            </a:pPr>
            <a:r>
              <a:rPr lang="en-US" sz="1200" b="0" dirty="0">
                <a:solidFill>
                  <a:schemeClr val="tx1"/>
                </a:solidFill>
              </a:rPr>
              <a:t>10211, 10992, 11528, 12077, 12611, 12612, 12613, 12974, 13530, 13711 in </a:t>
            </a:r>
            <a:r>
              <a:rPr lang="en-US" sz="1200" b="0" dirty="0">
                <a:solidFill>
                  <a:schemeClr val="tx1"/>
                </a:solidFill>
                <a:hlinkClick r:id="rId3"/>
              </a:rPr>
              <a:t>11-22/1171r0</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0" indent="0"/>
            <a:r>
              <a:rPr lang="en-US" altLang="en-US" sz="1800" b="1" dirty="0"/>
              <a:t>and incorporate the text changes into the latest TGbe draft.</a:t>
            </a:r>
          </a:p>
          <a:p>
            <a:endParaRPr lang="en-US" sz="1800" dirty="0"/>
          </a:p>
          <a:p>
            <a:pPr marL="0" indent="0"/>
            <a:r>
              <a:rPr lang="en-US" sz="1800" dirty="0"/>
              <a:t>Move: Mike Montemurro				Second: Po-Kai Huang</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highlight>
                <a:srgbClr val="00FF00"/>
              </a:highlight>
            </a:endParaRPr>
          </a:p>
          <a:p>
            <a:r>
              <a:rPr lang="en-US" sz="1600" i="1" dirty="0"/>
              <a:t>Note: These are comment resolution documents that obtained ≥ 75% support during the straw poll phase</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8920591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418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11078</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Xiaofei Wang				Second: Mike Montemurro</a:t>
            </a:r>
          </a:p>
          <a:p>
            <a:pPr marL="0" indent="0"/>
            <a:r>
              <a:rPr lang="en-US" sz="1400" dirty="0"/>
              <a:t>Discussion: None.</a:t>
            </a:r>
            <a:endParaRPr lang="en-US" sz="1400" b="0" dirty="0"/>
          </a:p>
          <a:p>
            <a:r>
              <a:rPr lang="en-US" sz="1400" dirty="0"/>
              <a:t>Result: </a:t>
            </a:r>
            <a:r>
              <a:rPr lang="en-US" sz="1400" dirty="0">
                <a:highlight>
                  <a:srgbClr val="00FF00"/>
                </a:highlight>
              </a:rPr>
              <a:t>Approved with unanimous consent.</a:t>
            </a: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2022</a:t>
            </a:r>
            <a:endParaRPr lang="en-GB" dirty="0"/>
          </a:p>
        </p:txBody>
      </p:sp>
    </p:spTree>
    <p:extLst>
      <p:ext uri="{BB962C8B-B14F-4D97-AF65-F5344CB8AC3E}">
        <p14:creationId xmlns:p14="http://schemas.microsoft.com/office/powerpoint/2010/main" val="21569816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August 24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3743941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419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400050" lvl="1" algn="just">
              <a:lnSpc>
                <a:spcPct val="107000"/>
              </a:lnSpc>
              <a:spcBef>
                <a:spcPts val="0"/>
              </a:spcBef>
              <a:spcAft>
                <a:spcPts val="800"/>
              </a:spcAft>
              <a:buFont typeface="Arial" panose="020B0604020202020204" pitchFamily="34" charset="0"/>
              <a:buChar char="•"/>
            </a:pPr>
            <a:r>
              <a:rPr lang="en-US" sz="1050" b="0" dirty="0">
                <a:solidFill>
                  <a:schemeClr val="tx1"/>
                </a:solidFill>
              </a:rPr>
              <a:t>10153, 12598, 12599, 13050, 12959, 11382, 11384 in </a:t>
            </a:r>
            <a:r>
              <a:rPr lang="en-US" sz="1050" b="0" dirty="0">
                <a:solidFill>
                  <a:schemeClr val="tx1"/>
                </a:solidFill>
                <a:hlinkClick r:id="rId2"/>
              </a:rPr>
              <a:t>11-22/1129r1</a:t>
            </a:r>
            <a:r>
              <a:rPr lang="en-US" sz="1050" b="0" dirty="0">
                <a:solidFill>
                  <a:schemeClr val="tx1"/>
                </a:solidFill>
              </a:rPr>
              <a:t> </a:t>
            </a:r>
            <a:r>
              <a:rPr lang="en-US" sz="1050" b="0" i="1" dirty="0">
                <a:solidFill>
                  <a:schemeClr val="tx1"/>
                </a:solidFill>
              </a:rPr>
              <a:t>[7 CIDs]</a:t>
            </a:r>
          </a:p>
          <a:p>
            <a:pPr marL="400050" lvl="1" algn="just">
              <a:lnSpc>
                <a:spcPct val="107000"/>
              </a:lnSpc>
              <a:spcBef>
                <a:spcPts val="0"/>
              </a:spcBef>
              <a:spcAft>
                <a:spcPts val="800"/>
              </a:spcAft>
              <a:buFont typeface="Arial" panose="020B0604020202020204" pitchFamily="34" charset="0"/>
              <a:buChar char="•"/>
            </a:pPr>
            <a:r>
              <a:rPr lang="en-US" sz="1050" b="0" dirty="0">
                <a:solidFill>
                  <a:schemeClr val="tx1"/>
                </a:solidFill>
              </a:rPr>
              <a:t>12410, 12733, 12850, 12852, </a:t>
            </a:r>
            <a:r>
              <a:rPr lang="en-US" sz="1050" dirty="0">
                <a:effectLst/>
                <a:ea typeface="DengXian" panose="02010600030101010101" pitchFamily="2" charset="-122"/>
                <a:cs typeface="Times New Roman" panose="02020603050405020304" pitchFamily="18" charset="0"/>
              </a:rPr>
              <a:t>12855, </a:t>
            </a:r>
            <a:r>
              <a:rPr lang="en-US" sz="1050" strike="sngStrike" dirty="0">
                <a:solidFill>
                  <a:srgbClr val="FF0000"/>
                </a:solidFill>
                <a:effectLst/>
                <a:ea typeface="DengXian" panose="02010600030101010101" pitchFamily="2" charset="-122"/>
                <a:cs typeface="Times New Roman" panose="02020603050405020304" pitchFamily="18" charset="0"/>
              </a:rPr>
              <a:t>11595, 11654, 13079,</a:t>
            </a:r>
            <a:r>
              <a:rPr lang="en-US" sz="1050" dirty="0">
                <a:effectLst/>
                <a:ea typeface="DengXian" panose="02010600030101010101" pitchFamily="2" charset="-122"/>
                <a:cs typeface="Times New Roman" panose="02020603050405020304" pitchFamily="18" charset="0"/>
              </a:rPr>
              <a:t> 11756, 12470, 10508, </a:t>
            </a:r>
            <a:r>
              <a:rPr lang="en-US" sz="1050" u="sng" dirty="0">
                <a:solidFill>
                  <a:srgbClr val="FF0000"/>
                </a:solidFill>
                <a:effectLst/>
                <a:ea typeface="DengXian" panose="02010600030101010101" pitchFamily="2" charset="-122"/>
                <a:cs typeface="Times New Roman" panose="02020603050405020304" pitchFamily="18" charset="0"/>
              </a:rPr>
              <a:t>13583,</a:t>
            </a:r>
            <a:r>
              <a:rPr lang="en-US" sz="1050" dirty="0">
                <a:effectLst/>
                <a:ea typeface="DengXian" panose="02010600030101010101" pitchFamily="2" charset="-122"/>
                <a:cs typeface="Times New Roman" panose="02020603050405020304" pitchFamily="18" charset="0"/>
              </a:rPr>
              <a:t> 13809, 10102, 11757, 13408, 14076, 12672 in </a:t>
            </a:r>
            <a:r>
              <a:rPr lang="en-US" sz="1050" dirty="0">
                <a:effectLst/>
                <a:ea typeface="DengXian" panose="02010600030101010101" pitchFamily="2" charset="-122"/>
                <a:cs typeface="Times New Roman" panose="02020603050405020304" pitchFamily="18" charset="0"/>
                <a:hlinkClick r:id="rId3"/>
              </a:rPr>
              <a:t>11-22/1181r1</a:t>
            </a:r>
            <a:r>
              <a:rPr lang="en-US" sz="1050" dirty="0">
                <a:effectLst/>
                <a:ea typeface="DengXian" panose="02010600030101010101" pitchFamily="2" charset="-122"/>
                <a:cs typeface="Times New Roman" panose="02020603050405020304" pitchFamily="18" charset="0"/>
              </a:rPr>
              <a:t> </a:t>
            </a:r>
            <a:r>
              <a:rPr lang="en-US" sz="1050" i="1" dirty="0">
                <a:effectLst/>
                <a:ea typeface="DengXian" panose="02010600030101010101" pitchFamily="2" charset="-122"/>
                <a:cs typeface="Times New Roman" panose="02020603050405020304" pitchFamily="18" charset="0"/>
              </a:rPr>
              <a:t>[1</a:t>
            </a:r>
            <a:r>
              <a:rPr lang="en-US" sz="1050" i="1" dirty="0">
                <a:solidFill>
                  <a:srgbClr val="FF0000"/>
                </a:solidFill>
                <a:effectLst/>
                <a:ea typeface="DengXian" panose="02010600030101010101" pitchFamily="2" charset="-122"/>
                <a:cs typeface="Times New Roman" panose="02020603050405020304" pitchFamily="18" charset="0"/>
              </a:rPr>
              <a:t>5</a:t>
            </a:r>
            <a:r>
              <a:rPr lang="en-US" sz="1050" i="1" dirty="0">
                <a:effectLst/>
                <a:ea typeface="DengXian" panose="02010600030101010101" pitchFamily="2" charset="-122"/>
                <a:cs typeface="Times New Roman" panose="02020603050405020304" pitchFamily="18" charset="0"/>
              </a:rPr>
              <a:t> CIDs]</a:t>
            </a:r>
          </a:p>
          <a:p>
            <a:pPr marL="400050" lvl="1" algn="just">
              <a:lnSpc>
                <a:spcPct val="107000"/>
              </a:lnSpc>
              <a:spcBef>
                <a:spcPts val="0"/>
              </a:spcBef>
              <a:spcAft>
                <a:spcPts val="800"/>
              </a:spcAft>
              <a:buFont typeface="Arial" panose="020B0604020202020204" pitchFamily="34" charset="0"/>
              <a:buChar char="•"/>
            </a:pPr>
            <a:r>
              <a:rPr lang="en-US" sz="1050" b="0" dirty="0">
                <a:solidFill>
                  <a:schemeClr val="tx1"/>
                </a:solidFill>
              </a:rPr>
              <a:t>10472, 11796, 11797, 10259, 11620, 10260, 10885, 10700, 11799, 12694, 11621, 11800, 10381, 11801, 11622, 10261, 11802, 10263, 11804, 10265, 10382, 10081, 11794, 10266, 12698, 10477, 10478 in </a:t>
            </a:r>
            <a:r>
              <a:rPr lang="en-US" sz="1050" b="0" dirty="0">
                <a:solidFill>
                  <a:schemeClr val="tx1"/>
                </a:solidFill>
                <a:hlinkClick r:id="rId4"/>
              </a:rPr>
              <a:t>11-22/1179r2</a:t>
            </a:r>
            <a:r>
              <a:rPr lang="en-US" sz="1050" b="0" dirty="0">
                <a:solidFill>
                  <a:schemeClr val="tx1"/>
                </a:solidFill>
              </a:rPr>
              <a:t> </a:t>
            </a:r>
            <a:r>
              <a:rPr lang="en-US" sz="1050" b="0" i="1" dirty="0">
                <a:solidFill>
                  <a:schemeClr val="tx1"/>
                </a:solidFill>
              </a:rPr>
              <a:t>[27 CIDs]</a:t>
            </a:r>
          </a:p>
          <a:p>
            <a:pPr marL="400050" lvl="1" algn="just">
              <a:lnSpc>
                <a:spcPct val="107000"/>
              </a:lnSpc>
              <a:spcBef>
                <a:spcPts val="0"/>
              </a:spcBef>
              <a:spcAft>
                <a:spcPts val="800"/>
              </a:spcAft>
              <a:buFont typeface="Arial" panose="020B0604020202020204" pitchFamily="34" charset="0"/>
              <a:buChar char="•"/>
            </a:pPr>
            <a:r>
              <a:rPr lang="en-US" sz="1050" b="0" dirty="0">
                <a:solidFill>
                  <a:schemeClr val="tx1"/>
                </a:solidFill>
              </a:rPr>
              <a:t>11404, 10595, 13686, 11710, 12323, 11323, 13351, 12934, 10417, </a:t>
            </a:r>
            <a:r>
              <a:rPr lang="en-US" sz="1050" b="0" strike="sngStrike" dirty="0">
                <a:solidFill>
                  <a:srgbClr val="FF0000"/>
                </a:solidFill>
              </a:rPr>
              <a:t>10244</a:t>
            </a:r>
            <a:r>
              <a:rPr lang="en-US" sz="1050" strike="sngStrike" dirty="0">
                <a:solidFill>
                  <a:srgbClr val="FF0000"/>
                </a:solidFill>
              </a:rPr>
              <a:t>, 12635</a:t>
            </a:r>
            <a:r>
              <a:rPr lang="en-US" sz="1050" b="0" strike="sngStrike" dirty="0">
                <a:solidFill>
                  <a:srgbClr val="FF0000"/>
                </a:solidFill>
              </a:rPr>
              <a:t>, </a:t>
            </a:r>
            <a:r>
              <a:rPr lang="en-US" sz="1050" b="0" dirty="0">
                <a:solidFill>
                  <a:schemeClr val="tx1"/>
                </a:solidFill>
              </a:rPr>
              <a:t>12636, </a:t>
            </a:r>
            <a:r>
              <a:rPr lang="en-US" sz="1050" strike="sngStrike" dirty="0">
                <a:solidFill>
                  <a:srgbClr val="FF0000"/>
                </a:solidFill>
              </a:rPr>
              <a:t>10006, 10085, 10418, </a:t>
            </a:r>
            <a:r>
              <a:rPr lang="en-US" sz="1050" b="0" dirty="0">
                <a:solidFill>
                  <a:schemeClr val="tx1"/>
                </a:solidFill>
              </a:rPr>
              <a:t>12362, </a:t>
            </a:r>
            <a:r>
              <a:rPr lang="en-US" sz="1050" strike="sngStrike" dirty="0">
                <a:solidFill>
                  <a:srgbClr val="FF0000"/>
                </a:solidFill>
              </a:rPr>
              <a:t>13691,</a:t>
            </a:r>
            <a:r>
              <a:rPr lang="en-US" sz="1050" b="0" dirty="0">
                <a:solidFill>
                  <a:schemeClr val="tx1"/>
                </a:solidFill>
              </a:rPr>
              <a:t> 13692, </a:t>
            </a:r>
            <a:r>
              <a:rPr lang="en-US" sz="1050" strike="sngStrike" dirty="0">
                <a:solidFill>
                  <a:srgbClr val="FF0000"/>
                </a:solidFill>
              </a:rPr>
              <a:t>13791,</a:t>
            </a:r>
            <a:r>
              <a:rPr lang="en-US" sz="1050" b="0" dirty="0">
                <a:solidFill>
                  <a:schemeClr val="tx1"/>
                </a:solidFill>
              </a:rPr>
              <a:t> </a:t>
            </a:r>
            <a:r>
              <a:rPr lang="en-US" sz="1050" strike="sngStrike" dirty="0">
                <a:solidFill>
                  <a:srgbClr val="FF0000"/>
                </a:solidFill>
              </a:rPr>
              <a:t>11440,</a:t>
            </a:r>
            <a:r>
              <a:rPr lang="en-US" sz="1050" b="0" dirty="0">
                <a:solidFill>
                  <a:schemeClr val="tx1"/>
                </a:solidFill>
              </a:rPr>
              <a:t> </a:t>
            </a:r>
            <a:r>
              <a:rPr lang="en-US" sz="1050" strike="sngStrike" dirty="0">
                <a:solidFill>
                  <a:srgbClr val="FF0000"/>
                </a:solidFill>
              </a:rPr>
              <a:t>13375,</a:t>
            </a:r>
            <a:r>
              <a:rPr lang="en-US" sz="1050" b="0" dirty="0">
                <a:solidFill>
                  <a:schemeClr val="tx1"/>
                </a:solidFill>
              </a:rPr>
              <a:t> </a:t>
            </a:r>
            <a:r>
              <a:rPr lang="en-US" sz="1050" strike="sngStrike" dirty="0">
                <a:solidFill>
                  <a:srgbClr val="FF0000"/>
                </a:solidFill>
              </a:rPr>
              <a:t>10871, </a:t>
            </a:r>
            <a:r>
              <a:rPr lang="en-US" sz="1050" b="0" strike="sngStrike" dirty="0">
                <a:solidFill>
                  <a:srgbClr val="FF0000"/>
                </a:solidFill>
              </a:rPr>
              <a:t>10420,</a:t>
            </a:r>
            <a:r>
              <a:rPr lang="en-US" sz="1050" b="0" dirty="0">
                <a:solidFill>
                  <a:schemeClr val="tx1"/>
                </a:solidFill>
              </a:rPr>
              <a:t> </a:t>
            </a:r>
            <a:r>
              <a:rPr lang="en-US" sz="1050" strike="sngStrike" dirty="0">
                <a:solidFill>
                  <a:srgbClr val="FF0000"/>
                </a:solidFill>
              </a:rPr>
              <a:t>11441, </a:t>
            </a:r>
            <a:r>
              <a:rPr lang="en-US" sz="1050" b="0" dirty="0">
                <a:solidFill>
                  <a:schemeClr val="tx1"/>
                </a:solidFill>
              </a:rPr>
              <a:t>13792, 10419 in </a:t>
            </a:r>
            <a:r>
              <a:rPr lang="en-US" sz="1050" b="0" dirty="0">
                <a:solidFill>
                  <a:schemeClr val="tx1"/>
                </a:solidFill>
                <a:hlinkClick r:id="rId5"/>
              </a:rPr>
              <a:t>11-22/1159r1</a:t>
            </a:r>
            <a:r>
              <a:rPr lang="en-US" sz="1050" b="0" dirty="0">
                <a:solidFill>
                  <a:schemeClr val="tx1"/>
                </a:solidFill>
              </a:rPr>
              <a:t> </a:t>
            </a:r>
            <a:r>
              <a:rPr lang="en-US" sz="1050" b="0" i="1" dirty="0">
                <a:solidFill>
                  <a:schemeClr val="tx1"/>
                </a:solidFill>
              </a:rPr>
              <a:t>[</a:t>
            </a:r>
            <a:r>
              <a:rPr lang="en-US" sz="1050" b="0" i="1" dirty="0">
                <a:solidFill>
                  <a:srgbClr val="FF0000"/>
                </a:solidFill>
              </a:rPr>
              <a:t>14 </a:t>
            </a:r>
            <a:r>
              <a:rPr lang="en-US" sz="1050" b="0" i="1" dirty="0">
                <a:solidFill>
                  <a:schemeClr val="tx1"/>
                </a:solidFill>
              </a:rPr>
              <a:t>CIDs]</a:t>
            </a:r>
          </a:p>
          <a:p>
            <a:pPr marL="400050" lvl="1" algn="just">
              <a:lnSpc>
                <a:spcPct val="107000"/>
              </a:lnSpc>
              <a:spcBef>
                <a:spcPts val="0"/>
              </a:spcBef>
              <a:spcAft>
                <a:spcPts val="800"/>
              </a:spcAft>
              <a:buFont typeface="Arial" panose="020B0604020202020204" pitchFamily="34" charset="0"/>
              <a:buChar char="•"/>
            </a:pPr>
            <a:r>
              <a:rPr lang="en-US" sz="1050" b="0" dirty="0">
                <a:solidFill>
                  <a:schemeClr val="tx1"/>
                </a:solidFill>
              </a:rPr>
              <a:t>12432, 13745, 12233, 12878, 11847, 13482, 10207, 10925, 10208, 13492, 10209, 13493, 10210, 11795 in </a:t>
            </a:r>
            <a:r>
              <a:rPr lang="en-US" sz="1050" b="0" dirty="0">
                <a:solidFill>
                  <a:schemeClr val="tx1"/>
                </a:solidFill>
                <a:hlinkClick r:id="rId6"/>
              </a:rPr>
              <a:t>11-22/1180r2</a:t>
            </a:r>
            <a:r>
              <a:rPr lang="en-US" sz="1050" b="0" dirty="0">
                <a:solidFill>
                  <a:schemeClr val="tx1"/>
                </a:solidFill>
              </a:rPr>
              <a:t> </a:t>
            </a:r>
            <a:r>
              <a:rPr lang="en-US" sz="1050" b="0" i="1" dirty="0">
                <a:solidFill>
                  <a:schemeClr val="tx1"/>
                </a:solidFill>
              </a:rPr>
              <a:t>[14 CIDs]</a:t>
            </a:r>
          </a:p>
          <a:p>
            <a:pPr marL="0" indent="0"/>
            <a:r>
              <a:rPr lang="en-US" altLang="en-US" sz="1400" b="1" dirty="0"/>
              <a:t>and incorporate the text changes into the latest TGbe draft.</a:t>
            </a:r>
          </a:p>
          <a:p>
            <a:pPr marL="0" indent="0"/>
            <a:r>
              <a:rPr lang="en-US" sz="1400" dirty="0"/>
              <a:t>Move: John Wullert				Second: Subir Das</a:t>
            </a:r>
          </a:p>
          <a:p>
            <a:pPr marL="0" indent="0"/>
            <a:r>
              <a:rPr lang="en-US" sz="1400" dirty="0"/>
              <a:t>Discussion: None.</a:t>
            </a:r>
            <a:endParaRPr lang="en-US" sz="1400" b="0" dirty="0"/>
          </a:p>
          <a:p>
            <a:r>
              <a:rPr lang="en-US" sz="1400" dirty="0"/>
              <a:t>Result: </a:t>
            </a:r>
            <a:r>
              <a:rPr lang="en-US" sz="1400" dirty="0">
                <a:highlight>
                  <a:srgbClr val="00FF00"/>
                </a:highlight>
              </a:rPr>
              <a:t>Approved with unanimous consent.</a:t>
            </a:r>
          </a:p>
          <a:p>
            <a:r>
              <a:rPr lang="en-US" sz="1100" i="1" dirty="0"/>
              <a:t>Note: These are comment resolution documents that obtained ≥ 75% support during the straw poll phase. </a:t>
            </a:r>
            <a:r>
              <a:rPr lang="en-US" sz="1100" i="1" dirty="0">
                <a:solidFill>
                  <a:srgbClr val="FF0000"/>
                </a:solidFill>
              </a:rPr>
              <a:t>CID 13583 was accidentally missed from the CID list when the SP was run. It has the same proposed resolution as CID 10508 which was included in the SP list. CIDs 11595 to 13079 were removed as classified as deferred in the document but incorrectly listed in the SP that was ran in the MAC ad-hoc call. 10244 to 11441 were requested to be deferred.</a:t>
            </a:r>
            <a:endParaRPr lang="en-US" sz="11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9400608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400050" lvl="1" algn="just">
              <a:lnSpc>
                <a:spcPct val="107000"/>
              </a:lnSpc>
              <a:spcBef>
                <a:spcPts val="0"/>
              </a:spcBef>
              <a:spcAft>
                <a:spcPts val="800"/>
              </a:spcAft>
              <a:buFont typeface="Arial" panose="020B0604020202020204" pitchFamily="34" charset="0"/>
              <a:buChar char="•"/>
            </a:pPr>
            <a:r>
              <a:rPr lang="en-US" sz="1200" b="0" dirty="0">
                <a:solidFill>
                  <a:schemeClr val="tx1"/>
                </a:solidFill>
              </a:rPr>
              <a:t>10234, 11739, 11188, 11608, 11738, 13275 in </a:t>
            </a:r>
            <a:r>
              <a:rPr lang="en-US" sz="1200" b="0" dirty="0">
                <a:solidFill>
                  <a:schemeClr val="tx1"/>
                </a:solidFill>
                <a:hlinkClick r:id="rId2"/>
              </a:rPr>
              <a:t>11-22/1174r0</a:t>
            </a:r>
            <a:r>
              <a:rPr lang="en-US" sz="1200" b="0" dirty="0">
                <a:solidFill>
                  <a:schemeClr val="tx1"/>
                </a:solidFill>
              </a:rPr>
              <a:t> [6 CIDs]</a:t>
            </a:r>
          </a:p>
          <a:p>
            <a:pPr marL="400050" lvl="1" algn="just">
              <a:lnSpc>
                <a:spcPct val="107000"/>
              </a:lnSpc>
              <a:spcBef>
                <a:spcPts val="0"/>
              </a:spcBef>
              <a:spcAft>
                <a:spcPts val="800"/>
              </a:spcAft>
              <a:buFont typeface="Arial" panose="020B0604020202020204" pitchFamily="34" charset="0"/>
              <a:buChar char="•"/>
            </a:pPr>
            <a:r>
              <a:rPr lang="en-US" sz="1200" b="0" dirty="0">
                <a:solidFill>
                  <a:schemeClr val="tx1"/>
                </a:solidFill>
              </a:rPr>
              <a:t>11420, 11562, 12995, 14021, 11735 in </a:t>
            </a:r>
            <a:r>
              <a:rPr lang="en-US" sz="1200" b="0" dirty="0">
                <a:solidFill>
                  <a:schemeClr val="tx1"/>
                </a:solidFill>
                <a:hlinkClick r:id="rId3"/>
              </a:rPr>
              <a:t>11-22/1054r3</a:t>
            </a:r>
            <a:r>
              <a:rPr lang="en-US" sz="1200" b="0" dirty="0">
                <a:solidFill>
                  <a:schemeClr val="tx1"/>
                </a:solidFill>
              </a:rPr>
              <a:t> [5 CIDs]</a:t>
            </a:r>
          </a:p>
          <a:p>
            <a:pPr marL="400050" lvl="1" algn="just">
              <a:lnSpc>
                <a:spcPct val="107000"/>
              </a:lnSpc>
              <a:spcBef>
                <a:spcPts val="0"/>
              </a:spcBef>
              <a:spcAft>
                <a:spcPts val="800"/>
              </a:spcAft>
              <a:buFont typeface="Arial" panose="020B0604020202020204" pitchFamily="34" charset="0"/>
              <a:buChar char="•"/>
            </a:pPr>
            <a:r>
              <a:rPr lang="en-US" sz="1200" b="0" dirty="0">
                <a:solidFill>
                  <a:schemeClr val="tx1"/>
                </a:solidFill>
              </a:rPr>
              <a:t>11443, 10881, 10005, 10783, 11264, 11755, 12216, 12360, 13556, 13999, 10129, 10503, 10358, 13334, 10502, 10504, 10506, 10505, 11135, 11576, 12273, 12327, 12419, 12423, 12659 in </a:t>
            </a:r>
            <a:r>
              <a:rPr lang="en-US" sz="1200" b="0" dirty="0">
                <a:solidFill>
                  <a:schemeClr val="tx1"/>
                </a:solidFill>
                <a:hlinkClick r:id="rId4"/>
              </a:rPr>
              <a:t>11-22/1239r2</a:t>
            </a:r>
            <a:r>
              <a:rPr lang="en-US" sz="1200" b="0" dirty="0">
                <a:solidFill>
                  <a:schemeClr val="tx1"/>
                </a:solidFill>
              </a:rPr>
              <a:t> [25 CIDs]</a:t>
            </a:r>
          </a:p>
          <a:p>
            <a:pPr marL="0" indent="0"/>
            <a:r>
              <a:rPr lang="en-US" altLang="en-US" sz="1800" b="1" dirty="0"/>
              <a:t>and incorporate the text changes into the latest TGbe draft.</a:t>
            </a:r>
          </a:p>
          <a:p>
            <a:endParaRPr lang="en-US" sz="1800" dirty="0"/>
          </a:p>
          <a:p>
            <a:pPr marL="0" indent="0"/>
            <a:r>
              <a:rPr lang="en-US" sz="1800" dirty="0"/>
              <a:t>Move: Po-Kai Huang			Second: Ming Gan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highlight>
                <a:srgbClr val="00FF00"/>
              </a:highlight>
            </a:endParaRPr>
          </a:p>
          <a:p>
            <a:r>
              <a:rPr lang="en-US" sz="1800" i="1" dirty="0"/>
              <a:t>Note: These are comment resolution documents that obtained ≥ 75% support during the straw poll phase</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9995454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421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12154 in </a:t>
            </a:r>
            <a:r>
              <a:rPr lang="en-US" sz="1200" b="0" dirty="0">
                <a:effectLst/>
                <a:ea typeface="Calibri" panose="020F0502020204030204" pitchFamily="34" charset="0"/>
                <a:cs typeface="Times New Roman" panose="02020603050405020304" pitchFamily="18" charset="0"/>
                <a:hlinkClick r:id="rId2"/>
              </a:rPr>
              <a:t>11-22/1148r0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 CID]</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10746, 10747, 10748, 11694, 12848, 13568, 13569 in </a:t>
            </a:r>
            <a:r>
              <a:rPr lang="en-US" sz="1200" b="0" dirty="0">
                <a:effectLst/>
                <a:ea typeface="Calibri" panose="020F0502020204030204" pitchFamily="34" charset="0"/>
                <a:cs typeface="Times New Roman" panose="02020603050405020304" pitchFamily="18" charset="0"/>
                <a:hlinkClick r:id="rId3"/>
              </a:rPr>
              <a:t>11-22/1086r2</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[7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10840, 11297, 12028, 12151, 12207, 12297 in </a:t>
            </a:r>
            <a:r>
              <a:rPr lang="en-US" sz="1200" b="0" dirty="0">
                <a:effectLst/>
                <a:ea typeface="Calibri" panose="020F0502020204030204" pitchFamily="34" charset="0"/>
                <a:cs typeface="Times New Roman" panose="02020603050405020304" pitchFamily="18" charset="0"/>
                <a:hlinkClick r:id="rId4"/>
              </a:rPr>
              <a:t>11-22/1163r0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[6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12138, 12139, 12140 in </a:t>
            </a:r>
            <a:r>
              <a:rPr lang="en-US" sz="1200" b="0" dirty="0">
                <a:effectLst/>
                <a:ea typeface="Calibri" panose="020F0502020204030204" pitchFamily="34" charset="0"/>
                <a:cs typeface="Times New Roman" panose="02020603050405020304" pitchFamily="18" charset="0"/>
                <a:hlinkClick r:id="rId5"/>
              </a:rPr>
              <a:t>11-22/1169r0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[3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t> </a:t>
            </a:r>
            <a:r>
              <a:rPr lang="en-US" sz="1200" b="0" dirty="0">
                <a:effectLst/>
                <a:ea typeface="Calibri" panose="020F0502020204030204" pitchFamily="34" charset="0"/>
                <a:cs typeface="Times New Roman" panose="02020603050405020304" pitchFamily="18" charset="0"/>
              </a:rPr>
              <a:t>10742, 10829, 12130, 12148, 12149, 13952, 13953 in </a:t>
            </a:r>
            <a:r>
              <a:rPr lang="en-US" sz="1200" b="0" dirty="0">
                <a:effectLst/>
                <a:ea typeface="Calibri" panose="020F0502020204030204" pitchFamily="34" charset="0"/>
                <a:cs typeface="Times New Roman" panose="02020603050405020304" pitchFamily="18" charset="0"/>
                <a:hlinkClick r:id="rId6"/>
              </a:rPr>
              <a:t>11-22/1164r4</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[7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10000, 10177, 10180, 10749, 10831, 10939, 11287, 11359, 11360, 11361, 11695, 11969, 11970, 12189, 12190, 12191, 12203, 12868, 13570, 13571, 13572, 13573 in </a:t>
            </a:r>
            <a:r>
              <a:rPr lang="en-US" sz="1200" b="0" dirty="0">
                <a:effectLst/>
                <a:ea typeface="Calibri" panose="020F0502020204030204" pitchFamily="34" charset="0"/>
                <a:cs typeface="Times New Roman" panose="02020603050405020304" pitchFamily="18" charset="0"/>
                <a:hlinkClick r:id="rId7"/>
              </a:rPr>
              <a:t>11-22/1130r2</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[22 CIDs]</a:t>
            </a:r>
            <a:endParaRPr lang="en-US" sz="1200" b="0" dirty="0">
              <a:effectLst/>
              <a:ea typeface="Calibri" panose="020F0502020204030204" pitchFamily="34" charset="0"/>
              <a:cs typeface="Times New Roman" panose="02020603050405020304" pitchFamily="18" charset="0"/>
            </a:endParaRPr>
          </a:p>
          <a:p>
            <a:pPr marL="0" indent="0"/>
            <a:r>
              <a:rPr lang="en-US" altLang="en-US" sz="1800" b="1" dirty="0"/>
              <a:t>and incorporate the text changes into the latest TGbe draft.</a:t>
            </a:r>
          </a:p>
          <a:p>
            <a:pPr marL="0" indent="0"/>
            <a:r>
              <a:rPr lang="en-US" sz="1800" dirty="0"/>
              <a:t>Move: Bin Tian 				Second: Ross Jian Yu</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r>
              <a:rPr lang="en-US" sz="1800" i="1" dirty="0"/>
              <a:t>Note: These are comment resolution documents that obtained ≥ 75% support during the straw poll phase</a:t>
            </a:r>
          </a:p>
          <a:p>
            <a:endParaRPr lang="en-US" sz="18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784618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11</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3719165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422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11624, 11625, 11626, 11627, 11896 in </a:t>
            </a:r>
            <a:r>
              <a:rPr lang="en-US" sz="1200" b="0" dirty="0">
                <a:solidFill>
                  <a:schemeClr val="tx1"/>
                </a:solidFill>
                <a:hlinkClick r:id="rId2"/>
              </a:rPr>
              <a:t>11-22/1090r4</a:t>
            </a:r>
            <a:r>
              <a:rPr lang="en-US" sz="1200" b="0" dirty="0">
                <a:solidFill>
                  <a:schemeClr val="tx1"/>
                </a:solidFill>
              </a:rPr>
              <a:t> [5 CIDs]</a:t>
            </a:r>
          </a:p>
          <a:p>
            <a:pPr marL="285750" indent="-285750">
              <a:buFont typeface="Arial" panose="020B0604020202020204" pitchFamily="34" charset="0"/>
              <a:buChar char="•"/>
            </a:pPr>
            <a:r>
              <a:rPr lang="en-US" sz="1200" b="0" dirty="0">
                <a:solidFill>
                  <a:schemeClr val="tx1"/>
                </a:solidFill>
              </a:rPr>
              <a:t>10814, 11661, 11662, 12008, 12539, 12561, 12686, 12687, 13950, 11276, 12554, 12558, 12559, 12560, 12562, 13951, 11277, 11664, 11665, 11666, 11667, 12542, 12555, 12557, 12563, 12564 in </a:t>
            </a:r>
            <a:r>
              <a:rPr lang="en-US" sz="1200" b="0" dirty="0">
                <a:solidFill>
                  <a:schemeClr val="tx1"/>
                </a:solidFill>
                <a:hlinkClick r:id="rId3"/>
              </a:rPr>
              <a:t>11-22/1190r3</a:t>
            </a:r>
            <a:r>
              <a:rPr lang="en-US" sz="1200" b="0" dirty="0">
                <a:solidFill>
                  <a:schemeClr val="tx1"/>
                </a:solidFill>
              </a:rPr>
              <a:t> [26 CIDs]</a:t>
            </a:r>
          </a:p>
          <a:p>
            <a:pPr marL="0" indent="0"/>
            <a:r>
              <a:rPr lang="en-US" altLang="en-US" sz="2000" b="1" dirty="0"/>
              <a:t>and incorporate the text changes into the latest TGbe draft.</a:t>
            </a:r>
          </a:p>
          <a:p>
            <a:pPr marL="0" indent="0"/>
            <a:endParaRPr lang="en-US" altLang="en-US" sz="1800" b="1" dirty="0"/>
          </a:p>
          <a:p>
            <a:pPr marL="0" indent="0"/>
            <a:r>
              <a:rPr lang="en-US" sz="1800" dirty="0"/>
              <a:t>Move: Zinan Lin			Second: Mahmoud Kamel </a:t>
            </a:r>
          </a:p>
          <a:p>
            <a:pPr marL="0" indent="0"/>
            <a:r>
              <a:rPr lang="en-US" sz="1800" dirty="0"/>
              <a:t>Discussion: None.</a:t>
            </a:r>
          </a:p>
          <a:p>
            <a:pPr marL="0" indent="0"/>
            <a:r>
              <a:rPr lang="en-US" sz="1800" dirty="0"/>
              <a:t>Result: </a:t>
            </a:r>
            <a:r>
              <a:rPr lang="en-US" sz="1800" dirty="0">
                <a:highlight>
                  <a:srgbClr val="00FF00"/>
                </a:highlight>
              </a:rPr>
              <a:t>Approved with unanimous consent.</a:t>
            </a:r>
          </a:p>
          <a:p>
            <a:pPr marL="0" indent="0"/>
            <a:endParaRPr lang="en-US" sz="1800" dirty="0"/>
          </a:p>
          <a:p>
            <a:pPr marL="0" indent="0"/>
            <a:endParaRPr lang="en-US" sz="1800" dirty="0">
              <a:highlight>
                <a:srgbClr val="00FF00"/>
              </a:highlight>
            </a:endParaRPr>
          </a:p>
          <a:p>
            <a:pPr marL="0" indent="0"/>
            <a:r>
              <a:rPr lang="en-US" sz="1800" i="1" dirty="0"/>
              <a:t>Note: These are comment resolution documents that obtained ≥ 75% support during the straw poll phase</a:t>
            </a:r>
          </a:p>
          <a:p>
            <a:pPr marL="0" indent="0"/>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August 2022</a:t>
            </a:r>
            <a:endParaRPr lang="en-GB" dirty="0"/>
          </a:p>
        </p:txBody>
      </p:sp>
    </p:spTree>
    <p:extLst>
      <p:ext uri="{BB962C8B-B14F-4D97-AF65-F5344CB8AC3E}">
        <p14:creationId xmlns:p14="http://schemas.microsoft.com/office/powerpoint/2010/main" val="27011375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B63F4-F334-B025-5D7E-52DA9B634C73}"/>
              </a:ext>
            </a:extLst>
          </p:cNvPr>
          <p:cNvSpPr>
            <a:spLocks noGrp="1"/>
          </p:cNvSpPr>
          <p:nvPr>
            <p:ph type="title"/>
          </p:nvPr>
        </p:nvSpPr>
        <p:spPr/>
        <p:txBody>
          <a:bodyPr/>
          <a:lstStyle/>
          <a:p>
            <a:r>
              <a:rPr lang="en-US" dirty="0">
                <a:solidFill>
                  <a:schemeClr val="tx1"/>
                </a:solidFill>
              </a:rPr>
              <a:t>Motion 423 (MAC)</a:t>
            </a:r>
            <a:endParaRPr lang="en-US" dirty="0"/>
          </a:p>
        </p:txBody>
      </p:sp>
      <p:sp>
        <p:nvSpPr>
          <p:cNvPr id="3" name="Content Placeholder 2">
            <a:extLst>
              <a:ext uri="{FF2B5EF4-FFF2-40B4-BE49-F238E27FC236}">
                <a16:creationId xmlns:a16="http://schemas.microsoft.com/office/drawing/2014/main" id="{3030E7C5-16B2-A909-B01C-19FD240BFEAD}"/>
              </a:ext>
            </a:extLst>
          </p:cNvPr>
          <p:cNvSpPr>
            <a:spLocks noGrp="1"/>
          </p:cNvSpPr>
          <p:nvPr>
            <p:ph idx="1"/>
          </p:nvPr>
        </p:nvSpPr>
        <p:spPr/>
        <p:txBody>
          <a:bodyPr/>
          <a:lstStyle/>
          <a:p>
            <a:pPr marL="0" indent="0"/>
            <a:r>
              <a:rPr lang="en-US" sz="1800" dirty="0">
                <a:solidFill>
                  <a:schemeClr val="tx1"/>
                </a:solidFill>
              </a:rPr>
              <a:t>Move to approve resolutions to the CIDs:</a:t>
            </a:r>
          </a:p>
          <a:p>
            <a:pPr marL="400050" lvl="1" algn="just">
              <a:lnSpc>
                <a:spcPct val="107000"/>
              </a:lnSpc>
              <a:spcBef>
                <a:spcPts val="0"/>
              </a:spcBef>
              <a:spcAft>
                <a:spcPts val="800"/>
              </a:spcAft>
              <a:buFont typeface="Arial" panose="020B0604020202020204" pitchFamily="34" charset="0"/>
              <a:buChar char="•"/>
            </a:pPr>
            <a:r>
              <a:rPr lang="en-US" sz="1200" b="0" dirty="0">
                <a:solidFill>
                  <a:schemeClr val="tx1"/>
                </a:solidFill>
              </a:rPr>
              <a:t>10244, 10420 in </a:t>
            </a:r>
            <a:r>
              <a:rPr lang="en-US" sz="1200" b="0" dirty="0">
                <a:solidFill>
                  <a:schemeClr val="tx1"/>
                </a:solidFill>
                <a:hlinkClick r:id="rId2"/>
              </a:rPr>
              <a:t>11-22/1159r1</a:t>
            </a:r>
            <a:r>
              <a:rPr lang="en-US" sz="1200" b="0" dirty="0">
                <a:solidFill>
                  <a:schemeClr val="tx1"/>
                </a:solidFill>
              </a:rPr>
              <a:t> [2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Second:</a:t>
            </a:r>
          </a:p>
          <a:p>
            <a:pPr marL="0" indent="0"/>
            <a:r>
              <a:rPr lang="en-US" sz="1800" dirty="0"/>
              <a:t>Discussion:</a:t>
            </a:r>
            <a:endParaRPr lang="en-US" sz="1800" b="0" dirty="0"/>
          </a:p>
          <a:p>
            <a:r>
              <a:rPr lang="en-US" sz="1800" dirty="0"/>
              <a:t>Result:</a:t>
            </a:r>
          </a:p>
          <a:p>
            <a:r>
              <a:rPr lang="en-US" sz="2800" dirty="0">
                <a:solidFill>
                  <a:srgbClr val="FF0000"/>
                </a:solidFill>
              </a:rPr>
              <a:t>Not ran (CIDs deferred)</a:t>
            </a:r>
          </a:p>
          <a:p>
            <a:r>
              <a:rPr lang="en-US" sz="1800" dirty="0"/>
              <a:t>Note: These two CIDs were asked to be separated from Motion 419 for deferral/separate discussion</a:t>
            </a:r>
          </a:p>
        </p:txBody>
      </p:sp>
      <p:sp>
        <p:nvSpPr>
          <p:cNvPr id="4" name="Slide Number Placeholder 3">
            <a:extLst>
              <a:ext uri="{FF2B5EF4-FFF2-40B4-BE49-F238E27FC236}">
                <a16:creationId xmlns:a16="http://schemas.microsoft.com/office/drawing/2014/main" id="{84F6F2C5-1D1D-F00C-79FC-496377B12B2E}"/>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8C938D73-DB7E-7642-652C-FE1410AD23B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EC16BC0-A647-4831-2797-C4D02D3C18F5}"/>
              </a:ext>
            </a:extLst>
          </p:cNvPr>
          <p:cNvSpPr>
            <a:spLocks noGrp="1"/>
          </p:cNvSpPr>
          <p:nvPr>
            <p:ph type="dt" idx="15"/>
          </p:nvPr>
        </p:nvSpPr>
        <p:spPr/>
        <p:txBody>
          <a:bodyPr/>
          <a:lstStyle/>
          <a:p>
            <a:r>
              <a:rPr lang="en-US"/>
              <a:t>July 2022</a:t>
            </a:r>
            <a:endParaRPr lang="en-GB" dirty="0"/>
          </a:p>
        </p:txBody>
      </p:sp>
    </p:spTree>
    <p:extLst>
      <p:ext uri="{BB962C8B-B14F-4D97-AF65-F5344CB8AC3E}">
        <p14:creationId xmlns:p14="http://schemas.microsoft.com/office/powerpoint/2010/main" val="37799880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t>
            </a:r>
            <a:r>
              <a:rPr lang="en-US">
                <a:solidFill>
                  <a:schemeClr val="tx1"/>
                </a:solidFill>
              </a:rPr>
              <a:t>September 14</a:t>
            </a:r>
            <a:r>
              <a:rPr lang="en-US" baseline="3000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September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7855862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2000" dirty="0"/>
              <a:t>Move to approve TGbe minutes of teleconferences listed below:</a:t>
            </a:r>
          </a:p>
          <a:p>
            <a:pPr lvl="1">
              <a:buFont typeface="Arial" panose="020B0604020202020204" pitchFamily="34" charset="0"/>
              <a:buChar char="•"/>
            </a:pPr>
            <a:r>
              <a:rPr lang="en-US" sz="1800" dirty="0"/>
              <a:t>July plenary: </a:t>
            </a:r>
            <a:r>
              <a:rPr lang="en-US" sz="1800" dirty="0">
                <a:solidFill>
                  <a:srgbClr val="6B9F25"/>
                </a:solidFill>
                <a:hlinkClick r:id="rId2"/>
              </a:rPr>
              <a:t>https://mentor.ieee.org/802.11/dcn/22/11-22-1077-06-00be-tgbe-july-plenary-minutes.docx</a:t>
            </a:r>
            <a:endParaRPr lang="en-US" sz="1800" dirty="0">
              <a:solidFill>
                <a:srgbClr val="6B9F25"/>
              </a:solidFill>
            </a:endParaRPr>
          </a:p>
          <a:p>
            <a:pPr lvl="1">
              <a:buFont typeface="Arial" panose="020B0604020202020204" pitchFamily="34" charset="0"/>
              <a:buChar char="•"/>
            </a:pPr>
            <a:r>
              <a:rPr lang="en-US" sz="1800" dirty="0"/>
              <a:t>Teleconferences July-Sept: </a:t>
            </a:r>
            <a:r>
              <a:rPr lang="en-US" sz="1800" dirty="0">
                <a:solidFill>
                  <a:srgbClr val="6B9F25"/>
                </a:solidFill>
                <a:hlinkClick r:id="rId3"/>
              </a:rPr>
              <a:t>https://mentor.ieee.org/802.11/dcn/22/11-22-1212-04-00be-tgbe-july-sept-teleconference-minutes.docx</a:t>
            </a:r>
            <a:endParaRPr lang="en-US" sz="1800" dirty="0">
              <a:solidFill>
                <a:srgbClr val="6B9F25"/>
              </a:solidFill>
            </a:endParaRPr>
          </a:p>
          <a:p>
            <a:endParaRPr lang="en-US" sz="1800" dirty="0"/>
          </a:p>
          <a:p>
            <a:r>
              <a:rPr lang="en-US" sz="1800" dirty="0"/>
              <a:t>Move: Jason Y. Guo			Second: Subir Das</a:t>
            </a:r>
          </a:p>
          <a:p>
            <a:r>
              <a:rPr lang="en-US" sz="1800" dirty="0"/>
              <a:t>Discussion: None.</a:t>
            </a:r>
          </a:p>
          <a:p>
            <a:pPr marL="0" indent="0"/>
            <a:r>
              <a:rPr lang="en-US" sz="1800" dirty="0"/>
              <a:t>Result: </a:t>
            </a:r>
            <a:r>
              <a:rPr lang="en-US" sz="1800" dirty="0">
                <a:highlight>
                  <a:srgbClr val="00FF00"/>
                </a:highlight>
              </a:rPr>
              <a:t>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33</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956160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423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10751, 10752, 10753, 11192, 11193, 11194, 11195, 11219, 11363, 12568, 13575, 13576 in </a:t>
            </a:r>
            <a:r>
              <a:rPr lang="en-US" sz="1200" b="0" dirty="0">
                <a:solidFill>
                  <a:schemeClr val="tx1"/>
                </a:solidFill>
                <a:hlinkClick r:id="rId2"/>
              </a:rPr>
              <a:t>11-22/1197r0</a:t>
            </a:r>
            <a:r>
              <a:rPr lang="en-US" sz="1200" b="0" dirty="0">
                <a:solidFill>
                  <a:schemeClr val="tx1"/>
                </a:solidFill>
              </a:rPr>
              <a:t> </a:t>
            </a:r>
            <a:r>
              <a:rPr lang="en-US" sz="1200" b="0" i="1" dirty="0">
                <a:solidFill>
                  <a:schemeClr val="tx1"/>
                </a:solidFill>
              </a:rPr>
              <a:t>[12 CIDs]</a:t>
            </a:r>
          </a:p>
          <a:p>
            <a:pPr marL="285750" indent="-285750">
              <a:buFont typeface="Arial" panose="020B0604020202020204" pitchFamily="34" charset="0"/>
              <a:buChar char="•"/>
            </a:pPr>
            <a:r>
              <a:rPr lang="en-US" sz="1200" b="0" dirty="0">
                <a:solidFill>
                  <a:schemeClr val="tx1"/>
                </a:solidFill>
              </a:rPr>
              <a:t>10754, 10757 in </a:t>
            </a:r>
            <a:r>
              <a:rPr lang="en-US" sz="1200" b="0" dirty="0">
                <a:solidFill>
                  <a:schemeClr val="tx1"/>
                </a:solidFill>
                <a:hlinkClick r:id="rId3"/>
              </a:rPr>
              <a:t>11-22/1215r0</a:t>
            </a:r>
            <a:r>
              <a:rPr lang="en-US" sz="1200" b="0" dirty="0">
                <a:solidFill>
                  <a:schemeClr val="tx1"/>
                </a:solidFill>
              </a:rPr>
              <a:t>, &amp; 10744, 11211, 12069, 12847 in </a:t>
            </a:r>
            <a:r>
              <a:rPr lang="en-US" sz="1200" b="0" dirty="0">
                <a:solidFill>
                  <a:schemeClr val="tx1"/>
                </a:solidFill>
                <a:hlinkClick r:id="rId4"/>
              </a:rPr>
              <a:t>11-22/1100r1</a:t>
            </a:r>
            <a:r>
              <a:rPr lang="en-US" sz="1200" b="0" dirty="0">
                <a:solidFill>
                  <a:schemeClr val="tx1"/>
                </a:solidFill>
              </a:rPr>
              <a:t> </a:t>
            </a:r>
            <a:r>
              <a:rPr lang="en-US" sz="1200" b="0" i="1" dirty="0">
                <a:solidFill>
                  <a:schemeClr val="tx1"/>
                </a:solidFill>
              </a:rPr>
              <a:t>[6 CIDs]</a:t>
            </a:r>
            <a:r>
              <a:rPr lang="en-US" sz="1200" b="0" dirty="0">
                <a:solidFill>
                  <a:schemeClr val="tx1"/>
                </a:solidFill>
              </a:rPr>
              <a:t> </a:t>
            </a:r>
          </a:p>
          <a:p>
            <a:pPr marL="285750" indent="-285750">
              <a:buFont typeface="Arial" panose="020B0604020202020204" pitchFamily="34" charset="0"/>
              <a:buChar char="•"/>
            </a:pPr>
            <a:r>
              <a:rPr lang="en-US" sz="1200" b="0" dirty="0">
                <a:solidFill>
                  <a:schemeClr val="tx1"/>
                </a:solidFill>
              </a:rPr>
              <a:t>11208, 12022 in </a:t>
            </a:r>
            <a:r>
              <a:rPr lang="en-US" sz="1200" b="0" dirty="0">
                <a:solidFill>
                  <a:schemeClr val="tx1"/>
                </a:solidFill>
                <a:hlinkClick r:id="rId5"/>
              </a:rPr>
              <a:t>11-22/1226r0</a:t>
            </a:r>
            <a:r>
              <a:rPr lang="en-US" sz="1200" b="0" dirty="0">
                <a:solidFill>
                  <a:schemeClr val="tx1"/>
                </a:solidFill>
              </a:rPr>
              <a:t>, &amp; 11340 in </a:t>
            </a:r>
            <a:r>
              <a:rPr lang="en-US" sz="1200" b="0" dirty="0">
                <a:solidFill>
                  <a:schemeClr val="tx1"/>
                </a:solidFill>
                <a:hlinkClick r:id="rId6"/>
              </a:rPr>
              <a:t>11-22/1227r0</a:t>
            </a:r>
            <a:r>
              <a:rPr lang="en-US" sz="1200" b="0" dirty="0">
                <a:solidFill>
                  <a:schemeClr val="tx1"/>
                </a:solidFill>
              </a:rPr>
              <a:t>, &amp; 11358 in </a:t>
            </a:r>
            <a:r>
              <a:rPr lang="en-US" sz="1200" b="0" dirty="0">
                <a:solidFill>
                  <a:schemeClr val="tx1"/>
                </a:solidFill>
                <a:hlinkClick r:id="rId7"/>
              </a:rPr>
              <a:t>11-22/1208r0</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pt-BR" sz="1200" b="0" dirty="0">
                <a:solidFill>
                  <a:schemeClr val="tx1"/>
                </a:solidFill>
              </a:rPr>
              <a:t>10723, 10750, 11288, 12192, 13574 in</a:t>
            </a:r>
            <a:r>
              <a:rPr lang="en-US" sz="1200" b="0" dirty="0">
                <a:solidFill>
                  <a:schemeClr val="tx1"/>
                </a:solidFill>
              </a:rPr>
              <a:t> </a:t>
            </a:r>
            <a:r>
              <a:rPr lang="en-US" sz="1200" b="0" dirty="0">
                <a:solidFill>
                  <a:schemeClr val="tx1"/>
                </a:solidFill>
                <a:hlinkClick r:id="rId8"/>
              </a:rPr>
              <a:t>11-22/1135r1</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11298 in </a:t>
            </a:r>
            <a:r>
              <a:rPr lang="en-US" sz="1200" b="0" dirty="0">
                <a:solidFill>
                  <a:schemeClr val="tx1"/>
                </a:solidFill>
                <a:hlinkClick r:id="rId9"/>
              </a:rPr>
              <a:t>11-22/1241r0</a:t>
            </a:r>
            <a:r>
              <a:rPr lang="en-US" sz="1200" b="0" dirty="0">
                <a:solidFill>
                  <a:schemeClr val="tx1"/>
                </a:solidFill>
              </a:rPr>
              <a:t>, &amp; 11341 in </a:t>
            </a:r>
            <a:r>
              <a:rPr lang="en-US" sz="1200" b="0" dirty="0">
                <a:solidFill>
                  <a:schemeClr val="tx1"/>
                </a:solidFill>
                <a:hlinkClick r:id="rId10"/>
              </a:rPr>
              <a:t>11-22/1288r1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12515, 12516 in </a:t>
            </a:r>
            <a:r>
              <a:rPr lang="en-US" sz="1200" b="0" dirty="0">
                <a:solidFill>
                  <a:schemeClr val="tx1"/>
                </a:solidFill>
                <a:hlinkClick r:id="rId11"/>
              </a:rPr>
              <a:t>11-22/1289r0</a:t>
            </a:r>
            <a:r>
              <a:rPr lang="en-US" sz="1200" b="0" dirty="0">
                <a:solidFill>
                  <a:schemeClr val="tx1"/>
                </a:solidFill>
              </a:rPr>
              <a:t>, &amp; 10377, </a:t>
            </a:r>
            <a:r>
              <a:rPr lang="en-US" sz="1200" b="0" u="sng" dirty="0">
                <a:solidFill>
                  <a:srgbClr val="FF0000"/>
                </a:solidFill>
              </a:rPr>
              <a:t>10743</a:t>
            </a:r>
            <a:r>
              <a:rPr lang="en-US" sz="1200" b="0" dirty="0">
                <a:solidFill>
                  <a:schemeClr val="tx1"/>
                </a:solidFill>
              </a:rPr>
              <a:t>, 12018 in </a:t>
            </a:r>
            <a:r>
              <a:rPr lang="en-US" sz="1200" b="0" dirty="0">
                <a:solidFill>
                  <a:schemeClr val="tx1"/>
                </a:solidFill>
                <a:hlinkClick r:id="rId12"/>
              </a:rPr>
              <a:t>11-22/1293r2</a:t>
            </a:r>
            <a:r>
              <a:rPr lang="en-US" sz="1200" b="0" dirty="0">
                <a:solidFill>
                  <a:schemeClr val="tx1"/>
                </a:solidFill>
              </a:rPr>
              <a:t> </a:t>
            </a:r>
            <a:r>
              <a:rPr lang="en-US" sz="1200" b="0" i="1" dirty="0">
                <a:solidFill>
                  <a:schemeClr val="tx1"/>
                </a:solidFill>
              </a:rPr>
              <a:t>[5 CIDs]</a:t>
            </a:r>
          </a:p>
          <a:p>
            <a:pPr marL="0" indent="0"/>
            <a:r>
              <a:rPr lang="en-US" altLang="en-US" sz="1800" b="1" dirty="0"/>
              <a:t>and incorporate the text changes into the latest TGbe draft.</a:t>
            </a:r>
          </a:p>
          <a:p>
            <a:pPr marL="0" indent="0"/>
            <a:endParaRPr lang="en-US" sz="1800" dirty="0"/>
          </a:p>
          <a:p>
            <a:pPr marL="0" indent="0"/>
            <a:r>
              <a:rPr lang="en-US" sz="1800" dirty="0"/>
              <a:t>Move: Edward Au			Second: Stephen Palm</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a:p>
            <a:r>
              <a:rPr lang="en-US" sz="1200" i="1" dirty="0"/>
              <a:t>Note: These are comment resolution documents that obtained ≥ 75% support during the straw poll phase</a:t>
            </a:r>
            <a:endParaRPr lang="en-US" sz="1200" i="1" dirty="0">
              <a:solidFill>
                <a:srgbClr val="FF0000"/>
              </a:solidFill>
            </a:endParaRPr>
          </a:p>
          <a:p>
            <a:r>
              <a:rPr lang="en-US" sz="1200" i="1" dirty="0">
                <a:solidFill>
                  <a:srgbClr val="FF0000"/>
                </a:solidFill>
              </a:rPr>
              <a:t>Note: In the SP the CID had a typo (10734 instead of 10743). Fixed.</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9581047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424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pt-BR" sz="1200" b="0" dirty="0">
                <a:solidFill>
                  <a:schemeClr val="tx1"/>
                </a:solidFill>
              </a:rPr>
              <a:t>10833, 10834, 10835, 10836, 11239 in </a:t>
            </a:r>
            <a:r>
              <a:rPr lang="pt-BR" sz="1200" b="0" dirty="0">
                <a:solidFill>
                  <a:schemeClr val="tx1"/>
                </a:solidFill>
                <a:hlinkClick r:id="rId2"/>
              </a:rPr>
              <a:t>11-22/1242r3</a:t>
            </a:r>
            <a:r>
              <a:rPr lang="pt-BR" sz="1200" b="0" dirty="0">
                <a:solidFill>
                  <a:schemeClr val="tx1"/>
                </a:solidFill>
              </a:rPr>
              <a:t>, &amp; </a:t>
            </a:r>
            <a:r>
              <a:rPr lang="en-US" sz="1200" b="0" dirty="0">
                <a:solidFill>
                  <a:schemeClr val="tx1"/>
                </a:solidFill>
              </a:rPr>
              <a:t>11343, 12145 in </a:t>
            </a:r>
            <a:r>
              <a:rPr lang="en-US" sz="1200" b="0" dirty="0">
                <a:solidFill>
                  <a:schemeClr val="tx1"/>
                </a:solidFill>
                <a:hlinkClick r:id="rId3"/>
              </a:rPr>
              <a:t>11-22/1358r1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12021, 12354  in </a:t>
            </a:r>
            <a:r>
              <a:rPr lang="en-US" sz="1200" b="0" dirty="0">
                <a:solidFill>
                  <a:schemeClr val="tx1"/>
                </a:solidFill>
                <a:hlinkClick r:id="rId4"/>
              </a:rPr>
              <a:t>11-22/1207r0</a:t>
            </a:r>
            <a:r>
              <a:rPr lang="en-US" sz="1200" b="0" dirty="0">
                <a:solidFill>
                  <a:schemeClr val="tx1"/>
                </a:solidFill>
              </a:rPr>
              <a:t>, &amp; 10764, 10765, 11971 in </a:t>
            </a:r>
            <a:r>
              <a:rPr lang="en-US" sz="1200" b="0" dirty="0">
                <a:solidFill>
                  <a:schemeClr val="tx1"/>
                </a:solidFill>
                <a:hlinkClick r:id="rId5"/>
              </a:rPr>
              <a:t>11-22/1360r0</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11349, 11350, 11351, 12842, 12843, 12844, 12845, 13566, 13567 in </a:t>
            </a:r>
            <a:r>
              <a:rPr lang="en-US" sz="1200" b="0" dirty="0">
                <a:solidFill>
                  <a:schemeClr val="tx1"/>
                </a:solidFill>
                <a:hlinkClick r:id="rId6"/>
              </a:rPr>
              <a:t>11-22/1309r1</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11286, 11362 in </a:t>
            </a:r>
            <a:r>
              <a:rPr lang="en-US" sz="1200" b="0" dirty="0">
                <a:solidFill>
                  <a:schemeClr val="tx1"/>
                </a:solidFill>
                <a:hlinkClick r:id="rId7"/>
              </a:rPr>
              <a:t>11-22/1349r2</a:t>
            </a:r>
            <a:r>
              <a:rPr lang="en-US" sz="1200" b="0" dirty="0">
                <a:solidFill>
                  <a:schemeClr val="tx1"/>
                </a:solidFill>
              </a:rPr>
              <a:t>, &amp; 10391, 11226 in </a:t>
            </a:r>
            <a:r>
              <a:rPr lang="en-US" sz="1200" b="0" dirty="0">
                <a:solidFill>
                  <a:schemeClr val="tx1"/>
                </a:solidFill>
                <a:hlinkClick r:id="rId8"/>
              </a:rPr>
              <a:t>11-22/1390r1</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11530, 11850 in </a:t>
            </a:r>
            <a:r>
              <a:rPr lang="en-US" sz="1200" b="0" dirty="0">
                <a:solidFill>
                  <a:srgbClr val="6B9F25"/>
                </a:solidFill>
                <a:hlinkClick r:id="rId9">
                  <a:extLst>
                    <a:ext uri="{A12FA001-AC4F-418D-AE19-62706E023703}">
                      <ahyp:hlinkClr xmlns:ahyp="http://schemas.microsoft.com/office/drawing/2018/hyperlinkcolor" val="tx"/>
                    </a:ext>
                  </a:extLst>
                </a:hlinkClick>
              </a:rPr>
              <a:t>11-22/1391</a:t>
            </a:r>
            <a:r>
              <a:rPr lang="en-US" sz="1200" b="0" dirty="0">
                <a:solidFill>
                  <a:srgbClr val="FF0000"/>
                </a:solidFill>
                <a:hlinkClick r:id="rId9">
                  <a:extLst>
                    <a:ext uri="{A12FA001-AC4F-418D-AE19-62706E023703}">
                      <ahyp:hlinkClr xmlns:ahyp="http://schemas.microsoft.com/office/drawing/2018/hyperlinkcolor" val="tx"/>
                    </a:ext>
                  </a:extLst>
                </a:hlinkClick>
              </a:rPr>
              <a:t>r1</a:t>
            </a:r>
            <a:r>
              <a:rPr lang="en-US" sz="1200" b="0" dirty="0">
                <a:solidFill>
                  <a:srgbClr val="FF0000"/>
                </a:solidFill>
              </a:rPr>
              <a:t>,</a:t>
            </a:r>
            <a:r>
              <a:rPr lang="en-US" sz="1200" b="0" dirty="0">
                <a:solidFill>
                  <a:schemeClr val="tx1"/>
                </a:solidFill>
              </a:rPr>
              <a:t> &amp; 13988 in </a:t>
            </a:r>
            <a:r>
              <a:rPr lang="en-US" sz="1200" b="0" dirty="0">
                <a:solidFill>
                  <a:schemeClr val="tx1"/>
                </a:solidFill>
                <a:hlinkClick r:id="rId10"/>
              </a:rPr>
              <a:t>11-22/1347r2</a:t>
            </a:r>
            <a:r>
              <a:rPr lang="en-US" sz="1200" b="0" dirty="0">
                <a:solidFill>
                  <a:schemeClr val="tx1"/>
                </a:solidFill>
              </a:rPr>
              <a:t> </a:t>
            </a:r>
            <a:r>
              <a:rPr lang="en-US" sz="1200" b="0" i="1" dirty="0">
                <a:solidFill>
                  <a:schemeClr val="tx1"/>
                </a:solidFill>
              </a:rPr>
              <a:t>[3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Edward Au 			Second: Dongguk Lim</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a:p>
            <a:r>
              <a:rPr lang="en-US" sz="1200" i="1" dirty="0"/>
              <a:t>Note: These are comment resolution documents that obtained ≥ 75% support during the straw poll phase</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869233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425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pt-BR" sz="1200" b="0" dirty="0">
                <a:solidFill>
                  <a:schemeClr val="tx1"/>
                </a:solidFill>
              </a:rPr>
              <a:t>12774, 12775, 13049, 13458, 13747, 10154, 12406, 11381, 12861, 11897</a:t>
            </a:r>
            <a:r>
              <a:rPr lang="en-US" sz="1200" b="0" dirty="0">
                <a:solidFill>
                  <a:schemeClr val="tx1"/>
                </a:solidFill>
              </a:rPr>
              <a:t> in </a:t>
            </a:r>
            <a:r>
              <a:rPr lang="en-US" sz="1200" b="0" dirty="0">
                <a:solidFill>
                  <a:schemeClr val="tx1"/>
                </a:solidFill>
                <a:hlinkClick r:id="rId2"/>
              </a:rPr>
              <a:t>11-22/1129r2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pt-BR" sz="1200" b="0" dirty="0">
                <a:solidFill>
                  <a:schemeClr val="tx1"/>
                </a:solidFill>
              </a:rPr>
              <a:t>14081, 11182, 12229, 13978, 10304, 11715, 10598, 10736, 11717, 10915, 13604, 12795, 13258, 12794, 10306, 13603, 14107, 13730, 13731, </a:t>
            </a:r>
            <a:r>
              <a:rPr lang="pt-BR" sz="1200" b="0" strike="sngStrike" dirty="0">
                <a:solidFill>
                  <a:srgbClr val="FF0000"/>
                </a:solidFill>
              </a:rPr>
              <a:t>13259</a:t>
            </a:r>
            <a:r>
              <a:rPr lang="pt-BR" sz="1200" b="0" dirty="0">
                <a:solidFill>
                  <a:schemeClr val="tx1"/>
                </a:solidFill>
              </a:rPr>
              <a:t>, 14063, 13892, 13614, 13260, 11258, 12375, 14106, 10562, 11504 in </a:t>
            </a:r>
            <a:r>
              <a:rPr lang="pt-BR" sz="1200" b="0" dirty="0">
                <a:solidFill>
                  <a:schemeClr val="tx1"/>
                </a:solidFill>
                <a:hlinkClick r:id="rId3"/>
              </a:rPr>
              <a:t>11-22/</a:t>
            </a:r>
            <a:r>
              <a:rPr lang="en-US" sz="1200" b="0" dirty="0">
                <a:solidFill>
                  <a:schemeClr val="tx1"/>
                </a:solidFill>
                <a:hlinkClick r:id="rId3"/>
              </a:rPr>
              <a:t>1182r7</a:t>
            </a:r>
            <a:r>
              <a:rPr lang="en-US" sz="1200" b="0" dirty="0">
                <a:solidFill>
                  <a:schemeClr val="tx1"/>
                </a:solidFill>
              </a:rPr>
              <a:t> </a:t>
            </a:r>
            <a:r>
              <a:rPr lang="en-US" sz="1200" b="0" i="1" dirty="0">
                <a:solidFill>
                  <a:schemeClr val="tx1"/>
                </a:solidFill>
              </a:rPr>
              <a:t>[28 CIDs]</a:t>
            </a:r>
            <a:endParaRPr lang="en-US" sz="1200" b="0" dirty="0">
              <a:solidFill>
                <a:schemeClr val="tx1"/>
              </a:solidFill>
            </a:endParaRPr>
          </a:p>
          <a:p>
            <a:pPr marL="285750" indent="-285750">
              <a:buFont typeface="Arial" panose="020B0604020202020204" pitchFamily="34" charset="0"/>
              <a:buChar char="•"/>
            </a:pPr>
            <a:r>
              <a:rPr lang="en-US" sz="1200" b="0" dirty="0">
                <a:solidFill>
                  <a:srgbClr val="000000"/>
                </a:solidFill>
                <a:effectLst/>
                <a:ea typeface="Times New Roman" panose="02020603050405020304" pitchFamily="18" charset="0"/>
                <a:cs typeface="Times New Roman" panose="02020603050405020304" pitchFamily="18" charset="0"/>
              </a:rPr>
              <a:t>10421 11267 11268 11269</a:t>
            </a:r>
            <a:r>
              <a:rPr lang="en-US" sz="1200" b="0" dirty="0">
                <a:effectLst/>
                <a:ea typeface="SimSun" panose="02010600030101010101" pitchFamily="2" charset="-122"/>
              </a:rPr>
              <a:t> in </a:t>
            </a:r>
            <a:r>
              <a:rPr lang="en-US" sz="1200" b="0" dirty="0">
                <a:effectLst/>
                <a:ea typeface="SimSun" panose="02010600030101010101" pitchFamily="2" charset="-122"/>
                <a:hlinkClick r:id="rId4"/>
              </a:rPr>
              <a:t>11-22/1049r1</a:t>
            </a:r>
            <a:r>
              <a:rPr lang="en-US" sz="1200" b="0" dirty="0">
                <a:effectLst/>
                <a:ea typeface="SimSun" panose="02010600030101010101" pitchFamily="2" charset="-122"/>
              </a:rPr>
              <a:t>, </a:t>
            </a:r>
            <a:r>
              <a:rPr lang="en-US" sz="1200" b="0" i="1" dirty="0">
                <a:effectLst/>
                <a:ea typeface="SimSun" panose="02010600030101010101" pitchFamily="2" charset="-122"/>
              </a:rPr>
              <a:t>&amp; </a:t>
            </a:r>
            <a:r>
              <a:rPr lang="en-US" sz="1200" b="0" dirty="0">
                <a:effectLst/>
                <a:ea typeface="SimSun" panose="02010600030101010101" pitchFamily="2" charset="-122"/>
              </a:rPr>
              <a:t>11922 in </a:t>
            </a:r>
            <a:r>
              <a:rPr lang="en-US" sz="1200" b="0" dirty="0">
                <a:effectLst/>
                <a:ea typeface="SimSun" panose="02010600030101010101" pitchFamily="2" charset="-122"/>
                <a:hlinkClick r:id="rId5"/>
              </a:rPr>
              <a:t>11-22/1220r1</a:t>
            </a:r>
            <a:r>
              <a:rPr lang="en-US" sz="1200" b="0" dirty="0">
                <a:effectLst/>
                <a:ea typeface="SimSun" panose="02010600030101010101" pitchFamily="2" charset="-122"/>
              </a:rPr>
              <a:t> </a:t>
            </a:r>
            <a:r>
              <a:rPr lang="en-US" sz="1200" b="0" i="1" dirty="0">
                <a:effectLst/>
                <a:ea typeface="SimSun" panose="02010600030101010101" pitchFamily="2" charset="-122"/>
              </a:rPr>
              <a:t>[5 CIDs]</a:t>
            </a:r>
          </a:p>
          <a:p>
            <a:pPr marL="285750" indent="-285750">
              <a:buFont typeface="Arial" panose="020B0604020202020204" pitchFamily="34" charset="0"/>
              <a:buChar char="•"/>
            </a:pPr>
            <a:r>
              <a:rPr lang="en-US" sz="1200" b="0" dirty="0">
                <a:effectLst/>
                <a:ea typeface="SimSun" panose="02010600030101010101" pitchFamily="2" charset="-122"/>
              </a:rPr>
              <a:t>12854, 12732, 10037, 11649, 13077, 11595, 10056, 11654, 13079, 10057, 13080, 11655, 13004 in </a:t>
            </a:r>
            <a:r>
              <a:rPr lang="en-US" sz="1200" b="0" dirty="0">
                <a:effectLst/>
                <a:ea typeface="SimSun" panose="02010600030101010101" pitchFamily="2" charset="-122"/>
                <a:hlinkClick r:id="rId6"/>
              </a:rPr>
              <a:t>11-22/1181r2</a:t>
            </a:r>
            <a:r>
              <a:rPr lang="en-US" sz="1200" b="0" dirty="0">
                <a:effectLst/>
                <a:ea typeface="SimSun" panose="02010600030101010101" pitchFamily="2" charset="-122"/>
              </a:rPr>
              <a:t> </a:t>
            </a:r>
            <a:r>
              <a:rPr lang="en-US" sz="1200" b="0" i="1" dirty="0">
                <a:effectLst/>
                <a:ea typeface="SimSun" panose="02010600030101010101" pitchFamily="2" charset="-122"/>
              </a:rPr>
              <a:t>[13 CIDs]</a:t>
            </a:r>
          </a:p>
          <a:p>
            <a:pPr marL="0" indent="0"/>
            <a:r>
              <a:rPr lang="en-US" altLang="en-US" sz="1800" b="1" dirty="0"/>
              <a:t>and incorporate the text changes into the latest TGbe draft.</a:t>
            </a:r>
          </a:p>
          <a:p>
            <a:endParaRPr lang="en-US" sz="1800" dirty="0"/>
          </a:p>
          <a:p>
            <a:pPr marL="0" indent="0"/>
            <a:r>
              <a:rPr lang="en-US" sz="1800" dirty="0"/>
              <a:t>Move: Abhishek Patil				Second: Ming Gan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r>
              <a:rPr lang="en-US" sz="1200" i="1" dirty="0"/>
              <a:t>Note: These are comment resolution documents that obtained ≥ 75% support during the straw poll phase</a:t>
            </a:r>
          </a:p>
          <a:p>
            <a:r>
              <a:rPr lang="en-US" sz="1200" dirty="0">
                <a:solidFill>
                  <a:srgbClr val="FF0000"/>
                </a:solidFill>
              </a:rPr>
              <a:t>*13259 is removed from this list since it is present in Motion 439 as well (r11 of same doc)</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2177261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13927, 10713, 13805, 10091, 13701 in </a:t>
            </a:r>
            <a:r>
              <a:rPr lang="en-US" sz="1200" b="0" dirty="0">
                <a:solidFill>
                  <a:schemeClr val="tx1"/>
                </a:solidFill>
                <a:hlinkClick r:id="rId2"/>
              </a:rPr>
              <a:t>11-22/1239r3</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13810, 12674, 13409, 10156, 12675, 11678, 11679, 11456, 11582, 13415, 12677, 13417, 10130, 11457, 12425, 13858, 14078, 12430, 10134, 13418, 12451, 11458, 13812, 14079, 10163, 13814, 12679, 10927 in </a:t>
            </a:r>
            <a:r>
              <a:rPr lang="en-US" sz="1200" b="0" dirty="0">
                <a:solidFill>
                  <a:schemeClr val="tx1"/>
                </a:solidFill>
                <a:hlinkClick r:id="rId3"/>
              </a:rPr>
              <a:t>11-22/1204r4</a:t>
            </a:r>
            <a:r>
              <a:rPr lang="en-US" sz="1200" b="0" dirty="0">
                <a:solidFill>
                  <a:schemeClr val="tx1"/>
                </a:solidFill>
              </a:rPr>
              <a:t> </a:t>
            </a:r>
            <a:r>
              <a:rPr lang="en-US" sz="1200" b="0" i="1" dirty="0">
                <a:solidFill>
                  <a:schemeClr val="tx1"/>
                </a:solidFill>
              </a:rPr>
              <a:t>[28 CIDs]</a:t>
            </a:r>
          </a:p>
          <a:p>
            <a:pPr marL="285750" indent="-285750">
              <a:buFont typeface="Arial" panose="020B0604020202020204" pitchFamily="34" charset="0"/>
              <a:buChar char="•"/>
            </a:pPr>
            <a:r>
              <a:rPr lang="en-US" sz="1200" b="0" dirty="0">
                <a:solidFill>
                  <a:schemeClr val="tx1"/>
                </a:solidFill>
              </a:rPr>
              <a:t>13193, 11990, 13156, 13157, 13158, 13159, 12090, 13160, 12091, 13161, 13163, 13173, 12092. 12093, 13164, 13165, 13166, 13167, 13168, 13169, 13170, 12371, 12979, 12372, 13171, 13172 in </a:t>
            </a:r>
            <a:r>
              <a:rPr lang="en-US" sz="1200" b="0" dirty="0">
                <a:solidFill>
                  <a:schemeClr val="tx1"/>
                </a:solidFill>
                <a:hlinkClick r:id="rId4"/>
              </a:rPr>
              <a:t>11-22/1178r3</a:t>
            </a:r>
            <a:r>
              <a:rPr lang="en-US" sz="1200" b="0" dirty="0">
                <a:solidFill>
                  <a:schemeClr val="tx1"/>
                </a:solidFill>
              </a:rPr>
              <a:t> </a:t>
            </a:r>
            <a:r>
              <a:rPr lang="en-US" sz="1200" b="0" i="1" dirty="0">
                <a:solidFill>
                  <a:schemeClr val="tx1"/>
                </a:solidFill>
              </a:rPr>
              <a:t>[26 CIDs]</a:t>
            </a:r>
          </a:p>
          <a:p>
            <a:pPr marL="285750" indent="-285750">
              <a:buFont typeface="Arial" panose="020B0604020202020204" pitchFamily="34" charset="0"/>
              <a:buChar char="•"/>
            </a:pPr>
            <a:r>
              <a:rPr lang="en-US" sz="1200" b="0" dirty="0">
                <a:solidFill>
                  <a:schemeClr val="tx1"/>
                </a:solidFill>
              </a:rPr>
              <a:t>13227, 12054, 13464, 13315, 12967, 13316, 10455, 10454, 10905, 12289, 11864, 12339, 12337, 13308, 13228, </a:t>
            </a:r>
            <a:r>
              <a:rPr lang="en-US" sz="1200" b="0" strike="sngStrike" dirty="0">
                <a:solidFill>
                  <a:srgbClr val="FF0000"/>
                </a:solidFill>
              </a:rPr>
              <a:t>13232,</a:t>
            </a:r>
            <a:r>
              <a:rPr lang="en-US" sz="1200" b="0" dirty="0">
                <a:solidFill>
                  <a:schemeClr val="tx1"/>
                </a:solidFill>
              </a:rPr>
              <a:t> </a:t>
            </a:r>
            <a:r>
              <a:rPr lang="en-US" sz="1200" b="0" strike="sngStrike" dirty="0">
                <a:solidFill>
                  <a:srgbClr val="FF0000"/>
                </a:solidFill>
              </a:rPr>
              <a:t>13107, 13304, </a:t>
            </a:r>
            <a:r>
              <a:rPr lang="en-US" sz="1200" b="0" dirty="0">
                <a:solidFill>
                  <a:schemeClr val="tx1"/>
                </a:solidFill>
              </a:rPr>
              <a:t>12689, 12690, 13230, 13231, 13017, 10682, 12336, 13225, </a:t>
            </a:r>
            <a:r>
              <a:rPr lang="en-US" sz="1200" b="0" strike="sngStrike" dirty="0">
                <a:solidFill>
                  <a:srgbClr val="FF0000"/>
                </a:solidFill>
              </a:rPr>
              <a:t>12400,</a:t>
            </a:r>
            <a:r>
              <a:rPr lang="en-US" sz="1200" b="0" dirty="0">
                <a:solidFill>
                  <a:schemeClr val="tx1"/>
                </a:solidFill>
              </a:rPr>
              <a:t> 13444, 13445, 10929, 10930, 12399, 12401, 11784, 12271, 12397, 12398, 12434, 13827, 12395, 13242 in </a:t>
            </a:r>
            <a:r>
              <a:rPr lang="en-US" sz="1200" b="0" dirty="0">
                <a:solidFill>
                  <a:schemeClr val="tx1"/>
                </a:solidFill>
                <a:hlinkClick r:id="rId5"/>
              </a:rPr>
              <a:t>11-22/1280r4</a:t>
            </a:r>
            <a:r>
              <a:rPr lang="en-US" sz="1200" b="0" dirty="0">
                <a:solidFill>
                  <a:schemeClr val="tx1"/>
                </a:solidFill>
              </a:rPr>
              <a:t> </a:t>
            </a:r>
            <a:r>
              <a:rPr lang="en-US" sz="1200" b="0" i="1" dirty="0">
                <a:solidFill>
                  <a:schemeClr val="tx1"/>
                </a:solidFill>
              </a:rPr>
              <a:t>[37 CIDs]</a:t>
            </a:r>
            <a:endParaRPr lang="en-US" sz="1200" b="0" dirty="0">
              <a:solidFill>
                <a:schemeClr val="tx1"/>
              </a:solidFill>
            </a:endParaRPr>
          </a:p>
          <a:p>
            <a:pPr marL="0" indent="0"/>
            <a:r>
              <a:rPr lang="en-US" altLang="en-US" sz="1800" b="1" dirty="0"/>
              <a:t>and incorporate the text changes into the latest TGbe draft.</a:t>
            </a:r>
          </a:p>
          <a:p>
            <a:endParaRPr lang="en-US" sz="1800" dirty="0"/>
          </a:p>
          <a:p>
            <a:pPr marL="0" indent="0"/>
            <a:r>
              <a:rPr lang="en-US" sz="1800" dirty="0"/>
              <a:t>Move: Minyoung Park				Second: Ming Gan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r>
              <a:rPr lang="en-US" sz="1200" i="1" dirty="0"/>
              <a:t>Note: These are comment resolution documents that obtained ≥ 75% support during the straw poll phase</a:t>
            </a:r>
          </a:p>
          <a:p>
            <a:r>
              <a:rPr lang="en-US" sz="1200" dirty="0">
                <a:solidFill>
                  <a:srgbClr val="FF0000"/>
                </a:solidFill>
              </a:rPr>
              <a:t>Note: These CIDs are dependent on certain CIDs that were deferred.</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2734339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427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10269, 10516, 10517, 10518, 13527, 13528, 13521, 13289, 12766, 13290, 11708, 12251, 12252, 13524 in </a:t>
            </a:r>
            <a:r>
              <a:rPr lang="en-US" sz="1200" b="0" dirty="0">
                <a:solidFill>
                  <a:schemeClr val="tx1"/>
                </a:solidFill>
                <a:hlinkClick r:id="rId2"/>
              </a:rPr>
              <a:t>11-22/1236r5</a:t>
            </a:r>
            <a:r>
              <a:rPr lang="en-US" sz="1200" b="0" dirty="0">
                <a:solidFill>
                  <a:schemeClr val="tx1"/>
                </a:solidFill>
              </a:rPr>
              <a:t> </a:t>
            </a:r>
            <a:r>
              <a:rPr lang="en-US" sz="1200" b="0" i="1" dirty="0">
                <a:solidFill>
                  <a:schemeClr val="tx1"/>
                </a:solidFill>
              </a:rPr>
              <a:t>[14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12779 12605 12808 11762 in </a:t>
            </a:r>
            <a:r>
              <a:rPr lang="en-US" sz="1200" b="0" dirty="0">
                <a:solidFill>
                  <a:schemeClr val="tx1"/>
                </a:solidFill>
                <a:hlinkClick r:id="rId3"/>
              </a:rPr>
              <a:t>11-22/1026r10</a:t>
            </a:r>
            <a:r>
              <a:rPr lang="en-US" sz="1200" b="0" dirty="0">
                <a:solidFill>
                  <a:schemeClr val="tx1"/>
                </a:solidFill>
              </a:rPr>
              <a:t>, &amp; </a:t>
            </a:r>
            <a:r>
              <a:rPr lang="en-US" sz="1200" b="0" dirty="0">
                <a:effectLst/>
                <a:ea typeface="DengXian" panose="02010600030101010101" pitchFamily="2" charset="-122"/>
                <a:cs typeface="Times New Roman" panose="02020603050405020304" pitchFamily="18" charset="0"/>
              </a:rPr>
              <a:t>12796 in </a:t>
            </a:r>
            <a:r>
              <a:rPr lang="en-US" sz="1200" b="0" dirty="0">
                <a:effectLst/>
                <a:ea typeface="DengXian" panose="02010600030101010101" pitchFamily="2" charset="-122"/>
                <a:cs typeface="Times New Roman" panose="02020603050405020304" pitchFamily="18" charset="0"/>
                <a:hlinkClick r:id="rId4"/>
              </a:rPr>
              <a:t>11-22/1182r10</a:t>
            </a:r>
            <a:r>
              <a:rPr lang="en-US" sz="1200" b="0" dirty="0">
                <a:effectLst/>
                <a:ea typeface="DengXian" panose="02010600030101010101" pitchFamily="2" charset="-122"/>
                <a:cs typeface="Times New Roman" panose="02020603050405020304" pitchFamily="18" charset="0"/>
              </a:rPr>
              <a:t> </a:t>
            </a:r>
            <a:r>
              <a:rPr lang="en-US" sz="1200" b="0" i="1" dirty="0">
                <a:solidFill>
                  <a:schemeClr val="tx1"/>
                </a:solidFill>
              </a:rPr>
              <a:t>[5 CIDs]</a:t>
            </a:r>
            <a:endParaRPr lang="en-US" sz="1200" b="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en-US" sz="1200" b="0" dirty="0">
                <a:solidFill>
                  <a:schemeClr val="tx1"/>
                </a:solidFill>
              </a:rPr>
              <a:t>10270, 10271, 10272, 10273, 10274, 10275, 12253, 12254, 12255, 10590, 11918, 11085, 13291 in </a:t>
            </a:r>
            <a:r>
              <a:rPr lang="en-US" sz="1200" b="0" dirty="0">
                <a:solidFill>
                  <a:schemeClr val="tx1"/>
                </a:solidFill>
                <a:hlinkClick r:id="rId5"/>
              </a:rPr>
              <a:t>11-22/1236r6</a:t>
            </a:r>
            <a:r>
              <a:rPr lang="en-US" sz="1200" b="0" dirty="0">
                <a:solidFill>
                  <a:schemeClr val="tx1"/>
                </a:solidFill>
              </a:rPr>
              <a:t> </a:t>
            </a:r>
            <a:r>
              <a:rPr lang="en-US" sz="1200" b="0" i="1" dirty="0">
                <a:solidFill>
                  <a:schemeClr val="tx1"/>
                </a:solidFill>
              </a:rPr>
              <a:t>[13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10313, 13630, 12994, 13523, 13359, 12343, 13358, 10852, 13687, 13895, 13688 in </a:t>
            </a:r>
            <a:r>
              <a:rPr lang="en-US" sz="1200" b="0" dirty="0">
                <a:solidFill>
                  <a:schemeClr val="tx1"/>
                </a:solidFill>
                <a:hlinkClick r:id="rId6"/>
              </a:rPr>
              <a:t>11-22/1006r2</a:t>
            </a:r>
            <a:r>
              <a:rPr lang="en-US" sz="1200" b="0" dirty="0">
                <a:solidFill>
                  <a:schemeClr val="tx1"/>
                </a:solidFill>
              </a:rPr>
              <a:t> </a:t>
            </a:r>
            <a:r>
              <a:rPr lang="en-US" sz="1200" b="0" i="1" dirty="0">
                <a:solidFill>
                  <a:schemeClr val="tx1"/>
                </a:solidFill>
              </a:rPr>
              <a:t>[11 CIDs]</a:t>
            </a:r>
            <a:endParaRPr lang="en-US" sz="1200" b="0" dirty="0">
              <a:solidFill>
                <a:schemeClr val="tx1"/>
              </a:solidFill>
            </a:endParaRPr>
          </a:p>
          <a:p>
            <a:pPr marL="285750" indent="-285750">
              <a:buFont typeface="Arial" panose="020B0604020202020204" pitchFamily="34" charset="0"/>
              <a:buChar char="•"/>
            </a:pPr>
            <a:r>
              <a:rPr lang="en-US" sz="1200" b="0" dirty="0">
                <a:effectLst/>
                <a:ea typeface="DengXian" panose="02010600030101010101" pitchFamily="2" charset="-122"/>
                <a:cs typeface="Times New Roman" panose="02020603050405020304" pitchFamily="18" charset="0"/>
              </a:rPr>
              <a:t>10720, 11644, 12330,</a:t>
            </a:r>
            <a:r>
              <a:rPr lang="en-US" sz="1200" b="0" dirty="0">
                <a:solidFill>
                  <a:schemeClr val="tx1"/>
                </a:solidFill>
                <a:effectLst/>
                <a:ea typeface="DengXian" panose="02010600030101010101" pitchFamily="2" charset="-122"/>
                <a:cs typeface="Times New Roman" panose="02020603050405020304" pitchFamily="18" charset="0"/>
              </a:rPr>
              <a:t> </a:t>
            </a:r>
            <a:r>
              <a:rPr lang="en-US" sz="1200" b="0" dirty="0">
                <a:effectLst/>
                <a:ea typeface="DengXian" panose="02010600030101010101" pitchFamily="2" charset="-122"/>
                <a:cs typeface="Times New Roman" panose="02020603050405020304" pitchFamily="18" charset="0"/>
              </a:rPr>
              <a:t>12391, 12392, 12437, 12438, 12523, 12734, 12735, 13073, 13075, 13425,</a:t>
            </a:r>
            <a:r>
              <a:rPr lang="en-US" sz="1200" b="0" dirty="0">
                <a:solidFill>
                  <a:schemeClr val="tx1"/>
                </a:solidFill>
                <a:effectLst/>
                <a:ea typeface="DengXian" panose="02010600030101010101" pitchFamily="2" charset="-122"/>
                <a:cs typeface="Times New Roman" panose="02020603050405020304" pitchFamily="18" charset="0"/>
              </a:rPr>
              <a:t> </a:t>
            </a:r>
            <a:r>
              <a:rPr lang="en-US" sz="1200" b="0" dirty="0">
                <a:effectLst/>
                <a:ea typeface="DengXian" panose="02010600030101010101" pitchFamily="2" charset="-122"/>
                <a:cs typeface="Times New Roman" panose="02020603050405020304" pitchFamily="18" charset="0"/>
              </a:rPr>
              <a:t>13652,</a:t>
            </a:r>
            <a:r>
              <a:rPr lang="en-US" sz="1200" b="0" dirty="0">
                <a:solidFill>
                  <a:schemeClr val="tx1"/>
                </a:solidFill>
                <a:effectLst/>
                <a:ea typeface="DengXian" panose="02010600030101010101" pitchFamily="2" charset="-122"/>
                <a:cs typeface="Times New Roman" panose="02020603050405020304" pitchFamily="18" charset="0"/>
              </a:rPr>
              <a:t> </a:t>
            </a:r>
            <a:r>
              <a:rPr lang="en-US" sz="1200" b="0" dirty="0">
                <a:effectLst/>
                <a:ea typeface="DengXian" panose="02010600030101010101" pitchFamily="2" charset="-122"/>
                <a:cs typeface="Times New Roman" panose="02020603050405020304" pitchFamily="18" charset="0"/>
              </a:rPr>
              <a:t>13851, 14035, 14074, 14087, 11165, 10033 in </a:t>
            </a:r>
            <a:r>
              <a:rPr lang="en-US" sz="1200" b="0" dirty="0">
                <a:effectLst/>
                <a:ea typeface="DengXian" panose="02010600030101010101" pitchFamily="2" charset="-122"/>
                <a:cs typeface="Times New Roman" panose="02020603050405020304" pitchFamily="18" charset="0"/>
                <a:hlinkClick r:id="rId7"/>
              </a:rPr>
              <a:t>11-22/1233r6</a:t>
            </a:r>
            <a:r>
              <a:rPr lang="en-US" sz="1200" b="0" dirty="0">
                <a:effectLst/>
                <a:ea typeface="DengXian" panose="02010600030101010101" pitchFamily="2" charset="-122"/>
                <a:cs typeface="Times New Roman" panose="02020603050405020304" pitchFamily="18" charset="0"/>
              </a:rPr>
              <a:t> </a:t>
            </a:r>
            <a:r>
              <a:rPr lang="en-US" sz="1200" b="0" i="1" dirty="0">
                <a:solidFill>
                  <a:schemeClr val="tx1"/>
                </a:solidFill>
              </a:rPr>
              <a:t>[20 CIDs]</a:t>
            </a:r>
            <a:endParaRPr lang="en-US" sz="1200" b="0" dirty="0">
              <a:solidFill>
                <a:schemeClr val="tx1"/>
              </a:solidFill>
            </a:endParaRPr>
          </a:p>
          <a:p>
            <a:pPr marL="0" indent="0"/>
            <a:r>
              <a:rPr lang="en-US" altLang="en-US" sz="1800" b="1" dirty="0"/>
              <a:t>and incorporate the text changes into the latest TGbe draft.</a:t>
            </a:r>
          </a:p>
          <a:p>
            <a:pPr marL="0" indent="0"/>
            <a:endParaRPr lang="en-US" sz="1800" dirty="0"/>
          </a:p>
          <a:p>
            <a:pPr marL="0" indent="0"/>
            <a:r>
              <a:rPr lang="en-US" sz="1800" dirty="0"/>
              <a:t>Move: Laurent Cariou				Second: Subir Das</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r>
              <a:rPr lang="en-US" sz="1200" i="1" dirty="0"/>
              <a:t>Note: These are comment resolution documents that obtained ≥ 75% support during the straw poll phase</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0032537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428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13536, 13719 in </a:t>
            </a:r>
            <a:r>
              <a:rPr lang="en-US" sz="1200" b="0" dirty="0">
                <a:solidFill>
                  <a:srgbClr val="FF0000"/>
                </a:solidFill>
                <a:effectLst/>
                <a:ea typeface="Times New Roman" panose="02020603050405020304" pitchFamily="18" charset="0"/>
                <a:cs typeface="Times New Roman" panose="02020603050405020304" pitchFamily="18" charset="0"/>
                <a:hlinkClick r:id="rId2"/>
              </a:rPr>
              <a:t>11-22/1050r5</a:t>
            </a:r>
            <a:r>
              <a:rPr lang="en-US" sz="1200" b="0" dirty="0">
                <a:effectLst/>
                <a:ea typeface="Times New Roman" panose="02020603050405020304" pitchFamily="18" charset="0"/>
                <a:cs typeface="Times New Roman" panose="02020603050405020304" pitchFamily="18" charset="0"/>
              </a:rPr>
              <a:t> </a:t>
            </a:r>
            <a:r>
              <a:rPr lang="en-US" sz="1200" b="0" i="1" dirty="0">
                <a:solidFill>
                  <a:schemeClr val="tx1"/>
                </a:solidFill>
              </a:rPr>
              <a:t>&amp; </a:t>
            </a:r>
            <a:r>
              <a:rPr lang="en-US" sz="1200" b="0" dirty="0">
                <a:effectLst/>
                <a:ea typeface="Times New Roman" panose="02020603050405020304" pitchFamily="18" charset="0"/>
                <a:cs typeface="Times New Roman" panose="02020603050405020304" pitchFamily="18" charset="0"/>
              </a:rPr>
              <a:t>13042 in </a:t>
            </a:r>
            <a:r>
              <a:rPr lang="en-US" sz="1200" b="0" dirty="0">
                <a:effectLst/>
                <a:ea typeface="Times New Roman" panose="02020603050405020304" pitchFamily="18" charset="0"/>
                <a:cs typeface="Times New Roman" panose="02020603050405020304" pitchFamily="18" charset="0"/>
                <a:hlinkClick r:id="rId3"/>
              </a:rPr>
              <a:t>11-22/1073r2</a:t>
            </a:r>
            <a:r>
              <a:rPr lang="en-US" sz="1200" b="0" dirty="0">
                <a:effectLst/>
                <a:ea typeface="Times New Roman" panose="02020603050405020304" pitchFamily="18" charset="0"/>
                <a:cs typeface="Times New Roman" panose="02020603050405020304" pitchFamily="18" charset="0"/>
              </a:rPr>
              <a:t> </a:t>
            </a:r>
            <a:r>
              <a:rPr lang="en-US" sz="1200" b="0" i="1" dirty="0">
                <a:solidFill>
                  <a:schemeClr val="tx1"/>
                </a:solidFill>
              </a:rPr>
              <a:t>[3 CIDs]</a:t>
            </a:r>
            <a:endParaRPr lang="en-US" sz="1200" b="0" dirty="0">
              <a:solidFill>
                <a:schemeClr val="tx1"/>
              </a:solidFill>
            </a:endParaRPr>
          </a:p>
          <a:p>
            <a:pPr marL="285750" indent="-285750">
              <a:buFont typeface="Arial" panose="020B0604020202020204" pitchFamily="34" charset="0"/>
              <a:buChar char="•"/>
            </a:pPr>
            <a:r>
              <a:rPr lang="en-US" sz="1200" b="0" dirty="0">
                <a:effectLst/>
                <a:ea typeface="Times New Roman" panose="02020603050405020304" pitchFamily="18" charset="0"/>
                <a:cs typeface="Times New Roman" panose="02020603050405020304" pitchFamily="18" charset="0"/>
              </a:rPr>
              <a:t>10244, 12635, 10006, 10085, 10418, 13691, 13791, 11440, 13375, 10871, 10420, 11441 in </a:t>
            </a:r>
            <a:r>
              <a:rPr lang="en-US" sz="1200" b="0" dirty="0">
                <a:effectLst/>
                <a:ea typeface="Times New Roman" panose="02020603050405020304" pitchFamily="18" charset="0"/>
                <a:cs typeface="Times New Roman" panose="02020603050405020304" pitchFamily="18" charset="0"/>
                <a:hlinkClick r:id="rId4"/>
              </a:rPr>
              <a:t>11-22/1159r2</a:t>
            </a:r>
            <a:r>
              <a:rPr lang="en-US" sz="1200" b="0" dirty="0">
                <a:effectLst/>
                <a:ea typeface="Times New Roman" panose="02020603050405020304" pitchFamily="18" charset="0"/>
                <a:cs typeface="Times New Roman" panose="02020603050405020304" pitchFamily="18" charset="0"/>
              </a:rPr>
              <a:t> </a:t>
            </a:r>
            <a:r>
              <a:rPr lang="en-US" sz="1200" b="0" i="1" dirty="0">
                <a:solidFill>
                  <a:schemeClr val="tx1"/>
                </a:solidFill>
              </a:rPr>
              <a:t>[12 CIDs]</a:t>
            </a:r>
            <a:endParaRPr lang="en-US" sz="1200" b="0" dirty="0">
              <a:solidFill>
                <a:schemeClr val="tx1"/>
              </a:solidFill>
            </a:endParaRPr>
          </a:p>
          <a:p>
            <a:pPr marL="285750" indent="-285750">
              <a:buFont typeface="Arial" panose="020B0604020202020204" pitchFamily="34" charset="0"/>
              <a:buChar char="•"/>
            </a:pPr>
            <a:r>
              <a:rPr lang="en-US" sz="1200" b="0" dirty="0">
                <a:effectLst/>
                <a:ea typeface="Times New Roman" panose="02020603050405020304" pitchFamily="18" charset="0"/>
                <a:cs typeface="Times New Roman" panose="02020603050405020304" pitchFamily="18" charset="0"/>
              </a:rPr>
              <a:t>10680, 12105, 13502, 13503, 13504, 13505, 12106, 12110, 12107, 13508, 13509, 13510 in </a:t>
            </a:r>
            <a:r>
              <a:rPr lang="en-US" sz="1200" b="0" dirty="0">
                <a:effectLst/>
                <a:ea typeface="Times New Roman" panose="02020603050405020304" pitchFamily="18" charset="0"/>
                <a:cs typeface="Times New Roman" panose="02020603050405020304" pitchFamily="18" charset="0"/>
                <a:hlinkClick r:id="rId5"/>
              </a:rPr>
              <a:t>11-22/1211r3</a:t>
            </a:r>
            <a:r>
              <a:rPr lang="en-US" sz="1200" b="0" dirty="0">
                <a:effectLst/>
                <a:ea typeface="Times New Roman" panose="02020603050405020304" pitchFamily="18" charset="0"/>
                <a:cs typeface="Times New Roman" panose="02020603050405020304" pitchFamily="18" charset="0"/>
              </a:rPr>
              <a:t> </a:t>
            </a:r>
            <a:r>
              <a:rPr lang="en-US" sz="1200" b="0" i="1" dirty="0">
                <a:solidFill>
                  <a:schemeClr val="tx1"/>
                </a:solidFill>
              </a:rPr>
              <a:t>[12 CIDs]</a:t>
            </a:r>
          </a:p>
          <a:p>
            <a:pPr marL="285750" indent="-285750">
              <a:buFont typeface="Arial" panose="020B0604020202020204" pitchFamily="34" charset="0"/>
              <a:buChar char="•"/>
            </a:pPr>
            <a:r>
              <a:rPr lang="en-US" sz="1200" b="0" dirty="0">
                <a:solidFill>
                  <a:schemeClr val="tx1"/>
                </a:solidFill>
              </a:rPr>
              <a:t>10967, 12236, 12237, 12238 in </a:t>
            </a:r>
            <a:r>
              <a:rPr lang="en-US" sz="1200" b="0" dirty="0">
                <a:solidFill>
                  <a:schemeClr val="tx1"/>
                </a:solidFill>
                <a:hlinkClick r:id="rId6"/>
              </a:rPr>
              <a:t>11-22/1117r0</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10267, 11245, 12699, 12700, 12701, 12702, 12703, 12704 in </a:t>
            </a:r>
            <a:r>
              <a:rPr lang="en-US" sz="1200" b="0" dirty="0">
                <a:solidFill>
                  <a:schemeClr val="tx1"/>
                </a:solidFill>
                <a:hlinkClick r:id="rId7"/>
              </a:rPr>
              <a:t>11-22/1199r2</a:t>
            </a:r>
            <a:r>
              <a:rPr lang="en-US" sz="1200" b="0" dirty="0">
                <a:solidFill>
                  <a:schemeClr val="tx1"/>
                </a:solidFill>
              </a:rPr>
              <a:t> </a:t>
            </a:r>
            <a:r>
              <a:rPr lang="en-US" sz="1200" b="0" i="1" dirty="0">
                <a:solidFill>
                  <a:schemeClr val="tx1"/>
                </a:solidFill>
              </a:rPr>
              <a:t>[8 CIDs]</a:t>
            </a:r>
          </a:p>
          <a:p>
            <a:pPr marL="0" indent="0"/>
            <a:r>
              <a:rPr lang="en-US" altLang="en-US" sz="1800" b="1" dirty="0"/>
              <a:t>and incorporate the text changes into the latest TGbe draft.</a:t>
            </a:r>
          </a:p>
          <a:p>
            <a:pPr marL="0" indent="0"/>
            <a:r>
              <a:rPr lang="en-US" sz="1800" dirty="0"/>
              <a:t>Move: Ming Gan				Second: George Cherian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a:p>
            <a:r>
              <a:rPr lang="en-US" sz="1200" i="1" dirty="0"/>
              <a:t>Note: These are comment resolution documents that obtained ≥ 75% support during the straw poll phase</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365205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t>Confirm TGbe Secretary</a:t>
            </a:r>
            <a:endParaRPr lang="en-US" dirty="0">
              <a:solidFill>
                <a:schemeClr val="tx1"/>
              </a:solidFill>
              <a:highlight>
                <a:srgbClr val="FFFF00"/>
              </a:highlight>
            </a:endParaRP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pPr>
              <a:buFont typeface="Arial" panose="020B0604020202020204" pitchFamily="34" charset="0"/>
              <a:buChar char="•"/>
            </a:pPr>
            <a:r>
              <a:rPr lang="en-US" sz="1800" dirty="0"/>
              <a:t>Move to confirm Jason Yuchen Guo as TGbe Secretary</a:t>
            </a:r>
          </a:p>
          <a:p>
            <a:pPr>
              <a:buFont typeface="Arial" panose="020B0604020202020204" pitchFamily="34" charset="0"/>
              <a:buChar char="•"/>
            </a:pPr>
            <a:endParaRPr lang="en-US" sz="1800" dirty="0"/>
          </a:p>
          <a:p>
            <a:pPr marL="0" indent="0"/>
            <a:endParaRPr lang="en-US" sz="1800" dirty="0"/>
          </a:p>
          <a:p>
            <a:pPr>
              <a:buFont typeface="Arial" panose="020B0604020202020204" pitchFamily="34" charset="0"/>
              <a:buChar char="•"/>
            </a:pPr>
            <a:endParaRPr lang="en-US" sz="1800" dirty="0"/>
          </a:p>
          <a:p>
            <a:r>
              <a:rPr lang="en-US" sz="1800" dirty="0"/>
              <a:t>Move: Rubayet Shafin 			Second: Xiaofei Wang</a:t>
            </a:r>
          </a:p>
          <a:p>
            <a:endParaRPr lang="en-US" sz="1800" dirty="0"/>
          </a:p>
          <a:p>
            <a:r>
              <a:rPr lang="en-US" sz="1800" dirty="0"/>
              <a:t>Result: </a:t>
            </a:r>
            <a:r>
              <a:rPr lang="en-US" sz="1800" dirty="0">
                <a:highlight>
                  <a:srgbClr val="00FF00"/>
                </a:highlight>
              </a:rPr>
              <a:t>Approved with unanimous consent.</a:t>
            </a:r>
          </a:p>
          <a:p>
            <a:pPr marL="0" indent="0"/>
            <a:endParaRPr lang="en-US" sz="1800" dirty="0"/>
          </a:p>
          <a:p>
            <a:endParaRPr lang="en-US" sz="1800"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4</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308090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429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effectLst/>
                <a:ea typeface="Calibri" panose="020F0502020204030204" pitchFamily="34" charset="0"/>
              </a:rPr>
              <a:t>10804, 10805, 10806, 12000, 12212, 12213, 12214, 12298, 12299, 12593</a:t>
            </a:r>
            <a:r>
              <a:rPr lang="en-US" sz="1100" b="0" dirty="0">
                <a:solidFill>
                  <a:schemeClr val="tx1"/>
                </a:solidFill>
                <a:effectLst/>
                <a:ea typeface="Calibri" panose="020F0502020204030204" pitchFamily="34" charset="0"/>
              </a:rPr>
              <a:t>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hlinkClick r:id="rId2"/>
              </a:rPr>
              <a:t>11-22/1194r2</a:t>
            </a:r>
            <a:r>
              <a:rPr lang="en-US" sz="1100" b="0" dirty="0">
                <a:effectLst/>
                <a:ea typeface="Calibri" panose="020F0502020204030204" pitchFamily="34" charset="0"/>
              </a:rPr>
              <a:t> </a:t>
            </a:r>
            <a:r>
              <a:rPr lang="en-US" sz="1100" b="0" i="1" dirty="0">
                <a:effectLst/>
                <a:ea typeface="Calibri" panose="020F0502020204030204" pitchFamily="34" charset="0"/>
              </a:rPr>
              <a:t>[10 CIDs]</a:t>
            </a:r>
            <a:endParaRPr lang="en-US" sz="1100" b="0" i="1" u="sng" dirty="0">
              <a:solidFill>
                <a:schemeClr val="tx1"/>
              </a:solidFill>
              <a:effectLst/>
              <a:ea typeface="Calibri" panose="020F0502020204030204" pitchFamily="34" charset="0"/>
            </a:endParaRPr>
          </a:p>
          <a:p>
            <a:pPr marL="285750" indent="-285750">
              <a:buFont typeface="Arial" panose="020B0604020202020204" pitchFamily="34" charset="0"/>
              <a:buChar char="•"/>
            </a:pPr>
            <a:r>
              <a:rPr lang="en-US" sz="1100" b="0" dirty="0">
                <a:effectLst/>
                <a:ea typeface="Calibri" panose="020F0502020204030204" pitchFamily="34" charset="0"/>
              </a:rPr>
              <a:t>13216 in </a:t>
            </a:r>
            <a:r>
              <a:rPr lang="en-US" sz="1100" b="0" u="sng" dirty="0">
                <a:solidFill>
                  <a:srgbClr val="0563C1"/>
                </a:solidFill>
                <a:effectLst/>
                <a:ea typeface="Calibri" panose="020F0502020204030204" pitchFamily="34" charset="0"/>
                <a:cs typeface="Times New Roman" panose="02020603050405020304" pitchFamily="18" charset="0"/>
                <a:hlinkClick r:id="rId3"/>
              </a:rPr>
              <a:t>11-22/1120r2</a:t>
            </a:r>
            <a:r>
              <a:rPr lang="en-US" sz="1100" b="0" i="1" dirty="0">
                <a:effectLst/>
                <a:ea typeface="Calibri" panose="020F0502020204030204" pitchFamily="34" charset="0"/>
              </a:rPr>
              <a:t> [1 CIDs]</a:t>
            </a:r>
            <a:endParaRPr lang="en-US" sz="1100" b="0" u="sng" dirty="0">
              <a:solidFill>
                <a:schemeClr val="tx1"/>
              </a:solidFill>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12118, 12119, 10789, 10817, 10818, 12046, 13539, 13561, 13722, 13465, 13466, 11829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hlinkClick r:id="rId4"/>
              </a:rPr>
              <a:t>11-22/1231r3</a:t>
            </a:r>
            <a:r>
              <a:rPr lang="en-US" sz="1100" b="0" dirty="0">
                <a:solidFill>
                  <a:srgbClr val="0563C1"/>
                </a:solidFill>
                <a:effectLst/>
                <a:ea typeface="Calibri" panose="020F0502020204030204" pitchFamily="34" charset="0"/>
              </a:rPr>
              <a:t> </a:t>
            </a:r>
            <a:r>
              <a:rPr lang="en-US" sz="1100" b="0" i="1" dirty="0">
                <a:effectLst/>
                <a:ea typeface="Calibri" panose="020F0502020204030204" pitchFamily="34" charset="0"/>
              </a:rPr>
              <a:t>[12 CIDs]</a:t>
            </a:r>
            <a:endParaRPr lang="en-US" sz="11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10197, 10277, 10278, 10441, 10443, 10444, 10445, 10527, 10774, 11168, 12041, 12225, 12226, 12227, 12259, 12307, 12308, 12309, 12310, 12311, 12312, 12313, 12314, 12315, 12316, 12944, 12945, 12946, 12947, 12948, 12949, 13293, 13294, 13295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hlinkClick r:id="rId5"/>
              </a:rPr>
              <a:t>11-22/1222r3</a:t>
            </a:r>
            <a:r>
              <a:rPr lang="en-US" sz="1100" b="0" i="1" dirty="0">
                <a:effectLst/>
                <a:ea typeface="Calibri" panose="020F0502020204030204" pitchFamily="34" charset="0"/>
              </a:rPr>
              <a:t> [34 CIDs]</a:t>
            </a:r>
            <a:endParaRPr lang="en-US" sz="1100" b="0" u="sng" dirty="0">
              <a:solidFill>
                <a:srgbClr val="0563C1"/>
              </a:solidFill>
              <a:effectLst/>
              <a:ea typeface="Calibri" panose="020F0502020204030204" pitchFamily="34" charset="0"/>
            </a:endParaRP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10198, 10199, 10200, 10201, 10202, 10451, 10886, 10887, 11793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cs typeface="Times New Roman" panose="02020603050405020304" pitchFamily="18" charset="0"/>
                <a:hlinkClick r:id="rId6"/>
              </a:rPr>
              <a:t>11-22/1308r4</a:t>
            </a:r>
            <a:r>
              <a:rPr lang="en-US" sz="1100" b="0" i="1" dirty="0">
                <a:effectLst/>
                <a:ea typeface="Calibri" panose="020F0502020204030204" pitchFamily="34" charset="0"/>
              </a:rPr>
              <a:t> [9 CIDs]</a:t>
            </a:r>
            <a:endParaRPr lang="en-US" sz="11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100" b="0" strike="sngStrike" dirty="0">
                <a:solidFill>
                  <a:srgbClr val="FF0000"/>
                </a:solidFill>
                <a:effectLst/>
                <a:ea typeface="Calibri" panose="020F0502020204030204" pitchFamily="34" charset="0"/>
                <a:cs typeface="Times New Roman" panose="02020603050405020304" pitchFamily="18" charset="0"/>
              </a:rPr>
              <a:t>11628,</a:t>
            </a:r>
            <a:r>
              <a:rPr lang="en-US" sz="1100" b="0" dirty="0">
                <a:effectLst/>
                <a:ea typeface="Calibri" panose="020F0502020204030204" pitchFamily="34" charset="0"/>
                <a:cs typeface="Times New Roman" panose="02020603050405020304" pitchFamily="18" charset="0"/>
              </a:rPr>
              <a:t> 11687, 12365, 12595, 12596, </a:t>
            </a:r>
            <a:r>
              <a:rPr lang="en-US" sz="1100" b="0" strike="sngStrike" dirty="0">
                <a:solidFill>
                  <a:srgbClr val="FF0000"/>
                </a:solidFill>
                <a:effectLst/>
                <a:ea typeface="Calibri" panose="020F0502020204030204" pitchFamily="34" charset="0"/>
                <a:cs typeface="Times New Roman" panose="02020603050405020304" pitchFamily="18" charset="0"/>
              </a:rPr>
              <a:t>12597</a:t>
            </a:r>
            <a:r>
              <a:rPr lang="en-US" sz="1100" b="0" dirty="0">
                <a:effectLst/>
                <a:ea typeface="Calibri" panose="020F0502020204030204" pitchFamily="34" charset="0"/>
                <a:cs typeface="Times New Roman" panose="02020603050405020304" pitchFamily="18" charset="0"/>
              </a:rPr>
              <a:t> </a:t>
            </a:r>
            <a:r>
              <a:rPr lang="en-US" sz="1100" b="0" dirty="0">
                <a:effectLst/>
                <a:ea typeface="Calibri" panose="020F0502020204030204" pitchFamily="34" charset="0"/>
              </a:rPr>
              <a:t>in </a:t>
            </a:r>
            <a:r>
              <a:rPr lang="en-US" sz="1100" b="0" u="sng" dirty="0">
                <a:solidFill>
                  <a:srgbClr val="0563C1"/>
                </a:solidFill>
                <a:effectLst/>
                <a:ea typeface="Calibri" panose="020F0502020204030204" pitchFamily="34" charset="0"/>
                <a:hlinkClick r:id="rId7"/>
              </a:rPr>
              <a:t>11-22/1131r2</a:t>
            </a:r>
            <a:r>
              <a:rPr lang="en-US" sz="1100" b="0" i="1" dirty="0">
                <a:effectLst/>
                <a:ea typeface="Calibri" panose="020F0502020204030204" pitchFamily="34" charset="0"/>
              </a:rPr>
              <a:t> [6 CIDs]</a:t>
            </a:r>
            <a:endParaRPr lang="en-US" sz="11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r>
              <a:rPr lang="en-US" sz="1600" dirty="0"/>
              <a:t>Move: Stephen Palm		Second: Laurent Cariou</a:t>
            </a:r>
          </a:p>
          <a:p>
            <a:pPr marL="0" indent="0"/>
            <a:r>
              <a:rPr lang="en-US" sz="1600" dirty="0"/>
              <a:t>Discussion:  None.</a:t>
            </a:r>
          </a:p>
          <a:p>
            <a:pPr marL="0" indent="0"/>
            <a:r>
              <a:rPr lang="en-US" sz="1600" dirty="0"/>
              <a:t>Result: </a:t>
            </a:r>
            <a:r>
              <a:rPr lang="en-US" sz="1600" dirty="0">
                <a:highlight>
                  <a:srgbClr val="00FF00"/>
                </a:highlight>
              </a:rPr>
              <a:t>Approved with unanimous consent.</a:t>
            </a:r>
          </a:p>
          <a:p>
            <a:pPr marL="0" indent="0"/>
            <a:endParaRPr lang="en-US" sz="1600" dirty="0"/>
          </a:p>
          <a:p>
            <a:pPr marL="0" indent="0"/>
            <a:r>
              <a:rPr lang="en-US" sz="1600" i="1" dirty="0"/>
              <a:t>Note: These are comment resolution documents that obtained ≥ 75% support during the straw poll phase</a:t>
            </a:r>
          </a:p>
          <a:p>
            <a:pPr marL="0" indent="0"/>
            <a:r>
              <a:rPr lang="en-US" sz="1200" i="1" dirty="0">
                <a:solidFill>
                  <a:srgbClr val="FF0000"/>
                </a:solidFill>
              </a:rPr>
              <a:t>CIDs 11628 and 12597 are now listed in Motion 436.</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3434994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751014"/>
            <a:ext cx="7770813" cy="4724400"/>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11082, 11083, 10511, 10512, 11172, 10184, 10186, 10185, 10188, 10189, 10190, 10513, 11476, 11477 in </a:t>
            </a:r>
            <a:r>
              <a:rPr lang="en-US" sz="1200" b="0" dirty="0">
                <a:solidFill>
                  <a:schemeClr val="tx1"/>
                </a:solidFill>
                <a:hlinkClick r:id="rId2"/>
              </a:rPr>
              <a:t>11-22/1255r7</a:t>
            </a:r>
            <a:r>
              <a:rPr lang="en-US" sz="1200" b="0" dirty="0">
                <a:solidFill>
                  <a:schemeClr val="tx1"/>
                </a:solidFill>
              </a:rPr>
              <a:t> </a:t>
            </a:r>
            <a:r>
              <a:rPr lang="en-US" sz="1200" b="0" i="1" dirty="0">
                <a:solidFill>
                  <a:schemeClr val="tx1"/>
                </a:solidFill>
              </a:rPr>
              <a:t>[14 CIDs]</a:t>
            </a:r>
          </a:p>
          <a:p>
            <a:pPr marL="285750" indent="-285750">
              <a:buFont typeface="Arial" panose="020B0604020202020204" pitchFamily="34" charset="0"/>
              <a:buChar char="•"/>
            </a:pPr>
            <a:r>
              <a:rPr lang="en-US" sz="1200" b="0" dirty="0">
                <a:solidFill>
                  <a:schemeClr val="tx1"/>
                </a:solidFill>
              </a:rPr>
              <a:t>10218, 10940, 11176, 11175, 11541, 11768, 13298, 13685, 10300, 10301, 10482, 10596, 11253, 11254, 13512, 11543, 11711, 11712, 11769, 13519, 12160, 13889, 11713, 11606, 10483, 10410, 13511, 10221 in </a:t>
            </a:r>
            <a:r>
              <a:rPr lang="en-US" sz="1200" b="0" dirty="0">
                <a:solidFill>
                  <a:schemeClr val="tx1"/>
                </a:solidFill>
                <a:hlinkClick r:id="rId3"/>
              </a:rPr>
              <a:t>11-22/1316r1</a:t>
            </a:r>
            <a:r>
              <a:rPr lang="en-US" sz="1200" b="0" dirty="0">
                <a:solidFill>
                  <a:schemeClr val="tx1"/>
                </a:solidFill>
              </a:rPr>
              <a:t> </a:t>
            </a:r>
            <a:r>
              <a:rPr lang="en-US" sz="1200" b="0" i="1" dirty="0">
                <a:solidFill>
                  <a:schemeClr val="tx1"/>
                </a:solidFill>
              </a:rPr>
              <a:t>[28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12860, 13287, 11764, 11903, 12753, 12907, 11775, 13986, 11776, 11904, 12908, 12999, 13093, 13864, 12624, 10459, 12626, 12379, 12078, 10023, 10635, 10024, 11641, 13069, 10460, 12408, 12627, 13902, 12628, 11905, 12629, 10461, 12630, 11906, 11907, 11908, 12912, 13903, 12896, 12909, 10918, 12926, 13094, 11909, 11910, 12927, 13095, 12631, 12632, 10242, 11567, 10243, 11911, 10462, 13905, 13906, 10109, 11610, 13365, 10637, 11912, 10317, 11914, 12928, 10026, 13070, 10463, 12929, 10025, 11915, 10638, 13000, 11916, 13907, 12482, 12931, 13097, 11430, 11913, 10318, 11431 in </a:t>
            </a:r>
            <a:r>
              <a:rPr lang="en-US" sz="1200" b="0" dirty="0">
                <a:solidFill>
                  <a:schemeClr val="tx1"/>
                </a:solidFill>
                <a:hlinkClick r:id="rId4"/>
              </a:rPr>
              <a:t>11-22/1429r2</a:t>
            </a:r>
            <a:r>
              <a:rPr lang="en-US" sz="1200" b="0" dirty="0">
                <a:solidFill>
                  <a:schemeClr val="tx1"/>
                </a:solidFill>
              </a:rPr>
              <a:t> </a:t>
            </a:r>
            <a:r>
              <a:rPr lang="en-US" sz="1200" b="0" i="1" dirty="0">
                <a:solidFill>
                  <a:schemeClr val="tx1"/>
                </a:solidFill>
              </a:rPr>
              <a:t>[81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 12421, 12502, 14024, </a:t>
            </a:r>
            <a:r>
              <a:rPr lang="en-US" sz="1200" b="0" strike="sngStrike" dirty="0">
                <a:solidFill>
                  <a:srgbClr val="FF0000"/>
                </a:solidFill>
              </a:rPr>
              <a:t>12503, </a:t>
            </a:r>
            <a:r>
              <a:rPr lang="en-US" sz="1200" b="0" dirty="0">
                <a:solidFill>
                  <a:schemeClr val="tx1"/>
                </a:solidFill>
              </a:rPr>
              <a:t>11020, 14026, 13772, 11487 in </a:t>
            </a:r>
            <a:r>
              <a:rPr lang="en-US" sz="1200" b="0" dirty="0">
                <a:solidFill>
                  <a:schemeClr val="tx1"/>
                </a:solidFill>
                <a:hlinkClick r:id="rId5"/>
              </a:rPr>
              <a:t>11-22/1263r2</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0" indent="0"/>
            <a:r>
              <a:rPr lang="en-US" altLang="en-US" sz="1800" b="1" dirty="0"/>
              <a:t>and incorporate the text changes into the latest TGbe draft.</a:t>
            </a:r>
          </a:p>
          <a:p>
            <a:pPr marL="0" indent="0"/>
            <a:r>
              <a:rPr lang="en-US" sz="1800" dirty="0"/>
              <a:t>Move: John Wullert 				Second: Laurent Cariou</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r>
              <a:rPr lang="en-US" sz="1200" i="1" dirty="0"/>
              <a:t>Note: These are comment resolution documents that obtained ≥ 75% support during the straw poll phase at the MAC ad-hoc meeting.</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3958901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431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12884, 12342, 13497, 13135, 13136, 13137, 10676, 13138, 10292, 12256, 12257, 10677, 11988, 11989, 13141, 13142, 13273, 11531, 13143, 13144, 13145, 13525 in </a:t>
            </a:r>
            <a:r>
              <a:rPr lang="en-US" sz="1200" b="0" dirty="0">
                <a:solidFill>
                  <a:schemeClr val="tx1"/>
                </a:solidFill>
                <a:hlinkClick r:id="rId2"/>
              </a:rPr>
              <a:t>11-22/1415r2</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dirty="0">
                <a:solidFill>
                  <a:schemeClr val="tx1"/>
                </a:solidFill>
              </a:rPr>
              <a:t>13350, 10126, 10310, 11318, 11410, 11317, 11727, 10614, 10311, 11411, 11728, 10413, 11412, 11729, 13627, 13784, 11560, 13628, 13629, 11413, 11129, 11320, 11554, 11414, 11607, 12615, 10226, 10312, 12801, 10622, 13785, 11321, 10105, 11322, 11519 in </a:t>
            </a:r>
            <a:r>
              <a:rPr lang="en-US" sz="1200" b="0" dirty="0">
                <a:solidFill>
                  <a:schemeClr val="tx1"/>
                </a:solidFill>
                <a:hlinkClick r:id="rId3"/>
              </a:rPr>
              <a:t>11-22/1428r2</a:t>
            </a:r>
            <a:r>
              <a:rPr lang="en-US" sz="1200" b="0" dirty="0">
                <a:solidFill>
                  <a:schemeClr val="tx1"/>
                </a:solidFill>
              </a:rPr>
              <a:t> </a:t>
            </a:r>
            <a:r>
              <a:rPr lang="en-US" sz="1200" b="0" i="1" dirty="0">
                <a:solidFill>
                  <a:schemeClr val="tx1"/>
                </a:solidFill>
              </a:rPr>
              <a:t>[35 CIDs]</a:t>
            </a:r>
          </a:p>
          <a:p>
            <a:pPr marL="285750" indent="-285750">
              <a:buFont typeface="Arial" panose="020B0604020202020204" pitchFamily="34" charset="0"/>
              <a:buChar char="•"/>
            </a:pPr>
            <a:r>
              <a:rPr lang="en-US" sz="1200" b="0" dirty="0">
                <a:solidFill>
                  <a:schemeClr val="tx1"/>
                </a:solidFill>
              </a:rPr>
              <a:t>10004, 10501, 10782, 11263, 11573, 12222, 12658, 13700, 13926, 13804, 11574, 11575, 10500, 14013, 12220 in </a:t>
            </a:r>
            <a:r>
              <a:rPr lang="en-US" sz="1200" b="0" dirty="0">
                <a:solidFill>
                  <a:schemeClr val="tx1"/>
                </a:solidFill>
                <a:hlinkClick r:id="rId4"/>
              </a:rPr>
              <a:t>11-22/1400r2</a:t>
            </a:r>
            <a:r>
              <a:rPr lang="en-US" sz="1200" b="0" dirty="0">
                <a:solidFill>
                  <a:schemeClr val="tx1"/>
                </a:solidFill>
              </a:rPr>
              <a:t> </a:t>
            </a:r>
            <a:r>
              <a:rPr lang="en-US" sz="1200" b="0" i="1" dirty="0">
                <a:solidFill>
                  <a:schemeClr val="tx1"/>
                </a:solidFill>
              </a:rPr>
              <a:t>[15 CIDs]</a:t>
            </a:r>
          </a:p>
          <a:p>
            <a:pPr marL="285750" indent="-285750">
              <a:buFont typeface="Arial" panose="020B0604020202020204" pitchFamily="34" charset="0"/>
              <a:buChar char="•"/>
            </a:pPr>
            <a:r>
              <a:rPr lang="en-US" sz="1200" b="0" dirty="0">
                <a:solidFill>
                  <a:schemeClr val="tx1"/>
                </a:solidFill>
              </a:rPr>
              <a:t>10257, 10657, 11271, 11468, 11469, 11470, 12389 in </a:t>
            </a:r>
            <a:r>
              <a:rPr lang="en-US" sz="1200" b="0" dirty="0">
                <a:solidFill>
                  <a:schemeClr val="tx1"/>
                </a:solidFill>
                <a:hlinkClick r:id="rId5"/>
              </a:rPr>
              <a:t>11-22/1357r2</a:t>
            </a:r>
            <a:r>
              <a:rPr lang="en-US" sz="1200" b="0" dirty="0">
                <a:solidFill>
                  <a:schemeClr val="tx1"/>
                </a:solidFill>
              </a:rPr>
              <a:t>  </a:t>
            </a:r>
            <a:r>
              <a:rPr lang="en-US" sz="1200" b="0" i="1" dirty="0">
                <a:solidFill>
                  <a:schemeClr val="tx1"/>
                </a:solidFill>
              </a:rPr>
              <a:t>[7CIDs]</a:t>
            </a:r>
          </a:p>
          <a:p>
            <a:pPr marL="0" indent="0"/>
            <a:r>
              <a:rPr lang="en-US" altLang="en-US" sz="1800" b="1" dirty="0"/>
              <a:t>and incorporate the text changes into the latest TGbe draft.</a:t>
            </a:r>
          </a:p>
          <a:p>
            <a:pPr marL="0" indent="0"/>
            <a:r>
              <a:rPr lang="en-US" sz="1800" dirty="0"/>
              <a:t>Move: Matthew Fischer				Second: Ming Gan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r>
              <a:rPr lang="en-US" sz="1200" i="1" dirty="0"/>
              <a:t>Note: These are comment resolution documents that obtained ≥ 75% support during the straw poll phase at the MAC ad-hoc meeting.</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9078962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432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10644, 11744, 11967, 10489, 11568, 12939, 11437, 10490, 11260, 11438, 11745, 11746, 10645, 10646, 10647, 10416, 13372, 10648, 13790, 10491, 10492, 12633, 12634, 12361, 10493, 10494, 13374, 13371, 10495, 10496, 13693, 10497 in </a:t>
            </a:r>
            <a:r>
              <a:rPr lang="en-US" sz="1200" b="0" dirty="0">
                <a:solidFill>
                  <a:schemeClr val="tx1"/>
                </a:solidFill>
                <a:hlinkClick r:id="rId2"/>
              </a:rPr>
              <a:t>11-22/1344r2</a:t>
            </a:r>
            <a:r>
              <a:rPr lang="en-US" sz="1200" b="0" dirty="0">
                <a:solidFill>
                  <a:schemeClr val="tx1"/>
                </a:solidFill>
              </a:rPr>
              <a:t> </a:t>
            </a:r>
            <a:r>
              <a:rPr lang="en-US" sz="1200" b="0" i="1" dirty="0">
                <a:solidFill>
                  <a:schemeClr val="tx1"/>
                </a:solidFill>
              </a:rPr>
              <a:t>[32 CIDs]</a:t>
            </a:r>
          </a:p>
          <a:p>
            <a:pPr marL="171450" indent="-171450">
              <a:buFont typeface="Arial" panose="020B0604020202020204" pitchFamily="34" charset="0"/>
              <a:buChar char="•"/>
            </a:pPr>
            <a:r>
              <a:rPr lang="en-US" sz="1200" b="0" strike="sngStrike" dirty="0">
                <a:solidFill>
                  <a:srgbClr val="FF0000"/>
                </a:solidFill>
              </a:rPr>
              <a:t>11120, 11439 in </a:t>
            </a:r>
            <a:r>
              <a:rPr lang="en-US" sz="1200" b="0" strike="sngStrike" dirty="0">
                <a:solidFill>
                  <a:srgbClr val="FF0000"/>
                </a:solidFill>
                <a:hlinkClick r:id="rId2">
                  <a:extLst>
                    <a:ext uri="{A12FA001-AC4F-418D-AE19-62706E023703}">
                      <ahyp:hlinkClr xmlns:ahyp="http://schemas.microsoft.com/office/drawing/2018/hyperlinkcolor" val="tx"/>
                    </a:ext>
                  </a:extLst>
                </a:hlinkClick>
              </a:rPr>
              <a:t>11-22/1344r2</a:t>
            </a:r>
            <a:r>
              <a:rPr lang="en-US" sz="1200" b="0" strike="sngStrike" dirty="0">
                <a:solidFill>
                  <a:srgbClr val="FF0000"/>
                </a:solidFill>
              </a:rPr>
              <a:t> </a:t>
            </a:r>
            <a:r>
              <a:rPr lang="en-US" sz="1200" b="0" i="1" strike="sngStrike" dirty="0">
                <a:solidFill>
                  <a:srgbClr val="FF0000"/>
                </a:solidFill>
              </a:rPr>
              <a:t>[2 CIDs]</a:t>
            </a:r>
          </a:p>
          <a:p>
            <a:pPr marL="171450" indent="-171450">
              <a:buFont typeface="Arial" panose="020B0604020202020204" pitchFamily="34" charset="0"/>
              <a:buChar char="•"/>
            </a:pPr>
            <a:r>
              <a:rPr lang="en-US" sz="1200" b="0" dirty="0">
                <a:solidFill>
                  <a:schemeClr val="tx1"/>
                </a:solidFill>
              </a:rPr>
              <a:t>12047, 12956, 13548 in </a:t>
            </a:r>
            <a:r>
              <a:rPr lang="en-US" sz="1200" b="0" dirty="0">
                <a:solidFill>
                  <a:schemeClr val="tx1"/>
                </a:solidFill>
                <a:hlinkClick r:id="rId3"/>
              </a:rPr>
              <a:t>11-22/1240r0</a:t>
            </a:r>
            <a:r>
              <a:rPr lang="en-US" sz="1200" b="0" dirty="0">
                <a:solidFill>
                  <a:schemeClr val="tx1"/>
                </a:solidFill>
              </a:rPr>
              <a:t> </a:t>
            </a:r>
            <a:r>
              <a:rPr lang="en-US" sz="1200" b="0" i="1" dirty="0">
                <a:solidFill>
                  <a:schemeClr val="tx1"/>
                </a:solidFill>
              </a:rPr>
              <a:t>[3 CIDs]</a:t>
            </a:r>
          </a:p>
          <a:p>
            <a:pPr marL="171450" indent="-171450">
              <a:buFont typeface="Arial" panose="020B0604020202020204" pitchFamily="34" charset="0"/>
              <a:buChar char="•"/>
            </a:pPr>
            <a:r>
              <a:rPr lang="en-US" sz="1200" b="0" dirty="0">
                <a:solidFill>
                  <a:schemeClr val="tx1"/>
                </a:solidFill>
              </a:rPr>
              <a:t>10069, 10580, 10581, 10582, 10583, 10584, 11977, 13763, 13130, 13764 in </a:t>
            </a:r>
            <a:r>
              <a:rPr lang="en-US" sz="1200" b="0" dirty="0">
                <a:solidFill>
                  <a:schemeClr val="tx1"/>
                </a:solidFill>
                <a:hlinkClick r:id="rId4"/>
              </a:rPr>
              <a:t>11-22/1412r1</a:t>
            </a:r>
            <a:r>
              <a:rPr lang="en-US" sz="1200" b="0" dirty="0">
                <a:solidFill>
                  <a:schemeClr val="tx1"/>
                </a:solidFill>
              </a:rPr>
              <a:t> </a:t>
            </a:r>
            <a:r>
              <a:rPr lang="en-US" sz="1200" b="0" i="1" dirty="0">
                <a:solidFill>
                  <a:schemeClr val="tx1"/>
                </a:solidFill>
              </a:rPr>
              <a:t>[10 CIDs]</a:t>
            </a:r>
          </a:p>
          <a:p>
            <a:pPr marL="171450" indent="-171450">
              <a:buFont typeface="Arial" panose="020B0604020202020204" pitchFamily="34" charset="0"/>
              <a:buChar char="•"/>
            </a:pPr>
            <a:r>
              <a:rPr lang="en-US" sz="1200" b="0" dirty="0">
                <a:solidFill>
                  <a:schemeClr val="tx1"/>
                </a:solidFill>
              </a:rPr>
              <a:t>10235, 11047, 10236, 11048, 10019, 11638, 10020, 11639, 10631, 11564 in </a:t>
            </a:r>
            <a:r>
              <a:rPr lang="en-US" sz="1200" b="0" dirty="0">
                <a:solidFill>
                  <a:schemeClr val="tx1"/>
                </a:solidFill>
                <a:hlinkClick r:id="rId5"/>
              </a:rPr>
              <a:t>11-22/1399r2</a:t>
            </a:r>
            <a:r>
              <a:rPr lang="en-US" sz="1200" b="0" dirty="0">
                <a:solidFill>
                  <a:schemeClr val="tx1"/>
                </a:solidFill>
              </a:rPr>
              <a:t> </a:t>
            </a:r>
            <a:r>
              <a:rPr lang="en-US" sz="1200" b="0" i="1" dirty="0">
                <a:solidFill>
                  <a:schemeClr val="tx1"/>
                </a:solidFill>
              </a:rPr>
              <a:t>[10 CIDs]</a:t>
            </a:r>
          </a:p>
          <a:p>
            <a:pPr marL="0" indent="0"/>
            <a:r>
              <a:rPr lang="en-US" altLang="en-US" sz="1800" b="1" dirty="0"/>
              <a:t>and incorporate the text changes into the latest TGbe draft.</a:t>
            </a:r>
          </a:p>
          <a:p>
            <a:pPr marL="0" indent="0"/>
            <a:r>
              <a:rPr lang="en-US" sz="1800" dirty="0"/>
              <a:t>Move: Laurent Cariou				Second: George Cherian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r>
              <a:rPr lang="en-US" sz="1200" i="1" dirty="0"/>
              <a:t>Note: These are comment resolution documents that obtained ≥ 75% support during the straw poll phase at the MAC ad-hoc meeting.</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4148962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13993, 10573, 11815, 12264, 12781, 13149, 13332, 13333, 12900, 12901, 13118, 10151 in </a:t>
            </a:r>
            <a:r>
              <a:rPr lang="en-US" sz="1200" b="0" dirty="0">
                <a:solidFill>
                  <a:schemeClr val="tx1"/>
                </a:solidFill>
                <a:hlinkClick r:id="rId2"/>
              </a:rPr>
              <a:t>11-22/1430r1</a:t>
            </a:r>
            <a:r>
              <a:rPr lang="en-US" sz="1200" b="0" dirty="0">
                <a:solidFill>
                  <a:schemeClr val="tx1"/>
                </a:solidFill>
              </a:rPr>
              <a:t> </a:t>
            </a:r>
            <a:r>
              <a:rPr lang="en-US" sz="1200" b="0" i="1" dirty="0">
                <a:solidFill>
                  <a:schemeClr val="tx1"/>
                </a:solidFill>
              </a:rPr>
              <a:t>[12 CIDs]</a:t>
            </a:r>
          </a:p>
          <a:p>
            <a:pPr marL="171450" indent="-171450">
              <a:buFont typeface="Arial" panose="020B0604020202020204" pitchFamily="34" charset="0"/>
              <a:buChar char="•"/>
            </a:pPr>
            <a:r>
              <a:rPr lang="en-US" sz="1200" b="0" dirty="0">
                <a:solidFill>
                  <a:schemeClr val="tx1"/>
                </a:solidFill>
              </a:rPr>
              <a:t>13867, 10049, 10133, 10422, 10850, 11137, 11251, 11451, 11580, 11614, 12668, 12669, 13059, 13401, 13403, 10256, 10356, 10360, 10862, 10851, 11139, 12670, 13003, 13405, 13935, 13936, 13937, 14092, 12744 in </a:t>
            </a:r>
            <a:r>
              <a:rPr lang="en-US" sz="1200" b="0" dirty="0">
                <a:solidFill>
                  <a:schemeClr val="tx1"/>
                </a:solidFill>
                <a:hlinkClick r:id="rId3"/>
              </a:rPr>
              <a:t>11-22/1188r1</a:t>
            </a:r>
            <a:r>
              <a:rPr lang="en-US" sz="1200" b="0" dirty="0">
                <a:solidFill>
                  <a:schemeClr val="tx1"/>
                </a:solidFill>
              </a:rPr>
              <a:t> </a:t>
            </a:r>
            <a:r>
              <a:rPr lang="en-US" sz="1200" b="0" i="1" dirty="0">
                <a:solidFill>
                  <a:schemeClr val="tx1"/>
                </a:solidFill>
              </a:rPr>
              <a:t>[29 CIDs]</a:t>
            </a:r>
          </a:p>
          <a:p>
            <a:pPr marL="171450" indent="-171450">
              <a:buFont typeface="Arial" panose="020B0604020202020204" pitchFamily="34" charset="0"/>
              <a:buChar char="•"/>
            </a:pPr>
            <a:r>
              <a:rPr lang="en-US" sz="1200" b="0" dirty="0">
                <a:solidFill>
                  <a:schemeClr val="tx1"/>
                </a:solidFill>
              </a:rPr>
              <a:t>12274, 10088, 13815, 10100, 12680, 11461, 12681, 12682, 13705, 13590, 11758, 13006, 10169, 12449, 12450, 12522, 13861, 10164, 13421, 11615, 10926, 13592, 10361, 10928 in </a:t>
            </a:r>
            <a:r>
              <a:rPr lang="en-US" sz="1200" b="0" dirty="0">
                <a:solidFill>
                  <a:schemeClr val="tx1"/>
                </a:solidFill>
                <a:hlinkClick r:id="rId4"/>
              </a:rPr>
              <a:t>11-22/1434r1</a:t>
            </a:r>
            <a:r>
              <a:rPr lang="en-US" sz="1200" b="0" dirty="0">
                <a:solidFill>
                  <a:schemeClr val="tx1"/>
                </a:solidFill>
              </a:rPr>
              <a:t> </a:t>
            </a:r>
            <a:r>
              <a:rPr lang="en-US" sz="1200" b="0" i="1" dirty="0">
                <a:solidFill>
                  <a:schemeClr val="tx1"/>
                </a:solidFill>
              </a:rPr>
              <a:t>[24 CIDs]</a:t>
            </a:r>
          </a:p>
          <a:p>
            <a:pPr marL="171450" indent="-171450">
              <a:buFont typeface="Arial" panose="020B0604020202020204" pitchFamily="34" charset="0"/>
              <a:buChar char="•"/>
            </a:pPr>
            <a:r>
              <a:rPr lang="en-US" sz="1200" b="0" dirty="0">
                <a:solidFill>
                  <a:schemeClr val="tx1"/>
                </a:solidFill>
              </a:rPr>
              <a:t>10307, 11408, 12512, 12513, 12514, 13893, 14109, 14110 in </a:t>
            </a:r>
            <a:r>
              <a:rPr lang="en-US" sz="1200" b="0" dirty="0">
                <a:solidFill>
                  <a:schemeClr val="tx1"/>
                </a:solidFill>
                <a:hlinkClick r:id="rId5"/>
              </a:rPr>
              <a:t>11-22/1401r1</a:t>
            </a:r>
            <a:r>
              <a:rPr lang="en-US" sz="1200" b="0" dirty="0">
                <a:solidFill>
                  <a:schemeClr val="tx1"/>
                </a:solidFill>
              </a:rPr>
              <a:t> </a:t>
            </a:r>
            <a:r>
              <a:rPr lang="en-US" sz="1200" b="0" i="1" dirty="0">
                <a:solidFill>
                  <a:schemeClr val="tx1"/>
                </a:solidFill>
              </a:rPr>
              <a:t>[8 CIDs]</a:t>
            </a:r>
          </a:p>
          <a:p>
            <a:pPr marL="0" indent="0"/>
            <a:r>
              <a:rPr lang="en-US" altLang="en-US" sz="1800" b="1" dirty="0"/>
              <a:t>and incorporate the text changes into the latest TGbe draft.</a:t>
            </a:r>
          </a:p>
          <a:p>
            <a:pPr marL="0" indent="0"/>
            <a:endParaRPr lang="en-US" sz="1800" dirty="0"/>
          </a:p>
          <a:p>
            <a:pPr marL="0" indent="0"/>
            <a:r>
              <a:rPr lang="en-US" sz="1800" dirty="0"/>
              <a:t>Move: Minyoung Park				Second: Matthew Fischer</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r>
              <a:rPr lang="en-US" sz="1200" i="1" dirty="0"/>
              <a:t>Note: These are comment resolution documents that obtained ≥ 75% support during the straw poll phase at the MAC ad-hoc meeting.</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1454593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676400"/>
            <a:ext cx="7856538" cy="4799013"/>
          </a:xfrm>
        </p:spPr>
        <p:txBody>
          <a:bodyPr/>
          <a:lstStyle/>
          <a:p>
            <a:pPr marL="0" indent="0"/>
            <a:r>
              <a:rPr lang="en-US" sz="1800" dirty="0">
                <a:solidFill>
                  <a:schemeClr val="tx1"/>
                </a:solidFill>
              </a:rPr>
              <a:t>Move to approve resolutions to the CIDs:</a:t>
            </a:r>
          </a:p>
          <a:p>
            <a:pPr marL="285750">
              <a:buFont typeface="Arial" panose="020B0604020202020204" pitchFamily="34" charset="0"/>
              <a:buChar char="•"/>
            </a:pPr>
            <a:r>
              <a:rPr lang="en-GB" sz="1200" b="0" dirty="0">
                <a:effectLst/>
                <a:ea typeface="SimSun" panose="02010600030101010101" pitchFamily="2" charset="-122"/>
              </a:rPr>
              <a:t>10575, </a:t>
            </a:r>
            <a:r>
              <a:rPr lang="en-GB" sz="1200" b="0" strike="sngStrike" dirty="0">
                <a:solidFill>
                  <a:srgbClr val="FF0000"/>
                </a:solidFill>
                <a:effectLst/>
                <a:ea typeface="SimSun" panose="02010600030101010101" pitchFamily="2" charset="-122"/>
              </a:rPr>
              <a:t>13490,</a:t>
            </a:r>
            <a:r>
              <a:rPr lang="en-GB" sz="1200" b="0" dirty="0">
                <a:effectLst/>
                <a:ea typeface="SimSun" panose="02010600030101010101" pitchFamily="2" charset="-122"/>
              </a:rPr>
              <a:t> 12606, 12607, 12608, 12609, 10576 in </a:t>
            </a:r>
            <a:r>
              <a:rPr lang="en-GB" sz="1200" b="0" dirty="0">
                <a:effectLst/>
                <a:ea typeface="SimSun" panose="02010600030101010101" pitchFamily="2" charset="-122"/>
                <a:hlinkClick r:id="rId2"/>
              </a:rPr>
              <a:t>11-22/1228r1</a:t>
            </a:r>
            <a:r>
              <a:rPr lang="en-GB" sz="1200" b="0" dirty="0">
                <a:effectLst/>
                <a:ea typeface="SimSun" panose="02010600030101010101" pitchFamily="2" charset="-122"/>
              </a:rPr>
              <a:t> </a:t>
            </a:r>
            <a:r>
              <a:rPr lang="en-GB" sz="1200" b="0" i="1" dirty="0">
                <a:effectLst/>
                <a:ea typeface="SimSun" panose="02010600030101010101" pitchFamily="2" charset="-122"/>
              </a:rPr>
              <a:t>[6 CIDs]</a:t>
            </a:r>
            <a:endParaRPr lang="en-US" sz="1200" b="0" i="1" dirty="0">
              <a:effectLst/>
              <a:ea typeface="SimSun" panose="02010600030101010101" pitchFamily="2" charset="-122"/>
            </a:endParaRPr>
          </a:p>
          <a:p>
            <a:pPr marL="285750">
              <a:buFont typeface="Arial" panose="020B0604020202020204" pitchFamily="34" charset="0"/>
              <a:buChar char="•"/>
            </a:pPr>
            <a:r>
              <a:rPr lang="en-GB" sz="1200" b="0" dirty="0">
                <a:effectLst/>
                <a:ea typeface="SimSun" panose="02010600030101010101" pitchFamily="2" charset="-122"/>
              </a:rPr>
              <a:t>12710, 13751, 13752, 13491, 13250, 10430, 13429, 13430, 13431, 10423, 12278, 13432, 10431, 10768, 14041, 10432, 13433, 10258, 12073, 13248, 13111, 12433, 13822, 12279, 11955, 11956, 11957, 11958, 10388 in </a:t>
            </a:r>
            <a:r>
              <a:rPr lang="en-GB" sz="1200" b="0" dirty="0">
                <a:effectLst/>
                <a:ea typeface="SimSun" panose="02010600030101010101" pitchFamily="2" charset="-122"/>
                <a:hlinkClick r:id="rId3"/>
              </a:rPr>
              <a:t>11-22/1187r1</a:t>
            </a:r>
            <a:r>
              <a:rPr lang="en-GB" sz="1200" b="0" dirty="0">
                <a:effectLst/>
                <a:ea typeface="SimSun" panose="02010600030101010101" pitchFamily="2" charset="-122"/>
              </a:rPr>
              <a:t> </a:t>
            </a:r>
            <a:r>
              <a:rPr lang="en-GB" sz="1200" b="0" i="1" dirty="0">
                <a:solidFill>
                  <a:schemeClr val="tx1"/>
                </a:solidFill>
                <a:effectLst/>
                <a:ea typeface="SimSun" panose="02010600030101010101" pitchFamily="2" charset="-122"/>
              </a:rPr>
              <a:t>[29 CIDs]</a:t>
            </a:r>
            <a:endParaRPr lang="en-US" sz="1200" b="0" i="1" dirty="0">
              <a:solidFill>
                <a:schemeClr val="tx1"/>
              </a:solidFill>
              <a:effectLst/>
              <a:ea typeface="SimSun" panose="02010600030101010101" pitchFamily="2" charset="-122"/>
            </a:endParaRPr>
          </a:p>
          <a:p>
            <a:pPr marL="285750">
              <a:buFont typeface="Arial" panose="020B0604020202020204" pitchFamily="34" charset="0"/>
              <a:buChar char="•"/>
            </a:pPr>
            <a:r>
              <a:rPr lang="en-GB" sz="1200" b="0" dirty="0">
                <a:effectLst/>
                <a:ea typeface="SimSun" panose="02010600030101010101" pitchFamily="2" charset="-122"/>
              </a:rPr>
              <a:t>10227, 10228, 10229, 10230, 11730, 13506, 10623, 10624, 11415, 13354, 11416, 11556, 11557, 11941, 12479, 13353, 12802, </a:t>
            </a:r>
            <a:r>
              <a:rPr lang="en-GB" sz="1200" b="0" strike="sngStrike" dirty="0">
                <a:solidFill>
                  <a:srgbClr val="FF0000"/>
                </a:solidFill>
                <a:effectLst/>
                <a:ea typeface="SimSun" panose="02010600030101010101" pitchFamily="2" charset="-122"/>
              </a:rPr>
              <a:t>13352</a:t>
            </a:r>
            <a:r>
              <a:rPr lang="en-GB" sz="1200" b="0" dirty="0">
                <a:effectLst/>
                <a:ea typeface="SimSun" panose="02010600030101010101" pitchFamily="2" charset="-122"/>
              </a:rPr>
              <a:t>, 11324, 10231, 13868, 11558, 14064 in </a:t>
            </a:r>
            <a:r>
              <a:rPr lang="en-GB" sz="1200" b="0" dirty="0">
                <a:effectLst/>
                <a:ea typeface="SimSun" panose="02010600030101010101" pitchFamily="2" charset="-122"/>
                <a:hlinkClick r:id="rId4"/>
              </a:rPr>
              <a:t>11-22/</a:t>
            </a:r>
            <a:r>
              <a:rPr lang="en-US" sz="1200" b="0" dirty="0">
                <a:solidFill>
                  <a:schemeClr val="tx1"/>
                </a:solidFill>
                <a:hlinkClick r:id="rId4"/>
              </a:rPr>
              <a:t>1462r1 </a:t>
            </a:r>
            <a:r>
              <a:rPr lang="en-US" sz="1200" b="0" i="1" dirty="0">
                <a:solidFill>
                  <a:schemeClr val="tx1"/>
                </a:solidFill>
              </a:rPr>
              <a:t>[22 CIDs]</a:t>
            </a:r>
          </a:p>
          <a:p>
            <a:pPr marL="285750">
              <a:buFont typeface="Arial" panose="020B0604020202020204" pitchFamily="34" charset="0"/>
              <a:buChar char="•"/>
            </a:pPr>
            <a:r>
              <a:rPr lang="en-US" sz="1200" b="0" dirty="0">
                <a:solidFill>
                  <a:schemeClr val="tx1"/>
                </a:solidFill>
              </a:rPr>
              <a:t>10237, 13325, 14065, 11081, 12619, 13276, 13678, 13679, 13680, 14016, 14066, </a:t>
            </a:r>
            <a:r>
              <a:rPr lang="en-US" sz="1200" b="0" i="0" dirty="0">
                <a:solidFill>
                  <a:srgbClr val="222222"/>
                </a:solidFill>
                <a:effectLst/>
              </a:rPr>
              <a:t>10371,</a:t>
            </a:r>
            <a:r>
              <a:rPr lang="en-US" sz="1200" b="0" i="0" dirty="0">
                <a:solidFill>
                  <a:schemeClr val="tx1"/>
                </a:solidFill>
                <a:effectLst/>
              </a:rPr>
              <a:t> </a:t>
            </a:r>
            <a:r>
              <a:rPr lang="en-US" sz="1200" b="0" i="0" dirty="0">
                <a:solidFill>
                  <a:srgbClr val="222222"/>
                </a:solidFill>
                <a:effectLst/>
              </a:rPr>
              <a:t>11040, 11041, 11429, 11565, 11569,</a:t>
            </a:r>
            <a:r>
              <a:rPr lang="en-US" sz="1200" b="0" i="0" dirty="0">
                <a:solidFill>
                  <a:schemeClr val="tx1"/>
                </a:solidFill>
                <a:effectLst/>
              </a:rPr>
              <a:t> </a:t>
            </a:r>
            <a:r>
              <a:rPr lang="en-US" sz="1200" b="0" i="0" dirty="0">
                <a:solidFill>
                  <a:srgbClr val="222222"/>
                </a:solidFill>
                <a:effectLst/>
              </a:rPr>
              <a:t>12083, 12084, 12219, 12620, 12621, 12997, 12998, 13681, 14019, 14020 i</a:t>
            </a:r>
            <a:r>
              <a:rPr lang="en-US" sz="1200" b="0" dirty="0">
                <a:solidFill>
                  <a:schemeClr val="tx1"/>
                </a:solidFill>
              </a:rPr>
              <a:t>n </a:t>
            </a:r>
            <a:r>
              <a:rPr lang="en-US" sz="1200" b="0" dirty="0">
                <a:solidFill>
                  <a:schemeClr val="tx1"/>
                </a:solidFill>
                <a:hlinkClick r:id="rId5"/>
              </a:rPr>
              <a:t>11-22/1487r3</a:t>
            </a:r>
            <a:r>
              <a:rPr lang="en-US" sz="1200" b="0" dirty="0">
                <a:solidFill>
                  <a:schemeClr val="tx1"/>
                </a:solidFill>
              </a:rPr>
              <a:t> </a:t>
            </a:r>
            <a:r>
              <a:rPr lang="en-US" sz="1200" b="0" i="1" dirty="0">
                <a:solidFill>
                  <a:schemeClr val="tx1"/>
                </a:solidFill>
              </a:rPr>
              <a:t>[27 CIDs]</a:t>
            </a:r>
          </a:p>
          <a:p>
            <a:pPr marL="285750">
              <a:buFont typeface="Arial" panose="020B0604020202020204" pitchFamily="34" charset="0"/>
              <a:buChar char="•"/>
            </a:pPr>
            <a:r>
              <a:rPr lang="en-US" sz="1200" b="0" dirty="0">
                <a:solidFill>
                  <a:schemeClr val="tx1"/>
                </a:solidFill>
              </a:rPr>
              <a:t>10372, 10883, 11932, 13675, 13833, 10884, 13676, 11933, 11934, 11152, 11935, 13043, 12887, 13044 in </a:t>
            </a:r>
            <a:r>
              <a:rPr lang="en-US" sz="1200" b="0" i="0" dirty="0">
                <a:solidFill>
                  <a:srgbClr val="222222"/>
                </a:solidFill>
                <a:effectLst/>
                <a:hlinkClick r:id="rId6"/>
              </a:rPr>
              <a:t>11-22/1502r0</a:t>
            </a:r>
            <a:r>
              <a:rPr lang="en-US" sz="1200" b="0" i="0" dirty="0">
                <a:solidFill>
                  <a:srgbClr val="222222"/>
                </a:solidFill>
                <a:effectLst/>
              </a:rPr>
              <a:t> </a:t>
            </a:r>
            <a:r>
              <a:rPr lang="en-US" sz="1200" b="0" i="1" dirty="0">
                <a:solidFill>
                  <a:schemeClr val="tx1"/>
                </a:solidFill>
                <a:effectLst/>
              </a:rPr>
              <a:t>[14 CIDs]</a:t>
            </a:r>
            <a:endParaRPr lang="en-US" sz="1200" b="0" i="1" dirty="0">
              <a:solidFill>
                <a:schemeClr val="tx1"/>
              </a:solidFill>
            </a:endParaRPr>
          </a:p>
          <a:p>
            <a:pPr marL="0" indent="0"/>
            <a:r>
              <a:rPr lang="en-US" altLang="en-US" sz="1800" b="1" dirty="0"/>
              <a:t>and incorporate the text changes into the latest TGbe draft.</a:t>
            </a:r>
          </a:p>
          <a:p>
            <a:pPr marL="0" indent="0"/>
            <a:r>
              <a:rPr lang="en-US" sz="1800" dirty="0"/>
              <a:t>Move: Binita Gupta				Second: Ming Gan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r>
              <a:rPr lang="en-US" sz="1200" i="1" dirty="0"/>
              <a:t>Note: These are comment resolution documents that obtained ≥ 75% support during the straw poll phase at the MAC ad-hoc meeting.</a:t>
            </a:r>
          </a:p>
          <a:p>
            <a:r>
              <a:rPr lang="en-US" sz="1200" dirty="0">
                <a:solidFill>
                  <a:srgbClr val="FF0000"/>
                </a:solidFill>
              </a:rPr>
              <a:t>*13352 is removed from this list since it is present in Motion 439 as well</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5606699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435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11120, 11439 in </a:t>
            </a:r>
            <a:r>
              <a:rPr lang="en-US" sz="1200" b="0" dirty="0">
                <a:solidFill>
                  <a:schemeClr val="tx1"/>
                </a:solidFill>
                <a:hlinkClick r:id="rId2"/>
              </a:rPr>
              <a:t>11-22/1344r2</a:t>
            </a:r>
            <a:r>
              <a:rPr lang="en-US" sz="1200" b="0" dirty="0">
                <a:solidFill>
                  <a:schemeClr val="tx1"/>
                </a:solidFill>
              </a:rPr>
              <a:t> </a:t>
            </a:r>
            <a:r>
              <a:rPr lang="en-US" sz="1200" b="0" i="1" dirty="0">
                <a:solidFill>
                  <a:schemeClr val="tx1"/>
                </a:solidFill>
              </a:rPr>
              <a:t>[2 CIDs]</a:t>
            </a:r>
          </a:p>
          <a:p>
            <a:pPr marL="0" indent="0"/>
            <a:r>
              <a:rPr lang="en-US" altLang="en-US" sz="1800" b="1" dirty="0"/>
              <a:t>and incorporate the text changes into the latest TGbe draft.</a:t>
            </a:r>
          </a:p>
          <a:p>
            <a:pPr marL="0" indent="0"/>
            <a:endParaRPr lang="en-US" altLang="en-US" sz="1800" dirty="0"/>
          </a:p>
          <a:p>
            <a:pPr marL="0" indent="0"/>
            <a:endParaRPr lang="en-US" altLang="en-US" sz="1800" b="1" dirty="0"/>
          </a:p>
          <a:p>
            <a:pPr marL="0" indent="0"/>
            <a:endParaRPr lang="en-US" altLang="en-US" sz="1800" b="1" dirty="0"/>
          </a:p>
          <a:p>
            <a:pPr marL="0" indent="0"/>
            <a:r>
              <a:rPr lang="en-US" sz="1800" dirty="0"/>
              <a:t>Move: Laurent Cariou				Second: Po-Kai Huang</a:t>
            </a:r>
          </a:p>
          <a:p>
            <a:pPr marL="0" indent="0"/>
            <a:r>
              <a:rPr lang="en-US" sz="1800" dirty="0"/>
              <a:t>Discussion: Some discussion.</a:t>
            </a:r>
            <a:endParaRPr lang="en-US" sz="1800" b="0" dirty="0"/>
          </a:p>
          <a:p>
            <a:r>
              <a:rPr lang="en-US" sz="1800" dirty="0"/>
              <a:t>Preliminary Result: 55Y, 7N, 34A (pass)</a:t>
            </a:r>
          </a:p>
          <a:p>
            <a:r>
              <a:rPr lang="en-US" sz="1800" dirty="0">
                <a:highlight>
                  <a:srgbClr val="00FF00"/>
                </a:highlight>
              </a:rPr>
              <a:t>Result: 53Y, 7N, 34A (passes)</a:t>
            </a:r>
          </a:p>
          <a:p>
            <a:r>
              <a:rPr lang="en-US" sz="1200" i="1" dirty="0"/>
              <a:t>Note: These are comment resolution documents that obtained ≥ 75% support during the straw poll phase at the MAC ad-hoc meeting. </a:t>
            </a:r>
            <a:r>
              <a:rPr lang="en-US" sz="1200" i="1" dirty="0">
                <a:solidFill>
                  <a:schemeClr val="tx2"/>
                </a:solidFill>
              </a:rPr>
              <a:t>The SP result was 38Y, 7N, 14A.</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3424992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856538" cy="4494213"/>
          </a:xfrm>
        </p:spPr>
        <p:txBody>
          <a:bodyPr/>
          <a:lstStyle/>
          <a:p>
            <a:pPr marL="0" indent="0"/>
            <a:r>
              <a:rPr lang="en-US" sz="1400" dirty="0">
                <a:solidFill>
                  <a:schemeClr val="tx1"/>
                </a:solidFill>
              </a:rPr>
              <a:t>Move to approve resolutions to the CIDs:</a:t>
            </a:r>
          </a:p>
          <a:p>
            <a:pPr>
              <a:buFont typeface="Arial" panose="020B0604020202020204" pitchFamily="34" charset="0"/>
              <a:buChar char="•"/>
            </a:pPr>
            <a:r>
              <a:rPr lang="en-US" sz="1100" b="0" dirty="0"/>
              <a:t>10252, 10253, 10254, 10255, 10507, 10899, 11250, 11448, 12283, 12387, 12663, 12664, 12665, 12666, 12667, 12880, 12881, 13930, 13931, 13932 in </a:t>
            </a:r>
            <a:r>
              <a:rPr lang="en-US" sz="1100" b="0" dirty="0">
                <a:hlinkClick r:id="rId2"/>
              </a:rPr>
              <a:t>11-22/1442r4</a:t>
            </a:r>
            <a:r>
              <a:rPr lang="en-US" sz="1100" b="0" dirty="0"/>
              <a:t> </a:t>
            </a:r>
            <a:r>
              <a:rPr lang="en-US" sz="1100" b="0" i="1" dirty="0"/>
              <a:t>[20 CIDs]</a:t>
            </a:r>
          </a:p>
          <a:p>
            <a:pPr>
              <a:buFont typeface="Arial" panose="020B0604020202020204" pitchFamily="34" charset="0"/>
              <a:buChar char="•"/>
            </a:pPr>
            <a:r>
              <a:rPr lang="en-US" sz="1100" b="0" dirty="0"/>
              <a:t>13288, 10268, 10384, 10514, 10515, 11479, 11480, 12218, 12223 in </a:t>
            </a:r>
            <a:r>
              <a:rPr lang="en-US" sz="1100" b="0" dirty="0">
                <a:hlinkClick r:id="rId3"/>
              </a:rPr>
              <a:t>11-22/1472r5</a:t>
            </a:r>
            <a:r>
              <a:rPr lang="en-US" sz="1100" b="0" dirty="0"/>
              <a:t> </a:t>
            </a:r>
            <a:r>
              <a:rPr lang="en-US" sz="1100" b="0" i="1" dirty="0"/>
              <a:t>[9 CIDs]</a:t>
            </a:r>
          </a:p>
          <a:p>
            <a:pPr>
              <a:buFont typeface="Arial" panose="020B0604020202020204" pitchFamily="34" charset="0"/>
              <a:buChar char="•"/>
            </a:pPr>
            <a:r>
              <a:rPr lang="en-US" sz="1100" b="0" dirty="0"/>
              <a:t>12829, 13788, 11777, 12879, 13366, 13912, 10415, 13789, 11432, 10730, 13915, 13463, 13352, 10641, 10643, 13913, 11434, 10122, 13469, 13205, 13472, 10642, 11435, 11436, 13367, 13914 in </a:t>
            </a:r>
            <a:r>
              <a:rPr lang="en-US" sz="1100" b="0" dirty="0">
                <a:hlinkClick r:id="rId4"/>
              </a:rPr>
              <a:t>11-22/1539r2</a:t>
            </a:r>
            <a:r>
              <a:rPr lang="en-US" sz="1100" b="0" dirty="0"/>
              <a:t> </a:t>
            </a:r>
            <a:r>
              <a:rPr lang="en-US" sz="1100" b="0" i="1" dirty="0"/>
              <a:t>[26 CIDs]</a:t>
            </a:r>
          </a:p>
          <a:p>
            <a:pPr>
              <a:buFont typeface="Arial" panose="020B0604020202020204" pitchFamily="34" charset="0"/>
              <a:buChar char="•"/>
            </a:pPr>
            <a:r>
              <a:rPr lang="en-US" sz="1100" b="0" dirty="0"/>
              <a:t>10132 in 11-22/1233r8,  &amp; </a:t>
            </a:r>
            <a:r>
              <a:rPr lang="en-GB" sz="1100" b="0" dirty="0"/>
              <a:t>10895, 10904, 10932, 10933, 11597, 11619, 12288, 12736 in </a:t>
            </a:r>
            <a:r>
              <a:rPr lang="en-US" sz="1100" b="0" dirty="0">
                <a:hlinkClick r:id="rId5"/>
              </a:rPr>
              <a:t>11-22/1471r2</a:t>
            </a:r>
            <a:r>
              <a:rPr lang="en-US" sz="1100" b="0" dirty="0"/>
              <a:t> </a:t>
            </a:r>
            <a:r>
              <a:rPr lang="en-US" sz="1100" b="0" i="1" dirty="0"/>
              <a:t>[9 CIDs]</a:t>
            </a:r>
          </a:p>
          <a:p>
            <a:pPr>
              <a:buFont typeface="Arial" panose="020B0604020202020204" pitchFamily="34" charset="0"/>
              <a:buChar char="•"/>
            </a:pPr>
            <a:r>
              <a:rPr lang="en-US" sz="1100" b="0" dirty="0"/>
              <a:t>10920, 11835, 11836, 11929, 11986, 12071, 12125, 12126, 14103 in </a:t>
            </a:r>
            <a:r>
              <a:rPr lang="en-US" sz="1100" b="0" dirty="0">
                <a:hlinkClick r:id="rId6"/>
              </a:rPr>
              <a:t>11-22/1424r0</a:t>
            </a:r>
            <a:r>
              <a:rPr lang="en-US" sz="1100" b="0" dirty="0"/>
              <a:t> </a:t>
            </a:r>
            <a:r>
              <a:rPr lang="en-US" sz="1100" b="0" i="1" dirty="0"/>
              <a:t>[9 CIDs]</a:t>
            </a:r>
          </a:p>
          <a:p>
            <a:pPr>
              <a:buFont typeface="Arial" panose="020B0604020202020204" pitchFamily="34" charset="0"/>
              <a:buChar char="•"/>
            </a:pPr>
            <a:r>
              <a:rPr lang="en-GB" sz="1100" b="0" dirty="0"/>
              <a:t>13152, 13717, 10299, 11185, 13918, 13600, 13426, 13427, 14116, 13009, 12230, 13821, 12764 in </a:t>
            </a:r>
            <a:r>
              <a:rPr lang="en-GB" sz="1100" b="0" dirty="0">
                <a:hlinkClick r:id="rId7"/>
              </a:rPr>
              <a:t>11-22/1422r1</a:t>
            </a:r>
            <a:r>
              <a:rPr lang="en-GB" sz="1100" b="0" dirty="0"/>
              <a:t> </a:t>
            </a:r>
            <a:r>
              <a:rPr lang="en-US" sz="1100" b="0" i="1" dirty="0"/>
              <a:t>[13 CIDs]</a:t>
            </a:r>
            <a:endParaRPr lang="en-US" sz="1100" b="0" dirty="0"/>
          </a:p>
          <a:p>
            <a:pPr>
              <a:buFont typeface="Arial" panose="020B0604020202020204" pitchFamily="34" charset="0"/>
              <a:buChar char="•"/>
            </a:pPr>
            <a:r>
              <a:rPr lang="en-US" sz="1100" b="0" dirty="0"/>
              <a:t>13740, 13021, 13232, 13107, 13304, 10429, 12400 in </a:t>
            </a:r>
            <a:r>
              <a:rPr lang="en-US" sz="1100" b="0" dirty="0">
                <a:hlinkClick r:id="rId8"/>
              </a:rPr>
              <a:t>11-22/1280r6</a:t>
            </a:r>
            <a:r>
              <a:rPr lang="en-US" sz="1100" b="0" dirty="0"/>
              <a:t> </a:t>
            </a:r>
            <a:r>
              <a:rPr lang="en-US" sz="1100" b="0" i="1" dirty="0"/>
              <a:t>[7 CIDs]</a:t>
            </a:r>
          </a:p>
          <a:p>
            <a:pPr marL="0" indent="0"/>
            <a:r>
              <a:rPr lang="en-US" altLang="en-US" sz="1400" b="1" dirty="0"/>
              <a:t>and incorporate the text changes into the latest TGbe draft.</a:t>
            </a:r>
          </a:p>
          <a:p>
            <a:pPr marL="0" indent="0"/>
            <a:r>
              <a:rPr lang="en-US" sz="1400" dirty="0"/>
              <a:t>Move: Kumail Haider				Second: Stephen Palm</a:t>
            </a:r>
          </a:p>
          <a:p>
            <a:pPr marL="0" indent="0"/>
            <a:r>
              <a:rPr lang="en-US" sz="1400" dirty="0"/>
              <a:t>Discussion: None</a:t>
            </a:r>
            <a:endParaRPr lang="en-US" sz="1400" b="0" dirty="0"/>
          </a:p>
          <a:p>
            <a:r>
              <a:rPr lang="en-US" sz="1400" dirty="0"/>
              <a:t>Result: </a:t>
            </a:r>
            <a:r>
              <a:rPr lang="en-US" sz="1400" dirty="0">
                <a:highlight>
                  <a:srgbClr val="00FF00"/>
                </a:highlight>
              </a:rPr>
              <a:t>Approved with unanimous consent.</a:t>
            </a:r>
          </a:p>
          <a:p>
            <a:r>
              <a:rPr lang="en-US" sz="1050" i="1" dirty="0"/>
              <a:t>Note: These are comment resolution documents that obtained ≥ 75% support during the straw poll phase during the Monday/Tuesday sessions</a:t>
            </a:r>
          </a:p>
          <a:p>
            <a:endParaRPr lang="en-US" sz="14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107369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437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856538"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t>11220, 11696, 11697, 11974, 12206, 12849 in </a:t>
            </a:r>
            <a:r>
              <a:rPr lang="en-US" sz="1100" b="0" dirty="0">
                <a:hlinkClick r:id="rId2"/>
              </a:rPr>
              <a:t>11-22/1101r2</a:t>
            </a:r>
            <a:r>
              <a:rPr lang="en-US" sz="1100" b="0" dirty="0"/>
              <a:t> </a:t>
            </a:r>
            <a:r>
              <a:rPr lang="en-US" sz="1100" b="0" i="1" dirty="0"/>
              <a:t>[6 CIDs]</a:t>
            </a:r>
          </a:p>
          <a:p>
            <a:pPr marL="285750" indent="-285750">
              <a:buFont typeface="Arial" panose="020B0604020202020204" pitchFamily="34" charset="0"/>
              <a:buChar char="•"/>
            </a:pPr>
            <a:r>
              <a:rPr lang="en-US" sz="1100" b="0" dirty="0"/>
              <a:t>10097, 10336, 11633, 10377, 12841, 12888, 12583 in </a:t>
            </a:r>
            <a:r>
              <a:rPr lang="en-US" sz="1100" b="0" dirty="0">
                <a:hlinkClick r:id="rId3"/>
              </a:rPr>
              <a:t>11-22/1384r0</a:t>
            </a:r>
            <a:r>
              <a:rPr lang="en-US" sz="1100" b="0" dirty="0"/>
              <a:t> </a:t>
            </a:r>
            <a:r>
              <a:rPr lang="en-US" sz="1100" b="0" i="1" dirty="0"/>
              <a:t>[7 CIDs]</a:t>
            </a:r>
          </a:p>
          <a:p>
            <a:pPr marL="285750" indent="-285750">
              <a:buFont typeface="Arial" panose="020B0604020202020204" pitchFamily="34" charset="0"/>
              <a:buChar char="•"/>
            </a:pPr>
            <a:r>
              <a:rPr lang="en-US" sz="1100" b="0" dirty="0"/>
              <a:t>11692, 11693 in </a:t>
            </a:r>
            <a:r>
              <a:rPr lang="en-US" sz="1100" b="0" dirty="0">
                <a:hlinkClick r:id="rId4"/>
              </a:rPr>
              <a:t>11-22/1464r0</a:t>
            </a:r>
            <a:r>
              <a:rPr lang="en-US" sz="1100" b="0" dirty="0"/>
              <a:t> &amp; 12937 in </a:t>
            </a:r>
            <a:r>
              <a:rPr lang="en-US" sz="1100" b="0" dirty="0">
                <a:hlinkClick r:id="rId5"/>
              </a:rPr>
              <a:t>11-22/1465r0</a:t>
            </a:r>
            <a:r>
              <a:rPr lang="en-US" sz="1100" b="0" dirty="0"/>
              <a:t> &amp; 10403, 12196, 12569 in </a:t>
            </a:r>
            <a:r>
              <a:rPr lang="en-US" sz="1100" b="0" dirty="0">
                <a:hlinkClick r:id="rId6"/>
              </a:rPr>
              <a:t>11-22/1547r1</a:t>
            </a:r>
            <a:r>
              <a:rPr lang="en-US" sz="1100" b="0" dirty="0"/>
              <a:t> </a:t>
            </a:r>
            <a:r>
              <a:rPr lang="en-US" sz="1100" b="0" i="1" dirty="0"/>
              <a:t>[6 CIDs]</a:t>
            </a:r>
          </a:p>
          <a:p>
            <a:pPr marL="285750" indent="-285750">
              <a:buFont typeface="Arial" panose="020B0604020202020204" pitchFamily="34" charset="0"/>
              <a:buChar char="•"/>
            </a:pPr>
            <a:r>
              <a:rPr lang="en-US" sz="1100" b="0" dirty="0"/>
              <a:t>10333, 10334, 10405, 11972, 12197, 12840 in </a:t>
            </a:r>
            <a:r>
              <a:rPr lang="en-US" sz="1100" b="0" dirty="0">
                <a:hlinkClick r:id="rId7"/>
              </a:rPr>
              <a:t>11-22/1548r1</a:t>
            </a:r>
            <a:r>
              <a:rPr lang="en-US" sz="1100" b="0" dirty="0"/>
              <a:t> </a:t>
            </a:r>
            <a:r>
              <a:rPr lang="en-US" sz="1100" b="0" i="1" dirty="0"/>
              <a:t>[6 CIDs]</a:t>
            </a:r>
          </a:p>
          <a:p>
            <a:pPr marL="285750" indent="-285750">
              <a:buFont typeface="Arial" panose="020B0604020202020204" pitchFamily="34" charset="0"/>
              <a:buChar char="•"/>
            </a:pPr>
            <a:r>
              <a:rPr lang="en-US" sz="1100" b="0" dirty="0"/>
              <a:t>11339, 12150, 12182, 12355, 12867, 13207, 10330, 11198, 11632, 11975, 12267, 13564, 12142, 11200, 12183, 12143, 11201, 12184, 12863, 12144, 11202, 11203, 11199, 10335, 12198, 11204 in </a:t>
            </a:r>
            <a:r>
              <a:rPr lang="en-US" sz="1100" b="0" dirty="0">
                <a:hlinkClick r:id="rId8"/>
              </a:rPr>
              <a:t>11-22/1549r1</a:t>
            </a:r>
            <a:r>
              <a:rPr lang="en-US" sz="1100" b="0" dirty="0"/>
              <a:t> [2</a:t>
            </a:r>
            <a:r>
              <a:rPr lang="en-US" sz="1100" b="0" i="1" dirty="0"/>
              <a:t>6 CIDs]</a:t>
            </a:r>
            <a:endParaRPr lang="en-US" sz="1100" b="0" dirty="0"/>
          </a:p>
          <a:p>
            <a:pPr marL="285750" indent="-285750">
              <a:buFont typeface="Arial" panose="020B0604020202020204" pitchFamily="34" charset="0"/>
              <a:buChar char="•"/>
            </a:pPr>
            <a:r>
              <a:rPr lang="en-US" sz="1100" b="0" dirty="0"/>
              <a:t>10373, 10739, 10740, 10741, 10766, 11215, 11335, 11336, 12014, 12534, 12573, 12577, 13563 in </a:t>
            </a:r>
            <a:r>
              <a:rPr lang="en-US" sz="1100" b="0" dirty="0">
                <a:hlinkClick r:id="rId9"/>
              </a:rPr>
              <a:t>11-22/1404r1</a:t>
            </a:r>
            <a:r>
              <a:rPr lang="en-US" sz="1100" b="0" dirty="0"/>
              <a:t> </a:t>
            </a:r>
            <a:r>
              <a:rPr lang="en-US" sz="1100" b="0" i="1" dirty="0"/>
              <a:t>[13 CIDs]</a:t>
            </a:r>
            <a:endParaRPr lang="en-US" sz="1100" b="0" dirty="0"/>
          </a:p>
          <a:p>
            <a:pPr marL="285750" indent="-285750">
              <a:buFont typeface="Arial" panose="020B0604020202020204" pitchFamily="34" charset="0"/>
              <a:buChar char="•"/>
            </a:pPr>
            <a:r>
              <a:rPr lang="en-US" sz="1100" b="0" dirty="0"/>
              <a:t>10374, 10397, 11293, 11294, 13112 in </a:t>
            </a:r>
            <a:r>
              <a:rPr lang="en-US" sz="1100" b="0" dirty="0">
                <a:hlinkClick r:id="rId10"/>
              </a:rPr>
              <a:t>11-22/1469r1</a:t>
            </a:r>
            <a:r>
              <a:rPr lang="en-US" sz="1100" b="0" dirty="0"/>
              <a:t> &amp; 10956, 12181, 12866, 11216, 11217 in </a:t>
            </a:r>
            <a:r>
              <a:rPr lang="en-US" sz="1100" b="0" dirty="0">
                <a:hlinkClick r:id="rId11"/>
              </a:rPr>
              <a:t>11-22/1473r0</a:t>
            </a:r>
            <a:r>
              <a:rPr lang="en-US" sz="1100" b="0" dirty="0"/>
              <a:t> </a:t>
            </a:r>
            <a:r>
              <a:rPr lang="en-US" sz="1100" b="0" i="1" dirty="0"/>
              <a:t>[10 CIDs]</a:t>
            </a:r>
            <a:endParaRPr lang="en-US" sz="1100" b="0" dirty="0"/>
          </a:p>
          <a:p>
            <a:pPr marL="285750" indent="-285750">
              <a:buFont typeface="Arial" panose="020B0604020202020204" pitchFamily="34" charset="0"/>
              <a:buChar char="•"/>
            </a:pPr>
            <a:r>
              <a:rPr lang="en-US" sz="1100" b="0" dirty="0"/>
              <a:t>10119, 10120 in </a:t>
            </a:r>
            <a:r>
              <a:rPr lang="en-US" sz="1100" b="0" dirty="0">
                <a:hlinkClick r:id="rId12"/>
              </a:rPr>
              <a:t>11-22/1474r0</a:t>
            </a:r>
            <a:r>
              <a:rPr lang="en-US" sz="1100" b="0" dirty="0"/>
              <a:t> </a:t>
            </a:r>
            <a:r>
              <a:rPr lang="en-US" sz="1100" b="0" i="1" dirty="0"/>
              <a:t>[2 CIDs]</a:t>
            </a:r>
            <a:endParaRPr lang="en-US" sz="1100" b="0" dirty="0"/>
          </a:p>
          <a:p>
            <a:pPr marL="0" indent="0"/>
            <a:r>
              <a:rPr lang="en-US" altLang="en-US" sz="1600" b="1" dirty="0"/>
              <a:t>and incorporate the text changes into the latest TGbe draft.</a:t>
            </a:r>
          </a:p>
          <a:p>
            <a:pPr marL="0" indent="0"/>
            <a:r>
              <a:rPr lang="en-US" sz="1600" dirty="0"/>
              <a:t>Move: Ross J. Yu				Second: Bin Tian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r>
              <a:rPr lang="en-US" sz="1100" i="1" dirty="0"/>
              <a:t>Note: These are comment resolution documents that obtained ≥ 75% support during the straw poll phase during the Monday/Tuesday sessions</a:t>
            </a:r>
          </a:p>
          <a:p>
            <a:endParaRPr lang="en-US" sz="16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3203061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September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Tree>
    <p:extLst>
      <p:ext uri="{BB962C8B-B14F-4D97-AF65-F5344CB8AC3E}">
        <p14:creationId xmlns:p14="http://schemas.microsoft.com/office/powerpoint/2010/main" val="1914842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98215317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438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856538"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11235, 11281, 11329, 11629, 12195, 12296, 12572, 11327, 11328 in </a:t>
            </a:r>
            <a:r>
              <a:rPr lang="en-US" sz="1200" b="0" dirty="0">
                <a:solidFill>
                  <a:schemeClr val="tx1"/>
                </a:solidFill>
                <a:hlinkClick r:id="rId2"/>
              </a:rPr>
              <a:t>11-22/1479r2</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12015 in </a:t>
            </a:r>
            <a:r>
              <a:rPr lang="en-US" sz="1200" b="0" dirty="0">
                <a:solidFill>
                  <a:schemeClr val="tx1"/>
                </a:solidFill>
                <a:hlinkClick r:id="rId3"/>
              </a:rPr>
              <a:t>11-22/1549r1</a:t>
            </a:r>
            <a:r>
              <a:rPr lang="en-US" sz="1200" b="0" dirty="0">
                <a:solidFill>
                  <a:schemeClr val="tx1"/>
                </a:solidFill>
              </a:rPr>
              <a:t> &amp; 12586 in </a:t>
            </a:r>
            <a:r>
              <a:rPr lang="en-US" sz="1200" b="0" dirty="0">
                <a:solidFill>
                  <a:schemeClr val="tx1"/>
                </a:solidFill>
                <a:hlinkClick r:id="rId4"/>
              </a:rPr>
              <a:t>11-22/1550r2</a:t>
            </a:r>
            <a:r>
              <a:rPr lang="en-US" sz="1200" b="0" dirty="0">
                <a:solidFill>
                  <a:schemeClr val="tx1"/>
                </a:solidFill>
              </a:rPr>
              <a:t> &amp; 10761, 10838, 10839, 10964 in </a:t>
            </a:r>
            <a:r>
              <a:rPr lang="en-US" sz="1200" b="0" dirty="0">
                <a:solidFill>
                  <a:schemeClr val="tx1"/>
                </a:solidFill>
                <a:hlinkClick r:id="rId5"/>
              </a:rPr>
              <a:t>11-22/1552r2</a:t>
            </a:r>
            <a:r>
              <a:rPr lang="en-US" sz="1200" b="0" dirty="0">
                <a:solidFill>
                  <a:schemeClr val="tx1"/>
                </a:solidFill>
              </a:rPr>
              <a:t> </a:t>
            </a:r>
            <a:r>
              <a:rPr lang="en-US" sz="1200" b="0" i="1" dirty="0">
                <a:solidFill>
                  <a:schemeClr val="tx1"/>
                </a:solidFill>
              </a:rPr>
              <a:t>[6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11295, 13116 in </a:t>
            </a:r>
            <a:r>
              <a:rPr lang="en-US" sz="1200" b="0" dirty="0">
                <a:solidFill>
                  <a:schemeClr val="tx1"/>
                </a:solidFill>
                <a:hlinkClick r:id="rId6"/>
              </a:rPr>
              <a:t>11-22/1553r0</a:t>
            </a:r>
            <a:r>
              <a:rPr lang="en-US" sz="1200" b="0" dirty="0">
                <a:solidFill>
                  <a:schemeClr val="tx1"/>
                </a:solidFill>
              </a:rPr>
              <a:t> &amp; 11101, 11232, 11312, 12546, 13053 in </a:t>
            </a:r>
            <a:r>
              <a:rPr lang="en-US" sz="1200" b="0" dirty="0">
                <a:solidFill>
                  <a:schemeClr val="tx1"/>
                </a:solidFill>
                <a:hlinkClick r:id="rId7"/>
              </a:rPr>
              <a:t>11-22/1551r0</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13577 in </a:t>
            </a:r>
            <a:r>
              <a:rPr lang="en-US" sz="1200" b="0" dirty="0">
                <a:solidFill>
                  <a:schemeClr val="tx1"/>
                </a:solidFill>
                <a:hlinkClick r:id="rId8"/>
              </a:rPr>
              <a:t>11-22/1557r0</a:t>
            </a:r>
            <a:r>
              <a:rPr lang="en-US" sz="1200" b="0" dirty="0">
                <a:solidFill>
                  <a:schemeClr val="tx1"/>
                </a:solidFill>
              </a:rPr>
              <a:t> &amp; 11300, 11301, 11973, 11303, 11634, 11635, 12346, 12348, 12349 in </a:t>
            </a:r>
            <a:r>
              <a:rPr lang="en-US" sz="1200" b="0" dirty="0">
                <a:solidFill>
                  <a:schemeClr val="tx1"/>
                </a:solidFill>
                <a:hlinkClick r:id="rId7"/>
              </a:rPr>
              <a:t>11-22/1513r0</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10331 in </a:t>
            </a:r>
            <a:r>
              <a:rPr lang="en-US" sz="1200" b="0" dirty="0">
                <a:solidFill>
                  <a:schemeClr val="tx1"/>
                </a:solidFill>
                <a:hlinkClick r:id="rId9"/>
              </a:rPr>
              <a:t>11-22/1590r1</a:t>
            </a:r>
            <a:r>
              <a:rPr lang="en-US" sz="1200" b="0" dirty="0">
                <a:solidFill>
                  <a:schemeClr val="tx1"/>
                </a:solidFill>
              </a:rPr>
              <a:t> &amp; 11299, 11302, 12029, 12030, 13846 in </a:t>
            </a:r>
            <a:r>
              <a:rPr lang="en-US" sz="1200" b="0" dirty="0">
                <a:solidFill>
                  <a:schemeClr val="tx1"/>
                </a:solidFill>
                <a:hlinkClick r:id="rId10"/>
              </a:rPr>
              <a:t>11-22/1514r1</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12575, 11630, 11631, 12576, 12529, 12134, 12547, 11330, 11331, 12518, 12519, 11334 in </a:t>
            </a:r>
            <a:r>
              <a:rPr lang="en-US" sz="1200" b="0" dirty="0">
                <a:solidFill>
                  <a:schemeClr val="tx1"/>
                </a:solidFill>
                <a:hlinkClick r:id="rId11"/>
              </a:rPr>
              <a:t>11-22/1604r1</a:t>
            </a:r>
            <a:r>
              <a:rPr lang="en-US" sz="1200" b="0" dirty="0">
                <a:solidFill>
                  <a:schemeClr val="tx1"/>
                </a:solidFill>
              </a:rPr>
              <a:t> </a:t>
            </a:r>
            <a:r>
              <a:rPr lang="en-US" sz="1200" b="0" i="1" dirty="0">
                <a:solidFill>
                  <a:schemeClr val="tx1"/>
                </a:solidFill>
              </a:rPr>
              <a:t>[12 CIDs]</a:t>
            </a:r>
          </a:p>
          <a:p>
            <a:pPr marL="285750" indent="-285750">
              <a:buFont typeface="Arial" panose="020B0604020202020204" pitchFamily="34" charset="0"/>
              <a:buChar char="•"/>
            </a:pPr>
            <a:r>
              <a:rPr lang="en-US" sz="1200" b="0" dirty="0">
                <a:solidFill>
                  <a:schemeClr val="tx1"/>
                </a:solidFill>
              </a:rPr>
              <a:t>13065, 11305, 12001, 11228, 11306, 11140, 11854, 11229, 12002, 11230, 11231, 11310, 12003, 11311, 11855, 11856, 11233, 10003 in </a:t>
            </a:r>
            <a:r>
              <a:rPr lang="en-US" sz="1200" b="0" dirty="0">
                <a:solidFill>
                  <a:schemeClr val="tx1"/>
                </a:solidFill>
                <a:hlinkClick r:id="rId12"/>
              </a:rPr>
              <a:t>11-22/1606r1</a:t>
            </a:r>
            <a:r>
              <a:rPr lang="en-US" sz="1200" b="0" dirty="0">
                <a:solidFill>
                  <a:schemeClr val="tx1"/>
                </a:solidFill>
              </a:rPr>
              <a:t> </a:t>
            </a:r>
            <a:r>
              <a:rPr lang="en-US" sz="1200" b="0" i="1" dirty="0">
                <a:solidFill>
                  <a:schemeClr val="tx1"/>
                </a:solidFill>
              </a:rPr>
              <a:t>[18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13113 in </a:t>
            </a:r>
            <a:r>
              <a:rPr lang="en-US" sz="1200" b="0" dirty="0">
                <a:solidFill>
                  <a:schemeClr val="tx1"/>
                </a:solidFill>
                <a:hlinkClick r:id="rId13"/>
              </a:rPr>
              <a:t>11-22/1546r3</a:t>
            </a:r>
            <a:r>
              <a:rPr lang="en-US" sz="1200" b="0" dirty="0">
                <a:solidFill>
                  <a:schemeClr val="tx1"/>
                </a:solidFill>
              </a:rPr>
              <a:t> &amp; 11333 in </a:t>
            </a:r>
            <a:r>
              <a:rPr lang="en-US" sz="1200" b="0" dirty="0">
                <a:solidFill>
                  <a:schemeClr val="tx1"/>
                </a:solidFill>
                <a:hlinkClick r:id="rId14"/>
              </a:rPr>
              <a:t>11-22/1604r2</a:t>
            </a:r>
            <a:r>
              <a:rPr lang="en-US" sz="1200" b="0" dirty="0">
                <a:solidFill>
                  <a:schemeClr val="tx1"/>
                </a:solidFill>
              </a:rPr>
              <a:t> </a:t>
            </a:r>
            <a:r>
              <a:rPr lang="en-US" sz="1200" b="0" i="1" dirty="0">
                <a:solidFill>
                  <a:schemeClr val="tx1"/>
                </a:solidFill>
              </a:rPr>
              <a:t>[2 CIDs]</a:t>
            </a:r>
          </a:p>
          <a:p>
            <a:pPr marL="0" indent="0"/>
            <a:r>
              <a:rPr lang="en-US" altLang="en-US" sz="1600" b="1" dirty="0"/>
              <a:t>and incorporate the text changes into the latest TGbe draft</a:t>
            </a:r>
          </a:p>
          <a:p>
            <a:pPr marL="0" indent="0"/>
            <a:r>
              <a:rPr lang="en-US" sz="1600" dirty="0"/>
              <a:t>Move: Dongguk Lim				Second: Ross Jian Yu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r>
              <a:rPr lang="en-US" sz="1100" i="1" dirty="0"/>
              <a:t>Note: These are comment resolution documents that obtained ≥ 75% support during the straw poll phase during the Monday/Tuesday sessions</a:t>
            </a:r>
          </a:p>
          <a:p>
            <a:endParaRPr lang="en-US" sz="16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41486678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439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856538" cy="4494213"/>
          </a:xfrm>
        </p:spPr>
        <p:txBody>
          <a:bodyPr/>
          <a:lstStyle/>
          <a:p>
            <a:pPr marL="0" indent="0"/>
            <a:r>
              <a:rPr lang="en-US" sz="1400" dirty="0">
                <a:solidFill>
                  <a:schemeClr val="tx1"/>
                </a:solidFill>
              </a:rPr>
              <a:t>Move to approve resolutions to the CIDs:</a:t>
            </a:r>
          </a:p>
          <a:p>
            <a:pPr>
              <a:buFont typeface="Arial" panose="020B0604020202020204" pitchFamily="34" charset="0"/>
              <a:buChar char="•"/>
            </a:pPr>
            <a:r>
              <a:rPr lang="en-US" sz="1100" b="0" dirty="0"/>
              <a:t>13182, 13183, 13184, 10294, 10293, 13185, 11086, 13186, 13187, 13189, 13190, 12097, 13192, 12098, 13194, 12099, 13195, 12100, 12101, 13196, 13197, 12102, 14094, 12103, 12104, 13199, 13200, 13201, 13202, 10593 in </a:t>
            </a:r>
            <a:r>
              <a:rPr lang="en-US" sz="1100" b="0" dirty="0">
                <a:hlinkClick r:id="rId2"/>
              </a:rPr>
              <a:t>11-22/1356r2</a:t>
            </a:r>
            <a:r>
              <a:rPr lang="en-US" sz="1100" b="0" dirty="0"/>
              <a:t> </a:t>
            </a:r>
            <a:r>
              <a:rPr lang="en-US" sz="1100" b="0" i="1" dirty="0"/>
              <a:t>[30 CIDs]</a:t>
            </a:r>
          </a:p>
          <a:p>
            <a:pPr>
              <a:buFont typeface="Arial" panose="020B0604020202020204" pitchFamily="34" charset="0"/>
              <a:buChar char="•"/>
            </a:pPr>
            <a:r>
              <a:rPr lang="en-US" sz="1100" b="0" dirty="0"/>
              <a:t>12820, 11877, 13837, 13870, 11878, 13223, 10395, 13299, 11881, 13826, 10051 in </a:t>
            </a:r>
            <a:r>
              <a:rPr lang="en-US" sz="1100" b="0" dirty="0">
                <a:hlinkClick r:id="rId3"/>
              </a:rPr>
              <a:t>11-22/1526r1</a:t>
            </a:r>
            <a:r>
              <a:rPr lang="en-US" sz="1100" b="0" dirty="0"/>
              <a:t> </a:t>
            </a:r>
            <a:r>
              <a:rPr lang="en-US" sz="1100" b="0" i="1" dirty="0"/>
              <a:t>[11 CIDs]</a:t>
            </a:r>
            <a:endParaRPr lang="en-US" sz="1100" b="0" dirty="0"/>
          </a:p>
          <a:p>
            <a:pPr>
              <a:buFont typeface="Arial" panose="020B0604020202020204" pitchFamily="34" charset="0"/>
              <a:buChar char="•"/>
            </a:pPr>
            <a:r>
              <a:rPr lang="en-US" sz="1100" b="0" dirty="0"/>
              <a:t>11113, 11114, 11115 in </a:t>
            </a:r>
            <a:r>
              <a:rPr lang="en-US" sz="1100" b="0" dirty="0">
                <a:hlinkClick r:id="rId4"/>
              </a:rPr>
              <a:t>11-22/1051r3</a:t>
            </a:r>
            <a:r>
              <a:rPr lang="en-US" sz="1100" b="0" dirty="0"/>
              <a:t> &amp; </a:t>
            </a:r>
            <a:r>
              <a:rPr lang="en-US" sz="1100" b="0" kern="100" dirty="0">
                <a:effectLst/>
                <a:ea typeface="Malgun Gothic" panose="020B0503020000020004" pitchFamily="34" charset="-127"/>
                <a:cs typeface="Times New Roman" panose="02020603050405020304" pitchFamily="18" charset="0"/>
              </a:rPr>
              <a:t>11555 in </a:t>
            </a:r>
            <a:r>
              <a:rPr lang="en-US" sz="1100" b="0" kern="100" dirty="0">
                <a:effectLst/>
                <a:ea typeface="Malgun Gothic" panose="020B0503020000020004" pitchFamily="34" charset="-127"/>
                <a:cs typeface="Times New Roman" panose="02020603050405020304" pitchFamily="18" charset="0"/>
                <a:hlinkClick r:id="rId5"/>
              </a:rPr>
              <a:t>11-22/1428r2</a:t>
            </a:r>
            <a:r>
              <a:rPr lang="en-US" sz="1100" b="0" kern="100" dirty="0">
                <a:effectLst/>
                <a:ea typeface="Malgun Gothic" panose="020B0503020000020004" pitchFamily="34" charset="-127"/>
                <a:cs typeface="Times New Roman" panose="02020603050405020304" pitchFamily="18" charset="0"/>
              </a:rPr>
              <a:t> &amp; 13259 in </a:t>
            </a:r>
            <a:r>
              <a:rPr lang="en-US" sz="1100" b="0" kern="100" dirty="0">
                <a:effectLst/>
                <a:ea typeface="Malgun Gothic" panose="020B0503020000020004" pitchFamily="34" charset="-127"/>
                <a:cs typeface="Times New Roman" panose="02020603050405020304" pitchFamily="18" charset="0"/>
                <a:hlinkClick r:id="rId6"/>
              </a:rPr>
              <a:t>11-22/1182r11</a:t>
            </a:r>
            <a:r>
              <a:rPr lang="en-US" sz="1100" b="0" kern="100" dirty="0">
                <a:effectLst/>
                <a:ea typeface="Malgun Gothic" panose="020B0503020000020004" pitchFamily="34" charset="-127"/>
                <a:cs typeface="Times New Roman" panose="02020603050405020304" pitchFamily="18" charset="0"/>
              </a:rPr>
              <a:t> </a:t>
            </a:r>
            <a:r>
              <a:rPr lang="en-US" sz="1100" b="0" i="1" dirty="0"/>
              <a:t>[5 CIDs]</a:t>
            </a:r>
            <a:endParaRPr lang="en-US" sz="1100" b="0" kern="100" dirty="0">
              <a:effectLst/>
              <a:ea typeface="Malgun Gothic" panose="020B0503020000020004" pitchFamily="34" charset="-127"/>
              <a:cs typeface="Times New Roman" panose="02020603050405020304" pitchFamily="18" charset="0"/>
            </a:endParaRPr>
          </a:p>
          <a:p>
            <a:pPr>
              <a:buFont typeface="Arial" panose="020B0604020202020204" pitchFamily="34" charset="0"/>
              <a:buChar char="•"/>
            </a:pPr>
            <a:r>
              <a:rPr lang="en-US" sz="1100" b="0" kern="100" dirty="0">
                <a:effectLst/>
                <a:ea typeface="Malgun Gothic" panose="020B0503020000020004" pitchFamily="34" charset="-127"/>
                <a:cs typeface="Times New Roman" panose="02020603050405020304" pitchFamily="18" charset="0"/>
              </a:rPr>
              <a:t>10993, 10994, 12005, 12127, 13555, 14009, 10076, 10715, 10214, 10407, 11090, 11925, 12983, 12373, 11532, 11533, 12498, 12882, 13683, 11534, 13878, 12062, 11091, 12761, 10094, 11093, 11926, 11119, 13961, 11094, 12477, 13204, 13336, 13972, 12755, 12760, 10408, 13770, 11766, 12895, 12500, 12501, 12495, 10779, 13253, 13337, 13881, 10780, 12762, 12763, 12984, 12614, 12063, 13338, 13339, 14057, 13974, 13317, 14056, 14027, 10781, 14028, 11018, 11019, 13882, 11021, 10775, 13883, 12504, 13966 in </a:t>
            </a:r>
            <a:r>
              <a:rPr lang="en-US" sz="1100" b="0" kern="100" dirty="0">
                <a:effectLst/>
                <a:ea typeface="Malgun Gothic" panose="020B0503020000020004" pitchFamily="34" charset="-127"/>
                <a:cs typeface="Times New Roman" panose="02020603050405020304" pitchFamily="18" charset="0"/>
                <a:hlinkClick r:id="rId7"/>
              </a:rPr>
              <a:t>11-22/1189r3</a:t>
            </a:r>
            <a:r>
              <a:rPr lang="en-US" sz="1100" b="0" kern="100" dirty="0">
                <a:effectLst/>
                <a:ea typeface="Malgun Gothic" panose="020B0503020000020004" pitchFamily="34" charset="-127"/>
                <a:cs typeface="Times New Roman" panose="02020603050405020304" pitchFamily="18" charset="0"/>
              </a:rPr>
              <a:t> </a:t>
            </a:r>
            <a:r>
              <a:rPr lang="en-US" sz="1100" b="0" i="1" kern="100" dirty="0">
                <a:effectLst/>
                <a:ea typeface="Malgun Gothic" panose="020B0503020000020004" pitchFamily="34" charset="-127"/>
                <a:cs typeface="Times New Roman" panose="02020603050405020304" pitchFamily="18" charset="0"/>
              </a:rPr>
              <a:t>[70 CIDs]</a:t>
            </a:r>
          </a:p>
          <a:p>
            <a:pPr>
              <a:buFont typeface="Arial" panose="020B0604020202020204" pitchFamily="34" charset="0"/>
              <a:buChar char="•"/>
            </a:pPr>
            <a:r>
              <a:rPr lang="en-US" sz="1100" b="0" kern="100" dirty="0">
                <a:effectLst/>
                <a:ea typeface="Malgun Gothic" panose="020B0503020000020004" pitchFamily="34" charset="-127"/>
                <a:cs typeface="Times New Roman" panose="02020603050405020304" pitchFamily="18" charset="0"/>
              </a:rPr>
              <a:t>12751, 12752, 13443, 13030, 13031, 13313, 13739, 13839, 10699, 10469, 10471, 10688, 11783, 12464, 12465, 13236, 10872, 13060, 13238, 10466, 10694, 10731, 10860, 12076, 13830; 10931; 11244, 12750, 12767, 10989, 13646, 10435, 10048, 11650, 13091, 13305, 12424, 12443, 12444, 12527, 13032, 11164, 13237, 12526, 12724, 13054, 11157, 13642 in </a:t>
            </a:r>
            <a:r>
              <a:rPr lang="en-US" sz="1100" b="0" kern="100" dirty="0">
                <a:effectLst/>
                <a:ea typeface="Malgun Gothic" panose="020B0503020000020004" pitchFamily="34" charset="-127"/>
                <a:cs typeface="Times New Roman" panose="02020603050405020304" pitchFamily="18" charset="0"/>
                <a:hlinkClick r:id="rId8"/>
              </a:rPr>
              <a:t>11-22/1470r6</a:t>
            </a:r>
            <a:r>
              <a:rPr lang="en-US" sz="1100" b="0" kern="100" dirty="0">
                <a:effectLst/>
                <a:ea typeface="Malgun Gothic" panose="020B0503020000020004" pitchFamily="34" charset="-127"/>
                <a:cs typeface="Times New Roman" panose="02020603050405020304" pitchFamily="18" charset="0"/>
              </a:rPr>
              <a:t> </a:t>
            </a:r>
            <a:r>
              <a:rPr lang="en-US" sz="1100" b="0" i="1" kern="100" dirty="0">
                <a:effectLst/>
                <a:ea typeface="Malgun Gothic" panose="020B0503020000020004" pitchFamily="34" charset="-127"/>
                <a:cs typeface="Times New Roman" panose="02020603050405020304" pitchFamily="18" charset="0"/>
              </a:rPr>
              <a:t>[48 CIDs]</a:t>
            </a:r>
          </a:p>
          <a:p>
            <a:pPr marL="0" indent="0"/>
            <a:r>
              <a:rPr lang="en-US" altLang="en-US" sz="1400" b="1" dirty="0"/>
              <a:t>and incorporate the text changes into the latest TGbe draft.</a:t>
            </a:r>
          </a:p>
          <a:p>
            <a:pPr marL="0" indent="0"/>
            <a:r>
              <a:rPr lang="en-US" sz="1400" dirty="0"/>
              <a:t>Move: Stephen Palm				Second: Ming Gan</a:t>
            </a:r>
          </a:p>
          <a:p>
            <a:pPr marL="0" indent="0"/>
            <a:r>
              <a:rPr lang="en-US" sz="1400" dirty="0"/>
              <a:t>Discussion: None. </a:t>
            </a:r>
            <a:endParaRPr lang="en-US" sz="1400" b="0" dirty="0"/>
          </a:p>
          <a:p>
            <a:r>
              <a:rPr lang="en-US" sz="1400" dirty="0"/>
              <a:t>Result: </a:t>
            </a:r>
            <a:r>
              <a:rPr lang="en-US" sz="1400" dirty="0">
                <a:highlight>
                  <a:srgbClr val="00FF00"/>
                </a:highlight>
              </a:rPr>
              <a:t>Approved with unanimous consent.</a:t>
            </a:r>
          </a:p>
          <a:p>
            <a:r>
              <a:rPr lang="en-US" sz="1050" i="1" dirty="0"/>
              <a:t>Note: These are comment resolution documents that obtained ≥ 75% support during the straw poll phase during the Monday/Tuesday sessions</a:t>
            </a:r>
          </a:p>
          <a:p>
            <a:endParaRPr lang="en-US" sz="14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2356578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440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751014"/>
            <a:ext cx="7770813" cy="4724400"/>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12594 in </a:t>
            </a:r>
            <a:r>
              <a:rPr lang="en-US" sz="1100" b="0" dirty="0">
                <a:effectLst/>
                <a:ea typeface="Calibri" panose="020F0502020204030204" pitchFamily="34" charset="0"/>
                <a:hlinkClick r:id="rId2"/>
              </a:rPr>
              <a:t>11-22/1194r3</a:t>
            </a:r>
            <a:r>
              <a:rPr lang="en-US" sz="1100" b="0" dirty="0">
                <a:effectLst/>
                <a:ea typeface="Calibri" panose="020F0502020204030204" pitchFamily="34" charset="0"/>
              </a:rPr>
              <a:t> &amp; </a:t>
            </a:r>
            <a:r>
              <a:rPr lang="en-US" sz="1100" b="0" dirty="0">
                <a:effectLst/>
                <a:ea typeface="Calibri" panose="020F0502020204030204" pitchFamily="34" charset="0"/>
                <a:cs typeface="Times New Roman" panose="02020603050405020304" pitchFamily="18" charset="0"/>
              </a:rPr>
              <a:t>11628, 12597 in </a:t>
            </a:r>
            <a:r>
              <a:rPr lang="en-US" sz="1100" b="0" dirty="0">
                <a:effectLst/>
                <a:ea typeface="Calibri" panose="020F0502020204030204" pitchFamily="34" charset="0"/>
                <a:hlinkClick r:id="rId3"/>
              </a:rPr>
              <a:t>11-22/1131r5</a:t>
            </a:r>
            <a:r>
              <a:rPr lang="en-US" sz="1100" b="0" dirty="0">
                <a:effectLst/>
                <a:ea typeface="Calibri" panose="020F0502020204030204" pitchFamily="34" charset="0"/>
              </a:rPr>
              <a:t> </a:t>
            </a:r>
            <a:r>
              <a:rPr lang="en-US" sz="1100" b="0" i="1" dirty="0">
                <a:effectLst/>
                <a:ea typeface="Calibri" panose="020F0502020204030204" pitchFamily="34" charset="0"/>
              </a:rPr>
              <a:t>[3 CIDs]</a:t>
            </a: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10172, 10171, 10815, 10170, 10816, 11668, 12009, 12556 in </a:t>
            </a:r>
            <a:r>
              <a:rPr lang="en-US" sz="1100" b="0" dirty="0">
                <a:effectLst/>
                <a:ea typeface="Calibri" panose="020F0502020204030204" pitchFamily="34" charset="0"/>
                <a:hlinkClick r:id="rId4"/>
              </a:rPr>
              <a:t>11-22/1232r1</a:t>
            </a:r>
            <a:r>
              <a:rPr lang="en-US" sz="1100" b="0" dirty="0">
                <a:effectLst/>
                <a:ea typeface="Calibri" panose="020F0502020204030204" pitchFamily="34" charset="0"/>
              </a:rPr>
              <a:t> </a:t>
            </a:r>
            <a:r>
              <a:rPr lang="en-US" sz="1100" b="0" i="1" dirty="0">
                <a:effectLst/>
                <a:ea typeface="Calibri" panose="020F0502020204030204" pitchFamily="34" charset="0"/>
              </a:rPr>
              <a:t>[8 CIDs]</a:t>
            </a:r>
            <a:r>
              <a:rPr lang="en-US" sz="1100" b="0" dirty="0">
                <a:effectLst/>
                <a:ea typeface="Calibri" panose="020F0502020204030204" pitchFamily="34" charset="0"/>
              </a:rPr>
              <a:t> </a:t>
            </a:r>
            <a:endParaRPr lang="en-US" sz="11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10807, 11512, 11857, 12824, 10808, 11859, 10991, 11043, 11514, 13363, 11037, 11044, 12969, 13468, 13382, 13467, 11045, 11046, 11513, 11858, 11860, 11861, 11862, 13364, 12970, 10990 in </a:t>
            </a:r>
            <a:r>
              <a:rPr lang="en-US" sz="1100" b="0" dirty="0">
                <a:effectLst/>
                <a:ea typeface="Calibri" panose="020F0502020204030204" pitchFamily="34" charset="0"/>
                <a:hlinkClick r:id="rId5"/>
              </a:rPr>
              <a:t>11-22/1267r5</a:t>
            </a:r>
            <a:r>
              <a:rPr lang="en-US" sz="1100" b="0" i="1" dirty="0">
                <a:effectLst/>
                <a:ea typeface="Calibri" panose="020F0502020204030204" pitchFamily="34" charset="0"/>
              </a:rPr>
              <a:t> [26 CIDs]</a:t>
            </a:r>
            <a:endParaRPr lang="en-US" sz="1100" b="0" i="1"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10280, 13518, 10450, 12242, 13529, 10281, 10282, 10283, 13283, 10942 in </a:t>
            </a:r>
            <a:r>
              <a:rPr lang="en-US" sz="1100" b="0" dirty="0">
                <a:effectLst/>
                <a:ea typeface="Calibri" panose="020F0502020204030204" pitchFamily="34" charset="0"/>
                <a:hlinkClick r:id="rId6"/>
              </a:rPr>
              <a:t>11-22/1312r4</a:t>
            </a:r>
            <a:r>
              <a:rPr lang="en-US" sz="1100" b="0" dirty="0">
                <a:effectLst/>
                <a:ea typeface="Calibri" panose="020F0502020204030204" pitchFamily="34" charset="0"/>
              </a:rPr>
              <a:t> </a:t>
            </a:r>
            <a:r>
              <a:rPr lang="en-US" sz="1100" b="0" i="1" dirty="0">
                <a:ea typeface="Calibri" panose="020F0502020204030204" pitchFamily="34" charset="0"/>
              </a:rPr>
              <a:t>[10 CIDs]</a:t>
            </a:r>
            <a:endParaRPr lang="en-US" sz="11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100" b="0" dirty="0">
                <a:effectLst/>
                <a:ea typeface="Calibri" panose="020F0502020204030204" pitchFamily="34" charset="0"/>
              </a:rPr>
              <a:t>10339, 10392, 10398, 10400, 10402, 11883, 11884, 11885 in </a:t>
            </a:r>
            <a:r>
              <a:rPr lang="en-US" sz="1100" b="0" dirty="0">
                <a:effectLst/>
                <a:ea typeface="Calibri" panose="020F0502020204030204" pitchFamily="34" charset="0"/>
                <a:hlinkClick r:id="rId7"/>
              </a:rPr>
              <a:t>11-22/1251r2</a:t>
            </a:r>
            <a:r>
              <a:rPr lang="en-US" sz="1100" b="0" dirty="0">
                <a:effectLst/>
                <a:ea typeface="Calibri" panose="020F0502020204030204" pitchFamily="34" charset="0"/>
              </a:rPr>
              <a:t> </a:t>
            </a:r>
            <a:r>
              <a:rPr lang="en-US" sz="1100" b="0" i="1" dirty="0">
                <a:ea typeface="Calibri" panose="020F0502020204030204" pitchFamily="34" charset="0"/>
              </a:rPr>
              <a:t>[8 CIDs]</a:t>
            </a:r>
            <a:endParaRPr lang="en-US" sz="1100" b="0" dirty="0">
              <a:effectLst/>
              <a:ea typeface="Calibri" panose="020F0502020204030204" pitchFamily="34" charset="0"/>
            </a:endParaRP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10409, 10977, 10978, 14011, 14012 in </a:t>
            </a:r>
            <a:r>
              <a:rPr lang="en-US" sz="1100" b="0" dirty="0">
                <a:effectLst/>
                <a:ea typeface="Calibri" panose="020F0502020204030204" pitchFamily="34" charset="0"/>
                <a:hlinkClick r:id="rId8"/>
              </a:rPr>
              <a:t>11-22/1361r1</a:t>
            </a:r>
            <a:r>
              <a:rPr lang="en-US" sz="1100" b="0" dirty="0">
                <a:effectLst/>
                <a:ea typeface="Calibri" panose="020F0502020204030204" pitchFamily="34" charset="0"/>
              </a:rPr>
              <a:t> </a:t>
            </a:r>
            <a:r>
              <a:rPr lang="en-US" sz="1100" b="0" i="1" dirty="0">
                <a:ea typeface="Calibri" panose="020F0502020204030204" pitchFamily="34" charset="0"/>
              </a:rPr>
              <a:t>[5 CIDs]</a:t>
            </a:r>
            <a:endParaRPr lang="en-US" sz="1100" b="0" dirty="0">
              <a:effectLst/>
              <a:ea typeface="Calibri" panose="020F0502020204030204" pitchFamily="34" charset="0"/>
            </a:endParaRP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10996, 11272, 11273, 12006, 13862, 13437, 13438 in </a:t>
            </a:r>
            <a:r>
              <a:rPr lang="en-US" sz="1100" b="0" dirty="0">
                <a:effectLst/>
                <a:ea typeface="Calibri" panose="020F0502020204030204" pitchFamily="34" charset="0"/>
                <a:hlinkClick r:id="rId9"/>
              </a:rPr>
              <a:t>11-22/1266r2</a:t>
            </a:r>
            <a:r>
              <a:rPr lang="en-US" sz="1100" b="0" dirty="0">
                <a:effectLst/>
                <a:ea typeface="Calibri" panose="020F0502020204030204" pitchFamily="34" charset="0"/>
              </a:rPr>
              <a:t> </a:t>
            </a:r>
            <a:r>
              <a:rPr lang="en-US" sz="1100" b="0" i="1" dirty="0">
                <a:ea typeface="Calibri" panose="020F0502020204030204" pitchFamily="34" charset="0"/>
              </a:rPr>
              <a:t>[7 CIDs]</a:t>
            </a:r>
            <a:r>
              <a:rPr lang="en-US" sz="1100" b="0" dirty="0">
                <a:effectLst/>
                <a:ea typeface="Calibri" panose="020F0502020204030204" pitchFamily="34" charset="0"/>
              </a:rPr>
              <a:t> </a:t>
            </a:r>
            <a:endParaRPr lang="en-US" sz="11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100" b="0" dirty="0">
                <a:effectLst/>
                <a:ea typeface="Calibri" panose="020F0502020204030204" pitchFamily="34" charset="0"/>
                <a:cs typeface="Times New Roman" panose="02020603050405020304" pitchFamily="18" charset="0"/>
              </a:rPr>
              <a:t>10997, 10999, 11000, 11001, 12128, 13439, 13940, 13968, 13970, 13990 in </a:t>
            </a:r>
            <a:r>
              <a:rPr lang="en-US" sz="1100" b="0" dirty="0">
                <a:effectLst/>
                <a:ea typeface="Calibri" panose="020F0502020204030204" pitchFamily="34" charset="0"/>
                <a:hlinkClick r:id="rId10"/>
              </a:rPr>
              <a:t>11-22/1340r2</a:t>
            </a:r>
            <a:r>
              <a:rPr lang="en-US" sz="1100" b="0" dirty="0">
                <a:effectLst/>
                <a:ea typeface="Calibri" panose="020F0502020204030204" pitchFamily="34" charset="0"/>
              </a:rPr>
              <a:t> </a:t>
            </a:r>
            <a:r>
              <a:rPr lang="en-US" sz="1100" b="0" i="1" dirty="0">
                <a:ea typeface="Calibri" panose="020F0502020204030204" pitchFamily="34" charset="0"/>
              </a:rPr>
              <a:t>[10 CIDs]</a:t>
            </a:r>
            <a:endParaRPr lang="en-US" sz="1100" b="0" dirty="0">
              <a:effectLst/>
              <a:ea typeface="Calibri" panose="020F0502020204030204" pitchFamily="34" charset="0"/>
              <a:cs typeface="Times New Roman" panose="02020603050405020304" pitchFamily="18" charset="0"/>
            </a:endParaRPr>
          </a:p>
          <a:p>
            <a:pPr marL="0" indent="0"/>
            <a:r>
              <a:rPr lang="en-US" altLang="en-US" sz="1600" b="1" dirty="0"/>
              <a:t>and incorporate the text changes into the latest TGbe draft.</a:t>
            </a:r>
          </a:p>
          <a:p>
            <a:pPr marL="0" indent="0"/>
            <a:r>
              <a:rPr lang="en-US" sz="1600" dirty="0"/>
              <a:t>Move: Zinan Lin			Second: Ming Gan</a:t>
            </a:r>
          </a:p>
          <a:p>
            <a:pPr marL="0" indent="0"/>
            <a:r>
              <a:rPr lang="en-US" sz="1600" dirty="0"/>
              <a:t>Discussion: None.</a:t>
            </a:r>
          </a:p>
          <a:p>
            <a:pPr marL="0" indent="0"/>
            <a:r>
              <a:rPr lang="en-US" sz="1600" dirty="0"/>
              <a:t>Result: </a:t>
            </a:r>
            <a:r>
              <a:rPr lang="en-US" sz="1600" dirty="0">
                <a:highlight>
                  <a:srgbClr val="00FF00"/>
                </a:highlight>
              </a:rPr>
              <a:t>Approved with unanimous consent.</a:t>
            </a:r>
          </a:p>
          <a:p>
            <a:pPr marL="0" indent="0"/>
            <a:endParaRPr lang="en-US" sz="1600" dirty="0"/>
          </a:p>
          <a:p>
            <a:pPr marL="0" indent="0"/>
            <a:r>
              <a:rPr lang="en-US" sz="1050" i="1" dirty="0"/>
              <a:t>Note: These are comment resolution documents that obtained ≥ 75% support during the straw poll phase during the Monday/Tuesday sessions</a:t>
            </a:r>
          </a:p>
          <a:p>
            <a:pPr marL="0" indent="0"/>
            <a:endParaRPr lang="en-US" sz="16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3440852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441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751014"/>
            <a:ext cx="7770813" cy="4724400"/>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10791, 12540, 12541, 12548, 12549, 12550, 12551, 12552, 13454 in </a:t>
            </a:r>
            <a:r>
              <a:rPr lang="en-US" sz="1200" dirty="0">
                <a:solidFill>
                  <a:schemeClr val="tx1"/>
                </a:solidFill>
                <a:hlinkClick r:id="rId2"/>
              </a:rPr>
              <a:t>11-22/1410r2</a:t>
            </a:r>
            <a:r>
              <a:rPr lang="en-US" sz="1200" dirty="0">
                <a:solidFill>
                  <a:schemeClr val="tx1"/>
                </a:solidFill>
              </a:rPr>
              <a:t> </a:t>
            </a:r>
            <a:r>
              <a:rPr lang="en-US" sz="1200" i="1" dirty="0">
                <a:solidFill>
                  <a:schemeClr val="tx1"/>
                </a:solidFill>
              </a:rPr>
              <a:t>[9 CIDs]</a:t>
            </a:r>
            <a:r>
              <a:rPr lang="en-US" sz="1200" dirty="0">
                <a:solidFill>
                  <a:schemeClr val="tx1"/>
                </a:solidFill>
              </a:rPr>
              <a:t> </a:t>
            </a:r>
          </a:p>
          <a:p>
            <a:pPr marL="685800" lvl="1">
              <a:buFont typeface="Arial" panose="020B0604020202020204" pitchFamily="34" charset="0"/>
              <a:buChar char="•"/>
            </a:pPr>
            <a:r>
              <a:rPr lang="en-US" sz="1200" dirty="0">
                <a:effectLst/>
                <a:ea typeface="Calibri" panose="020F0502020204030204" pitchFamily="34" charset="0"/>
                <a:cs typeface="Times New Roman" panose="02020603050405020304" pitchFamily="18" charset="0"/>
              </a:rPr>
              <a:t>10110, 10111, 10112, 10113, 10114, 10115, 13434, 13435, 13436, 13441, 13546, 13552, 13565, 13874, 13545, 13558 in </a:t>
            </a:r>
            <a:r>
              <a:rPr lang="en-US" sz="1200" dirty="0">
                <a:effectLst/>
                <a:ea typeface="Calibri" panose="020F0502020204030204" pitchFamily="34" charset="0"/>
                <a:hlinkClick r:id="rId3"/>
              </a:rPr>
              <a:t>11-22/1619r1</a:t>
            </a:r>
            <a:r>
              <a:rPr lang="en-US" sz="1200" dirty="0">
                <a:effectLst/>
                <a:ea typeface="Calibri" panose="020F0502020204030204" pitchFamily="34" charset="0"/>
              </a:rPr>
              <a:t> </a:t>
            </a:r>
            <a:r>
              <a:rPr lang="en-US" sz="1200" i="1" dirty="0">
                <a:effectLst/>
                <a:ea typeface="Calibri" panose="020F0502020204030204" pitchFamily="34" charset="0"/>
              </a:rPr>
              <a:t>[16 CIDs]</a:t>
            </a:r>
          </a:p>
          <a:p>
            <a:pPr marL="685800" lvl="1">
              <a:buFont typeface="Arial" panose="020B0604020202020204" pitchFamily="34" charset="0"/>
              <a:buChar char="•"/>
            </a:pPr>
            <a:r>
              <a:rPr lang="en-US" sz="1200" dirty="0">
                <a:effectLst/>
                <a:ea typeface="Calibri" panose="020F0502020204030204" pitchFamily="34" charset="0"/>
                <a:cs typeface="Times New Roman" panose="02020603050405020304" pitchFamily="18" charset="0"/>
              </a:rPr>
              <a:t>10203, 10449, 12042, 12043, 12899, 12952, 12953, 13301 in </a:t>
            </a:r>
            <a:r>
              <a:rPr lang="en-US" sz="1200" dirty="0">
                <a:effectLst/>
                <a:ea typeface="Calibri" panose="020F0502020204030204" pitchFamily="34" charset="0"/>
                <a:hlinkClick r:id="rId4"/>
              </a:rPr>
              <a:t>11-22/1311r3</a:t>
            </a:r>
            <a:r>
              <a:rPr lang="en-US" sz="1200" dirty="0">
                <a:effectLst/>
                <a:ea typeface="Calibri" panose="020F0502020204030204" pitchFamily="34" charset="0"/>
              </a:rPr>
              <a:t> </a:t>
            </a:r>
            <a:r>
              <a:rPr lang="en-US" sz="1200" i="1" dirty="0">
                <a:effectLst/>
                <a:ea typeface="Calibri" panose="020F0502020204030204" pitchFamily="34" charset="0"/>
              </a:rPr>
              <a:t>[8 CIDs]</a:t>
            </a:r>
            <a:endParaRPr lang="en-US" sz="1200" dirty="0">
              <a:effectLst/>
              <a:ea typeface="Calibri" panose="020F0502020204030204" pitchFamily="34" charset="0"/>
            </a:endParaRPr>
          </a:p>
          <a:p>
            <a:pPr marL="685800" lvl="1">
              <a:buFont typeface="Arial" panose="020B0604020202020204" pitchFamily="34" charset="0"/>
              <a:buChar char="•"/>
            </a:pPr>
            <a:r>
              <a:rPr lang="en-US" sz="1200" dirty="0">
                <a:effectLst/>
                <a:ea typeface="Calibri" panose="020F0502020204030204" pitchFamily="34" charset="0"/>
                <a:cs typeface="Times New Roman" panose="02020603050405020304" pitchFamily="18" charset="0"/>
              </a:rPr>
              <a:t>12553, 11660 in </a:t>
            </a:r>
            <a:r>
              <a:rPr lang="en-US" sz="1200" dirty="0">
                <a:effectLst/>
                <a:ea typeface="Calibri" panose="020F0502020204030204" pitchFamily="34" charset="0"/>
                <a:hlinkClick r:id="rId5"/>
              </a:rPr>
              <a:t>11-22/1324r2</a:t>
            </a:r>
            <a:r>
              <a:rPr lang="en-US" sz="1200" dirty="0">
                <a:effectLst/>
                <a:ea typeface="Calibri" panose="020F0502020204030204" pitchFamily="34" charset="0"/>
              </a:rPr>
              <a:t> &amp; </a:t>
            </a:r>
            <a:r>
              <a:rPr lang="en-US" sz="1200" dirty="0">
                <a:effectLst/>
                <a:ea typeface="Calibri" panose="020F0502020204030204" pitchFamily="34" charset="0"/>
                <a:cs typeface="Times New Roman" panose="02020603050405020304" pitchFamily="18" charset="0"/>
              </a:rPr>
              <a:t>10965 </a:t>
            </a:r>
            <a:r>
              <a:rPr lang="en-US" sz="1200" dirty="0">
                <a:effectLst/>
                <a:ea typeface="Calibri" panose="020F0502020204030204" pitchFamily="34" charset="0"/>
              </a:rPr>
              <a:t>in </a:t>
            </a:r>
            <a:r>
              <a:rPr lang="en-US" sz="1200" dirty="0">
                <a:effectLst/>
                <a:ea typeface="Calibri" panose="020F0502020204030204" pitchFamily="34" charset="0"/>
                <a:hlinkClick r:id="rId6"/>
              </a:rPr>
              <a:t>11-22/1120r3</a:t>
            </a:r>
            <a:r>
              <a:rPr lang="en-US" sz="1200" dirty="0">
                <a:effectLst/>
                <a:ea typeface="Calibri" panose="020F0502020204030204" pitchFamily="34" charset="0"/>
              </a:rPr>
              <a:t> &amp; </a:t>
            </a:r>
            <a:r>
              <a:rPr lang="en-US" sz="1200" dirty="0">
                <a:effectLst/>
                <a:ea typeface="Calibri" panose="020F0502020204030204" pitchFamily="34" charset="0"/>
                <a:cs typeface="Times New Roman" panose="02020603050405020304" pitchFamily="18" charset="0"/>
              </a:rPr>
              <a:t>12033 in </a:t>
            </a:r>
            <a:r>
              <a:rPr lang="en-US" sz="1200" dirty="0">
                <a:effectLst/>
                <a:ea typeface="Calibri" panose="020F0502020204030204" pitchFamily="34" charset="0"/>
                <a:hlinkClick r:id="rId7"/>
              </a:rPr>
              <a:t>11-22/1320r2</a:t>
            </a:r>
            <a:r>
              <a:rPr lang="en-US" sz="1200" dirty="0">
                <a:effectLst/>
                <a:ea typeface="Calibri" panose="020F0502020204030204" pitchFamily="34" charset="0"/>
              </a:rPr>
              <a:t> </a:t>
            </a:r>
            <a:r>
              <a:rPr lang="en-US" sz="1200" i="1" dirty="0">
                <a:effectLst/>
                <a:ea typeface="Calibri" panose="020F0502020204030204" pitchFamily="34" charset="0"/>
              </a:rPr>
              <a:t>[4 CIDs]</a:t>
            </a:r>
            <a:endParaRPr lang="en-US" sz="1200" dirty="0">
              <a:effectLst/>
              <a:ea typeface="Calibri" panose="020F0502020204030204" pitchFamily="34" charset="0"/>
              <a:cs typeface="Times New Roman" panose="02020603050405020304" pitchFamily="18" charset="0"/>
            </a:endParaRPr>
          </a:p>
          <a:p>
            <a:pPr marL="685800" lvl="1">
              <a:buFont typeface="Arial" panose="020B0604020202020204" pitchFamily="34" charset="0"/>
              <a:buChar char="•"/>
            </a:pPr>
            <a:r>
              <a:rPr lang="en-US" sz="1200" dirty="0">
                <a:effectLst/>
                <a:ea typeface="Calibri" panose="020F0502020204030204" pitchFamily="34" charset="0"/>
                <a:cs typeface="Times New Roman" panose="02020603050405020304" pitchFamily="18" charset="0"/>
              </a:rPr>
              <a:t>10944, 10945, 10946, 10947, 11868 in </a:t>
            </a:r>
            <a:r>
              <a:rPr lang="en-US" sz="1200" dirty="0">
                <a:effectLst/>
                <a:ea typeface="Calibri" panose="020F0502020204030204" pitchFamily="34" charset="0"/>
                <a:hlinkClick r:id="rId8"/>
              </a:rPr>
              <a:t>11-22/1270r4</a:t>
            </a:r>
            <a:r>
              <a:rPr lang="en-US" sz="1200" dirty="0">
                <a:effectLst/>
                <a:ea typeface="Calibri" panose="020F0502020204030204" pitchFamily="34" charset="0"/>
              </a:rPr>
              <a:t> </a:t>
            </a:r>
            <a:r>
              <a:rPr lang="en-US" sz="1200" i="1" dirty="0">
                <a:effectLst/>
                <a:ea typeface="Calibri" panose="020F0502020204030204" pitchFamily="34" charset="0"/>
              </a:rPr>
              <a:t>[5 CIDs]</a:t>
            </a:r>
            <a:endParaRPr lang="en-US" sz="1200" dirty="0">
              <a:effectLst/>
              <a:ea typeface="Calibri" panose="020F0502020204030204" pitchFamily="34" charset="0"/>
            </a:endParaRPr>
          </a:p>
          <a:p>
            <a:pPr marL="685800" lvl="1">
              <a:buFont typeface="Arial" panose="020B0604020202020204" pitchFamily="34" charset="0"/>
              <a:buChar char="•"/>
            </a:pPr>
            <a:r>
              <a:rPr lang="en-US" sz="1200" dirty="0">
                <a:effectLst/>
                <a:ea typeface="Calibri" panose="020F0502020204030204" pitchFamily="34" charset="0"/>
                <a:cs typeface="Times New Roman" panose="02020603050405020304" pitchFamily="18" charset="0"/>
              </a:rPr>
              <a:t>12048, 12120, 13540, 13541, 13542, 12771, 10972, 11893, 12436, 12772, 13725, 12773, 13543, 13677, 11994, 11894, 10973, 12250, 11895,</a:t>
            </a:r>
            <a:r>
              <a:rPr lang="en-US" sz="1200" dirty="0">
                <a:ea typeface="Calibri" panose="020F0502020204030204" pitchFamily="34" charset="0"/>
                <a:cs typeface="Times New Roman" panose="02020603050405020304" pitchFamily="18" charset="0"/>
              </a:rPr>
              <a:t> </a:t>
            </a:r>
            <a:r>
              <a:rPr lang="en-US" sz="1200" dirty="0">
                <a:effectLst/>
                <a:ea typeface="Calibri" panose="020F0502020204030204" pitchFamily="34" charset="0"/>
                <a:cs typeface="Times New Roman" panose="02020603050405020304" pitchFamily="18" charset="0"/>
              </a:rPr>
              <a:t>12049, 10792, 10795, 11490, 10793, 10794, 11684, 11685, 13726, 11686,</a:t>
            </a:r>
            <a:r>
              <a:rPr lang="en-US" sz="1200" dirty="0">
                <a:ea typeface="Calibri" panose="020F0502020204030204" pitchFamily="34" charset="0"/>
                <a:cs typeface="Times New Roman" panose="02020603050405020304" pitchFamily="18" charset="0"/>
              </a:rPr>
              <a:t> </a:t>
            </a:r>
            <a:r>
              <a:rPr lang="en-US" sz="1200" dirty="0">
                <a:effectLst/>
                <a:ea typeface="Calibri" panose="020F0502020204030204" pitchFamily="34" charset="0"/>
                <a:cs typeface="Times New Roman" panose="02020603050405020304" pitchFamily="18" charset="0"/>
              </a:rPr>
              <a:t>13544, 10974, 12957, and 10725 in </a:t>
            </a:r>
            <a:r>
              <a:rPr lang="en-US" sz="1200" dirty="0">
                <a:effectLst/>
                <a:ea typeface="Calibri" panose="020F0502020204030204" pitchFamily="34" charset="0"/>
                <a:hlinkClick r:id="rId9"/>
              </a:rPr>
              <a:t>11-22/1307r1</a:t>
            </a:r>
            <a:r>
              <a:rPr lang="en-US" sz="1200" dirty="0">
                <a:effectLst/>
                <a:ea typeface="Calibri" panose="020F0502020204030204" pitchFamily="34" charset="0"/>
              </a:rPr>
              <a:t> </a:t>
            </a:r>
            <a:r>
              <a:rPr lang="en-US" sz="1200" i="1" dirty="0">
                <a:effectLst/>
                <a:ea typeface="Calibri" panose="020F0502020204030204" pitchFamily="34" charset="0"/>
              </a:rPr>
              <a:t>[33 CIDs]</a:t>
            </a:r>
            <a:endParaRPr lang="en-US" sz="1200" dirty="0">
              <a:effectLst/>
              <a:ea typeface="Calibri" panose="020F0502020204030204" pitchFamily="34" charset="0"/>
            </a:endParaRPr>
          </a:p>
          <a:p>
            <a:pPr marL="685800" lvl="1">
              <a:buFont typeface="Arial" panose="020B0604020202020204" pitchFamily="34" charset="0"/>
              <a:buChar char="•"/>
            </a:pPr>
            <a:r>
              <a:rPr lang="en-US" sz="1200" dirty="0">
                <a:effectLst/>
                <a:ea typeface="Calibri" panose="020F0502020204030204" pitchFamily="34" charset="0"/>
                <a:cs typeface="Times New Roman" panose="02020603050405020304" pitchFamily="18" charset="0"/>
              </a:rPr>
              <a:t>10328, 10329, 10800, 10803, 11492, 10799, 13455, 13553 in </a:t>
            </a:r>
            <a:r>
              <a:rPr lang="en-US" sz="1200" dirty="0">
                <a:effectLst/>
                <a:ea typeface="Calibri" panose="020F0502020204030204" pitchFamily="34" charset="0"/>
                <a:hlinkClick r:id="rId10"/>
              </a:rPr>
              <a:t>11-22/1617r0</a:t>
            </a:r>
            <a:r>
              <a:rPr lang="en-US" sz="1200" dirty="0">
                <a:effectLst/>
                <a:ea typeface="Calibri" panose="020F0502020204030204" pitchFamily="34" charset="0"/>
              </a:rPr>
              <a:t> </a:t>
            </a:r>
            <a:r>
              <a:rPr lang="en-US" sz="1200" i="1" dirty="0">
                <a:effectLst/>
                <a:ea typeface="Calibri" panose="020F0502020204030204" pitchFamily="34" charset="0"/>
              </a:rPr>
              <a:t>[8 CIDs]</a:t>
            </a:r>
            <a:r>
              <a:rPr lang="en-US" sz="1200" dirty="0">
                <a:effectLst/>
                <a:ea typeface="Calibri" panose="020F0502020204030204" pitchFamily="34" charset="0"/>
              </a:rPr>
              <a:t> </a:t>
            </a:r>
          </a:p>
          <a:p>
            <a:pPr marL="685800" lvl="1">
              <a:buFont typeface="Arial" panose="020B0604020202020204" pitchFamily="34" charset="0"/>
              <a:buChar char="•"/>
            </a:pPr>
            <a:r>
              <a:rPr lang="en-US" sz="1200" dirty="0">
                <a:effectLst/>
                <a:ea typeface="Calibri" panose="020F0502020204030204" pitchFamily="34" charset="0"/>
                <a:cs typeface="Times New Roman" panose="02020603050405020304" pitchFamily="18" charset="0"/>
              </a:rPr>
              <a:t>13559, 10998, 14007, 12007, 14008, 13969 in </a:t>
            </a:r>
            <a:r>
              <a:rPr lang="en-US" sz="1200" dirty="0">
                <a:effectLst/>
                <a:ea typeface="Calibri" panose="020F0502020204030204" pitchFamily="34" charset="0"/>
                <a:hlinkClick r:id="rId11"/>
              </a:rPr>
              <a:t>11-22/1481r0</a:t>
            </a:r>
            <a:r>
              <a:rPr lang="en-US" sz="1200" dirty="0">
                <a:effectLst/>
                <a:ea typeface="Calibri" panose="020F0502020204030204" pitchFamily="34" charset="0"/>
              </a:rPr>
              <a:t> </a:t>
            </a:r>
            <a:r>
              <a:rPr lang="en-US" sz="1200" i="1" dirty="0">
                <a:effectLst/>
                <a:ea typeface="Calibri" panose="020F0502020204030204" pitchFamily="34" charset="0"/>
              </a:rPr>
              <a:t>[6 CIDs]</a:t>
            </a:r>
            <a:endParaRPr lang="en-US" sz="1200" dirty="0">
              <a:effectLst/>
              <a:ea typeface="Calibri" panose="020F0502020204030204" pitchFamily="34" charset="0"/>
            </a:endParaRPr>
          </a:p>
          <a:p>
            <a:pPr marL="0" indent="0"/>
            <a:r>
              <a:rPr lang="en-US" altLang="en-US" sz="1800" b="1" dirty="0"/>
              <a:t>and incorporate the text changes into the latest TGbe draft.</a:t>
            </a:r>
          </a:p>
          <a:p>
            <a:pPr marL="0" indent="0"/>
            <a:r>
              <a:rPr lang="en-US" sz="1800" dirty="0"/>
              <a:t>Move: Mahmoud Kamel			Second: Ross Jian Yu</a:t>
            </a:r>
          </a:p>
          <a:p>
            <a:pPr marL="0" indent="0"/>
            <a:r>
              <a:rPr lang="en-US" sz="1800" dirty="0"/>
              <a:t>Discussion: None.</a:t>
            </a:r>
          </a:p>
          <a:p>
            <a:pPr marL="0" indent="0"/>
            <a:r>
              <a:rPr lang="en-US" sz="1800" dirty="0"/>
              <a:t>Result: </a:t>
            </a:r>
            <a:r>
              <a:rPr lang="en-US" sz="1800" dirty="0">
                <a:highlight>
                  <a:srgbClr val="00FF00"/>
                </a:highlight>
              </a:rPr>
              <a:t>Approved with unanimous consent.</a:t>
            </a:r>
          </a:p>
          <a:p>
            <a:pPr marL="0" indent="0"/>
            <a:r>
              <a:rPr lang="en-US" sz="1100" i="1" dirty="0"/>
              <a:t>Note: These are comment resolution documents that obtained ≥ 75% support during the straw poll phase during the Wednesday/Thursday sessions</a:t>
            </a:r>
          </a:p>
          <a:p>
            <a:pPr marL="0" indent="0"/>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660104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442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751014"/>
            <a:ext cx="7770813" cy="4724400"/>
          </a:xfrm>
        </p:spPr>
        <p:txBody>
          <a:bodyPr/>
          <a:lstStyle/>
          <a:p>
            <a:pPr marL="0" indent="0"/>
            <a:r>
              <a:rPr lang="en-US" sz="1600" dirty="0">
                <a:solidFill>
                  <a:schemeClr val="tx1"/>
                </a:solidFill>
              </a:rPr>
              <a:t>Move to approve resolutions to the CIDs:</a:t>
            </a:r>
          </a:p>
          <a:p>
            <a:pPr marL="685800" lvl="1">
              <a:buFont typeface="Arial" panose="020B0604020202020204" pitchFamily="34" charset="0"/>
              <a:buChar char="•"/>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11142, 11143, 11144, 11145, 11146, 1147, 11148, 11149, 11150 in </a:t>
            </a:r>
            <a:r>
              <a:rPr lang="en-US" sz="1200" dirty="0">
                <a:effectLst/>
                <a:latin typeface="Times New Roman" panose="02020603050405020304" pitchFamily="18" charset="0"/>
                <a:ea typeface="Calibri" panose="020F0502020204030204" pitchFamily="34" charset="0"/>
                <a:hlinkClick r:id="rId2"/>
              </a:rPr>
              <a:t>11-22/1544r0</a:t>
            </a:r>
            <a:r>
              <a:rPr lang="en-US" sz="1200" dirty="0">
                <a:effectLst/>
                <a:latin typeface="Times New Roman" panose="02020603050405020304" pitchFamily="18" charset="0"/>
                <a:ea typeface="Calibri" panose="020F0502020204030204" pitchFamily="34" charset="0"/>
              </a:rPr>
              <a:t> </a:t>
            </a:r>
            <a:r>
              <a:rPr lang="en-US" sz="1200" i="1" dirty="0">
                <a:effectLst/>
                <a:latin typeface="Times New Roman" panose="02020603050405020304" pitchFamily="18" charset="0"/>
                <a:ea typeface="Calibri" panose="020F0502020204030204" pitchFamily="34" charset="0"/>
              </a:rPr>
              <a:t>[9 CIDs]</a:t>
            </a:r>
            <a:endParaRPr lang="en-US" sz="1200" i="1" dirty="0">
              <a:effectLst/>
              <a:latin typeface="Consolas" panose="020B0609020204030204" pitchFamily="49" charset="0"/>
              <a:ea typeface="Calibri" panose="020F0502020204030204" pitchFamily="34" charset="0"/>
              <a:cs typeface="Times New Roman" panose="02020603050405020304" pitchFamily="18" charset="0"/>
            </a:endParaRPr>
          </a:p>
          <a:p>
            <a:pPr marL="0" indent="0"/>
            <a:r>
              <a:rPr lang="en-US" altLang="en-US" sz="1600" b="1" dirty="0"/>
              <a:t>and incorporate the text changes into the TG</a:t>
            </a:r>
            <a:r>
              <a:rPr lang="en-US" sz="1600" dirty="0">
                <a:effectLst/>
                <a:latin typeface="Times New Roman" panose="02020603050405020304" pitchFamily="18" charset="0"/>
                <a:ea typeface="Calibri" panose="020F0502020204030204" pitchFamily="34" charset="0"/>
              </a:rPr>
              <a:t>be CA doc (i.e., </a:t>
            </a:r>
            <a:r>
              <a:rPr lang="en-US" sz="1600" dirty="0">
                <a:effectLst/>
                <a:latin typeface="Times New Roman" panose="02020603050405020304" pitchFamily="18" charset="0"/>
                <a:ea typeface="Calibri" panose="020F0502020204030204" pitchFamily="34" charset="0"/>
                <a:hlinkClick r:id="rId3"/>
              </a:rPr>
              <a:t>11-21/706r5</a:t>
            </a:r>
            <a:r>
              <a:rPr lang="en-US" sz="1600" dirty="0">
                <a:effectLst/>
                <a:latin typeface="Times New Roman" panose="02020603050405020304" pitchFamily="18" charset="0"/>
                <a:ea typeface="Calibri" panose="020F0502020204030204" pitchFamily="34" charset="0"/>
              </a:rPr>
              <a:t>)</a:t>
            </a:r>
            <a:r>
              <a:rPr lang="en-US" altLang="en-US" sz="1600" b="1" dirty="0"/>
              <a:t>.</a:t>
            </a:r>
          </a:p>
          <a:p>
            <a:pPr marL="400050" lvl="1" indent="0"/>
            <a:endParaRPr lang="en-US" sz="1200" dirty="0">
              <a:solidFill>
                <a:schemeClr val="tx1"/>
              </a:solidFill>
            </a:endParaRPr>
          </a:p>
          <a:p>
            <a:pPr marL="0" indent="0"/>
            <a:r>
              <a:rPr lang="en-US" sz="1600" dirty="0"/>
              <a:t>Move: Sigurd Schelstraete			Second: Stephen Palm</a:t>
            </a:r>
          </a:p>
          <a:p>
            <a:pPr marL="0" indent="0"/>
            <a:r>
              <a:rPr lang="en-US" sz="1600" dirty="0"/>
              <a:t>Discussion: None.</a:t>
            </a:r>
          </a:p>
          <a:p>
            <a:pPr marL="0" indent="0"/>
            <a:r>
              <a:rPr lang="en-US" sz="1600" dirty="0"/>
              <a:t>Result: </a:t>
            </a:r>
            <a:r>
              <a:rPr lang="en-US" sz="1600" dirty="0">
                <a:highlight>
                  <a:srgbClr val="00FF00"/>
                </a:highlight>
              </a:rPr>
              <a:t>Approved with unanimous consent.</a:t>
            </a:r>
          </a:p>
          <a:p>
            <a:pPr marL="0" indent="0"/>
            <a:endParaRPr lang="en-US" sz="1600" dirty="0"/>
          </a:p>
          <a:p>
            <a:pPr marL="0" indent="0"/>
            <a:r>
              <a:rPr lang="en-US" sz="1050" i="1" dirty="0"/>
              <a:t>Note: These are comment resolution documents that obtained ≥ 75% support during the straw poll phase during the Wednesday/Thursday sessions</a:t>
            </a:r>
          </a:p>
          <a:p>
            <a:pPr marL="0" indent="0"/>
            <a:endParaRPr lang="en-US" sz="16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4105121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443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“Rejected” resolutions to the CIDs:</a:t>
            </a:r>
          </a:p>
          <a:p>
            <a:pPr marL="285750" indent="-285750">
              <a:buFont typeface="Arial" panose="020B0604020202020204" pitchFamily="34" charset="0"/>
              <a:buChar char="•"/>
            </a:pPr>
            <a:r>
              <a:rPr lang="en-US" sz="1400" b="0" dirty="0">
                <a:solidFill>
                  <a:schemeClr val="tx1"/>
                </a:solidFill>
              </a:rPr>
              <a:t>11076, 11077, 10012</a:t>
            </a:r>
          </a:p>
          <a:p>
            <a:pPr marL="0" indent="0"/>
            <a:r>
              <a:rPr lang="en-US" sz="1600" dirty="0">
                <a:solidFill>
                  <a:schemeClr val="tx1"/>
                </a:solidFill>
              </a:rPr>
              <a:t>With the following rejection reason: “The commenter has withdrawn the comment”. </a:t>
            </a:r>
          </a:p>
          <a:p>
            <a:pPr marL="0" indent="0"/>
            <a:endParaRPr lang="en-US" sz="1600" dirty="0"/>
          </a:p>
          <a:p>
            <a:pPr marL="0" indent="0"/>
            <a:r>
              <a:rPr lang="en-US" sz="1600" dirty="0"/>
              <a:t>Move: Po-Kai Huang				Second: George Cherian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7730767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444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856538" cy="4494213"/>
          </a:xfrm>
        </p:spPr>
        <p:txBody>
          <a:bodyPr/>
          <a:lstStyle/>
          <a:p>
            <a:pPr marL="0" indent="0"/>
            <a:r>
              <a:rPr lang="en-US" sz="1400" dirty="0">
                <a:solidFill>
                  <a:schemeClr val="tx1"/>
                </a:solidFill>
              </a:rPr>
              <a:t>Move to approve resolutions to the CIDs:</a:t>
            </a:r>
          </a:p>
          <a:p>
            <a:pPr>
              <a:buFont typeface="Arial" panose="020B0604020202020204" pitchFamily="34" charset="0"/>
              <a:buChar char="•"/>
            </a:pPr>
            <a:r>
              <a:rPr lang="en-US" sz="1100" b="0" kern="100" dirty="0">
                <a:effectLst/>
                <a:ea typeface="Malgun Gothic" panose="020B0503020000020004" pitchFamily="34" charset="-127"/>
                <a:cs typeface="Times New Roman" panose="02020603050405020304" pitchFamily="18" charset="0"/>
              </a:rPr>
              <a:t>13411, 13416, 14000, 11454, 11455 in </a:t>
            </a:r>
            <a:r>
              <a:rPr lang="en-US" sz="1100" b="0" kern="100" dirty="0">
                <a:effectLst/>
                <a:ea typeface="Malgun Gothic" panose="020B0503020000020004" pitchFamily="34" charset="-127"/>
                <a:cs typeface="Times New Roman" panose="02020603050405020304" pitchFamily="18" charset="0"/>
                <a:hlinkClick r:id="rId2"/>
              </a:rPr>
              <a:t>11-22/1434r2</a:t>
            </a:r>
            <a:r>
              <a:rPr lang="en-US" sz="1100" b="0" kern="100" dirty="0">
                <a:effectLst/>
                <a:ea typeface="Malgun Gothic" panose="020B0503020000020004" pitchFamily="34" charset="-127"/>
                <a:cs typeface="Times New Roman" panose="02020603050405020304" pitchFamily="18" charset="0"/>
              </a:rPr>
              <a:t> </a:t>
            </a:r>
            <a:r>
              <a:rPr lang="en-US" sz="1100" b="0" i="1" kern="100" dirty="0">
                <a:effectLst/>
                <a:ea typeface="Malgun Gothic" panose="020B0503020000020004" pitchFamily="34" charset="-127"/>
                <a:cs typeface="Times New Roman" panose="02020603050405020304" pitchFamily="18" charset="0"/>
              </a:rPr>
              <a:t>[5 CIDs] &amp; </a:t>
            </a:r>
            <a:r>
              <a:rPr lang="en-US" sz="1100" b="0" kern="100" dirty="0">
                <a:effectLst/>
                <a:ea typeface="Malgun Gothic" panose="020B0503020000020004" pitchFamily="34" charset="-127"/>
                <a:cs typeface="Times New Roman" panose="02020603050405020304" pitchFamily="18" charset="0"/>
              </a:rPr>
              <a:t>11581, 11452, 13402, 13404 in </a:t>
            </a:r>
            <a:r>
              <a:rPr lang="en-US" sz="1100" b="0" kern="100" dirty="0">
                <a:effectLst/>
                <a:ea typeface="Malgun Gothic" panose="020B0503020000020004" pitchFamily="34" charset="-127"/>
                <a:cs typeface="Times New Roman" panose="02020603050405020304" pitchFamily="18" charset="0"/>
                <a:hlinkClick r:id="rId3"/>
              </a:rPr>
              <a:t>11-22/1188r2</a:t>
            </a:r>
            <a:r>
              <a:rPr lang="en-US" sz="1100" b="0" kern="100" dirty="0">
                <a:effectLst/>
                <a:ea typeface="Malgun Gothic" panose="020B0503020000020004" pitchFamily="34" charset="-127"/>
                <a:cs typeface="Times New Roman" panose="02020603050405020304" pitchFamily="18" charset="0"/>
              </a:rPr>
              <a:t> </a:t>
            </a:r>
            <a:r>
              <a:rPr lang="en-US" sz="1100" b="0" i="1" kern="100" dirty="0">
                <a:effectLst/>
                <a:ea typeface="Malgun Gothic" panose="020B0503020000020004" pitchFamily="34" charset="-127"/>
                <a:cs typeface="Times New Roman" panose="02020603050405020304" pitchFamily="18" charset="0"/>
              </a:rPr>
              <a:t>[4 CIDs]</a:t>
            </a:r>
          </a:p>
          <a:p>
            <a:pPr>
              <a:buFont typeface="Arial" panose="020B0604020202020204" pitchFamily="34" charset="0"/>
              <a:buChar char="•"/>
            </a:pPr>
            <a:r>
              <a:rPr lang="en-US" sz="1100" b="0" kern="100" dirty="0">
                <a:effectLst/>
                <a:ea typeface="Malgun Gothic" panose="020B0503020000020004" pitchFamily="34" charset="-127"/>
                <a:cs typeface="Times New Roman" panose="02020603050405020304" pitchFamily="18" charset="0"/>
              </a:rPr>
              <a:t>11374, 10346, 11371, 11372, 11613, 10349, 10350, 11612, 12446 in </a:t>
            </a:r>
            <a:r>
              <a:rPr lang="en-US" sz="1100" b="0" kern="100" dirty="0">
                <a:effectLst/>
                <a:ea typeface="Malgun Gothic" panose="020B0503020000020004" pitchFamily="34" charset="-127"/>
                <a:cs typeface="Times New Roman" panose="02020603050405020304" pitchFamily="18" charset="0"/>
                <a:hlinkClick r:id="rId4"/>
              </a:rPr>
              <a:t>11-22/1336r3</a:t>
            </a:r>
            <a:r>
              <a:rPr lang="en-US" sz="1100" b="0" kern="100" dirty="0">
                <a:effectLst/>
                <a:ea typeface="Malgun Gothic" panose="020B0503020000020004" pitchFamily="34" charset="-127"/>
                <a:cs typeface="Times New Roman" panose="02020603050405020304" pitchFamily="18" charset="0"/>
              </a:rPr>
              <a:t> </a:t>
            </a:r>
            <a:r>
              <a:rPr lang="en-US" sz="1100" b="0" i="1" kern="100" dirty="0">
                <a:ea typeface="Malgun Gothic" panose="020B0503020000020004" pitchFamily="34" charset="-127"/>
                <a:cs typeface="Times New Roman" panose="02020603050405020304" pitchFamily="18" charset="0"/>
              </a:rPr>
              <a:t>[9 CIDs]</a:t>
            </a:r>
          </a:p>
          <a:p>
            <a:pPr>
              <a:buFont typeface="Arial" panose="020B0604020202020204" pitchFamily="34" charset="0"/>
              <a:buChar char="•"/>
            </a:pPr>
            <a:r>
              <a:rPr lang="en-US" sz="1100" b="0" kern="100" dirty="0">
                <a:effectLst/>
                <a:ea typeface="Malgun Gothic" panose="020B0503020000020004" pitchFamily="34" charset="-127"/>
                <a:cs typeface="Times New Roman" panose="02020603050405020304" pitchFamily="18" charset="0"/>
              </a:rPr>
              <a:t>10661, 13010, 13824, 13011, 12685, 10662, 10663, 10087, 10664</a:t>
            </a:r>
            <a:r>
              <a:rPr lang="en-US" sz="1100" b="0" kern="100" dirty="0">
                <a:ea typeface="Malgun Gothic" panose="020B0503020000020004" pitchFamily="34" charset="-127"/>
                <a:cs typeface="Times New Roman" panose="02020603050405020304" pitchFamily="18" charset="0"/>
              </a:rPr>
              <a:t> in </a:t>
            </a:r>
            <a:r>
              <a:rPr lang="en-US" sz="1100" b="0" kern="100" dirty="0">
                <a:ea typeface="Malgun Gothic" panose="020B0503020000020004" pitchFamily="34" charset="-127"/>
                <a:cs typeface="Times New Roman" panose="02020603050405020304" pitchFamily="18" charset="0"/>
                <a:hlinkClick r:id="rId5"/>
              </a:rPr>
              <a:t>11-22/1252r4</a:t>
            </a:r>
            <a:r>
              <a:rPr lang="en-US" sz="1100" b="0" kern="100" dirty="0">
                <a:ea typeface="Malgun Gothic" panose="020B0503020000020004" pitchFamily="34" charset="-127"/>
                <a:cs typeface="Times New Roman" panose="02020603050405020304" pitchFamily="18" charset="0"/>
              </a:rPr>
              <a:t> </a:t>
            </a:r>
            <a:r>
              <a:rPr lang="en-US" sz="1100" b="0" i="1" kern="100" dirty="0">
                <a:effectLst/>
                <a:ea typeface="Malgun Gothic" panose="020B0503020000020004" pitchFamily="34" charset="-127"/>
                <a:cs typeface="Times New Roman" panose="02020603050405020304" pitchFamily="18" charset="0"/>
              </a:rPr>
              <a:t>[9 CIDs]</a:t>
            </a:r>
          </a:p>
          <a:p>
            <a:pPr>
              <a:buFont typeface="Arial" panose="020B0604020202020204" pitchFamily="34" charset="0"/>
              <a:buChar char="•"/>
            </a:pPr>
            <a:r>
              <a:rPr lang="en-US" sz="1100" b="0" kern="100" dirty="0">
                <a:effectLst/>
                <a:ea typeface="Malgun Gothic" panose="020B0503020000020004" pitchFamily="34" charset="-127"/>
                <a:cs typeface="Times New Roman" panose="02020603050405020304" pitchFamily="18" charset="0"/>
              </a:rPr>
              <a:t>10070, 10424, 10425, 10704, 11523, 11524, 11525, 11699, 11954 in </a:t>
            </a:r>
            <a:r>
              <a:rPr lang="en-US" sz="1100" b="0" kern="100" dirty="0">
                <a:effectLst/>
                <a:ea typeface="Malgun Gothic" panose="020B0503020000020004" pitchFamily="34" charset="-127"/>
                <a:cs typeface="Times New Roman" panose="02020603050405020304" pitchFamily="18" charset="0"/>
                <a:hlinkClick r:id="rId6"/>
              </a:rPr>
              <a:t>11-22/1436r2</a:t>
            </a:r>
            <a:r>
              <a:rPr lang="en-US" sz="1100" b="0" kern="100" dirty="0">
                <a:effectLst/>
                <a:ea typeface="Malgun Gothic" panose="020B0503020000020004" pitchFamily="34" charset="-127"/>
                <a:cs typeface="Times New Roman" panose="02020603050405020304" pitchFamily="18" charset="0"/>
              </a:rPr>
              <a:t> </a:t>
            </a:r>
            <a:r>
              <a:rPr lang="en-US" sz="1100" b="0" i="1" kern="100" dirty="0">
                <a:effectLst/>
                <a:ea typeface="Malgun Gothic" panose="020B0503020000020004" pitchFamily="34" charset="-127"/>
                <a:cs typeface="Times New Roman" panose="02020603050405020304" pitchFamily="18" charset="0"/>
              </a:rPr>
              <a:t>[9 CIDs]</a:t>
            </a:r>
          </a:p>
          <a:p>
            <a:pPr>
              <a:buFont typeface="Arial" panose="020B0604020202020204" pitchFamily="34" charset="0"/>
              <a:buChar char="•"/>
            </a:pPr>
            <a:r>
              <a:rPr lang="en-US" sz="1100" b="0" kern="100" dirty="0">
                <a:effectLst/>
                <a:ea typeface="Malgun Gothic" panose="020B0503020000020004" pitchFamily="34" charset="-127"/>
                <a:cs typeface="Times New Roman" panose="02020603050405020304" pitchFamily="18" charset="0"/>
              </a:rPr>
              <a:t>13637, 13016, 10684, 10685, 13838, 11705, 13034, 13035, 13831 in 11-22/1470r7 </a:t>
            </a:r>
            <a:r>
              <a:rPr lang="en-US" sz="1100" b="0" i="1" kern="100" dirty="0">
                <a:effectLst/>
                <a:ea typeface="Malgun Gothic" panose="020B0503020000020004" pitchFamily="34" charset="-127"/>
                <a:cs typeface="Times New Roman" panose="02020603050405020304" pitchFamily="18" charset="0"/>
              </a:rPr>
              <a:t>[9 CIDs]</a:t>
            </a:r>
          </a:p>
          <a:p>
            <a:pPr>
              <a:buFont typeface="Arial" panose="020B0604020202020204" pitchFamily="34" charset="0"/>
              <a:buChar char="•"/>
            </a:pPr>
            <a:r>
              <a:rPr lang="en-US" sz="1100" b="0" kern="100" dirty="0">
                <a:effectLst/>
                <a:ea typeface="Malgun Gothic" panose="020B0503020000020004" pitchFamily="34" charset="-127"/>
                <a:cs typeface="Times New Roman" panose="02020603050405020304" pitchFamily="18" charset="0"/>
              </a:rPr>
              <a:t>10896, 12280, 13008 in </a:t>
            </a:r>
            <a:r>
              <a:rPr lang="en-US" sz="1100" b="0" kern="100" dirty="0">
                <a:effectLst/>
                <a:ea typeface="Malgun Gothic" panose="020B0503020000020004" pitchFamily="34" charset="-127"/>
                <a:cs typeface="Times New Roman" panose="02020603050405020304" pitchFamily="18" charset="0"/>
                <a:hlinkClick r:id="rId7"/>
              </a:rPr>
              <a:t>11-22/1422r2</a:t>
            </a:r>
            <a:r>
              <a:rPr lang="en-US" sz="1100" b="0" kern="100" dirty="0">
                <a:effectLst/>
                <a:ea typeface="Malgun Gothic" panose="020B0503020000020004" pitchFamily="34" charset="-127"/>
                <a:cs typeface="Times New Roman" panose="02020603050405020304" pitchFamily="18" charset="0"/>
              </a:rPr>
              <a:t> &amp; 10689 in </a:t>
            </a:r>
            <a:r>
              <a:rPr lang="en-US" sz="1100" b="0" kern="100" dirty="0">
                <a:effectLst/>
                <a:ea typeface="Malgun Gothic" panose="020B0503020000020004" pitchFamily="34" charset="-127"/>
                <a:cs typeface="Times New Roman" panose="02020603050405020304" pitchFamily="18" charset="0"/>
                <a:hlinkClick r:id="rId8"/>
              </a:rPr>
              <a:t>11-22/1470r7</a:t>
            </a:r>
            <a:r>
              <a:rPr lang="en-US" sz="1100" b="0" kern="100" dirty="0">
                <a:effectLst/>
                <a:ea typeface="Malgun Gothic" panose="020B0503020000020004" pitchFamily="34" charset="-127"/>
                <a:cs typeface="Times New Roman" panose="02020603050405020304" pitchFamily="18" charset="0"/>
              </a:rPr>
              <a:t> &amp; 10900, 12284, 13653 in </a:t>
            </a:r>
            <a:r>
              <a:rPr lang="en-US" sz="1100" b="0" kern="100" dirty="0">
                <a:effectLst/>
                <a:ea typeface="Malgun Gothic" panose="020B0503020000020004" pitchFamily="34" charset="-127"/>
                <a:cs typeface="Times New Roman" panose="02020603050405020304" pitchFamily="18" charset="0"/>
                <a:hlinkClick r:id="rId9"/>
              </a:rPr>
              <a:t>11-22/1233r8</a:t>
            </a:r>
            <a:r>
              <a:rPr lang="en-US" sz="1100" b="0" kern="100" dirty="0">
                <a:effectLst/>
                <a:ea typeface="Malgun Gothic" panose="020B0503020000020004" pitchFamily="34" charset="-127"/>
                <a:cs typeface="Times New Roman" panose="02020603050405020304" pitchFamily="18" charset="0"/>
              </a:rPr>
              <a:t> </a:t>
            </a:r>
            <a:r>
              <a:rPr lang="en-US" sz="1100" b="0" i="1" kern="100" dirty="0">
                <a:effectLst/>
                <a:ea typeface="Malgun Gothic" panose="020B0503020000020004" pitchFamily="34" charset="-127"/>
                <a:cs typeface="Times New Roman" panose="02020603050405020304" pitchFamily="18" charset="0"/>
              </a:rPr>
              <a:t>[7 CIDs]</a:t>
            </a:r>
            <a:endParaRPr lang="en-US" sz="1100" b="0" kern="100" dirty="0">
              <a:effectLst/>
              <a:ea typeface="Malgun Gothic" panose="020B0503020000020004" pitchFamily="34" charset="-127"/>
              <a:cs typeface="Times New Roman" panose="02020603050405020304" pitchFamily="18" charset="0"/>
            </a:endParaRPr>
          </a:p>
          <a:p>
            <a:pPr>
              <a:buFont typeface="Arial" panose="020B0604020202020204" pitchFamily="34" charset="0"/>
              <a:buChar char="•"/>
            </a:pPr>
            <a:r>
              <a:rPr lang="en-US" sz="1100" b="0" kern="100" dirty="0">
                <a:effectLst/>
                <a:ea typeface="Malgun Gothic" panose="020B0503020000020004" pitchFamily="34" charset="-127"/>
                <a:cs typeface="Times New Roman" panose="02020603050405020304" pitchFamily="18" charset="0"/>
              </a:rPr>
              <a:t>10440, 11171, 11816, 12217 in </a:t>
            </a:r>
            <a:r>
              <a:rPr lang="en-US" sz="1100" b="0" kern="100" dirty="0">
                <a:effectLst/>
                <a:ea typeface="Malgun Gothic" panose="020B0503020000020004" pitchFamily="34" charset="-127"/>
                <a:cs typeface="Times New Roman" panose="02020603050405020304" pitchFamily="18" charset="0"/>
                <a:hlinkClick r:id="rId10"/>
              </a:rPr>
              <a:t>11-22/1196r5</a:t>
            </a:r>
            <a:r>
              <a:rPr lang="en-US" sz="1100" b="0" kern="100" dirty="0">
                <a:effectLst/>
                <a:ea typeface="Malgun Gothic" panose="020B0503020000020004" pitchFamily="34" charset="-127"/>
                <a:cs typeface="Times New Roman" panose="02020603050405020304" pitchFamily="18" charset="0"/>
              </a:rPr>
              <a:t> &amp; 14118, 13917 in </a:t>
            </a:r>
            <a:r>
              <a:rPr lang="en-US" sz="1100" b="0" kern="100" dirty="0">
                <a:effectLst/>
                <a:ea typeface="Malgun Gothic" panose="020B0503020000020004" pitchFamily="34" charset="-127"/>
                <a:cs typeface="Times New Roman" panose="02020603050405020304" pitchFamily="18" charset="0"/>
                <a:hlinkClick r:id="rId11"/>
              </a:rPr>
              <a:t>11-22/1344r3</a:t>
            </a:r>
            <a:r>
              <a:rPr lang="en-US" sz="1100" b="0" kern="100" dirty="0">
                <a:effectLst/>
                <a:ea typeface="Malgun Gothic" panose="020B0503020000020004" pitchFamily="34" charset="-127"/>
                <a:cs typeface="Times New Roman" panose="02020603050405020304" pitchFamily="18" charset="0"/>
              </a:rPr>
              <a:t> &amp; 12625 in </a:t>
            </a:r>
            <a:r>
              <a:rPr lang="en-US" sz="1100" b="0" kern="100" dirty="0">
                <a:effectLst/>
                <a:ea typeface="Malgun Gothic" panose="020B0503020000020004" pitchFamily="34" charset="-127"/>
                <a:cs typeface="Times New Roman" panose="02020603050405020304" pitchFamily="18" charset="0"/>
                <a:hlinkClick r:id="rId12"/>
              </a:rPr>
              <a:t>11-22/1429r3</a:t>
            </a:r>
            <a:r>
              <a:rPr lang="en-US" sz="1100" b="0" kern="100" dirty="0">
                <a:effectLst/>
                <a:ea typeface="Malgun Gothic" panose="020B0503020000020004" pitchFamily="34" charset="-127"/>
                <a:cs typeface="Times New Roman" panose="02020603050405020304" pitchFamily="18" charset="0"/>
              </a:rPr>
              <a:t> </a:t>
            </a:r>
            <a:r>
              <a:rPr lang="en-US" sz="1100" b="0" i="1" kern="100" dirty="0">
                <a:effectLst/>
                <a:ea typeface="Malgun Gothic" panose="020B0503020000020004" pitchFamily="34" charset="-127"/>
                <a:cs typeface="Times New Roman" panose="02020603050405020304" pitchFamily="18" charset="0"/>
              </a:rPr>
              <a:t>[7 CIDs]</a:t>
            </a:r>
            <a:endParaRPr lang="en-US" sz="1100" b="0" kern="100" dirty="0">
              <a:effectLst/>
              <a:ea typeface="Malgun Gothic" panose="020B0503020000020004" pitchFamily="34" charset="-127"/>
              <a:cs typeface="Times New Roman" panose="02020603050405020304" pitchFamily="18" charset="0"/>
            </a:endParaRPr>
          </a:p>
          <a:p>
            <a:pPr>
              <a:buFont typeface="Arial" panose="020B0604020202020204" pitchFamily="34" charset="0"/>
              <a:buChar char="•"/>
            </a:pPr>
            <a:r>
              <a:rPr lang="en-US" sz="1100" b="0" kern="100" dirty="0">
                <a:effectLst/>
                <a:ea typeface="Malgun Gothic" panose="020B0503020000020004" pitchFamily="34" charset="-127"/>
                <a:cs typeface="Times New Roman" panose="02020603050405020304" pitchFamily="18" charset="0"/>
              </a:rPr>
              <a:t>12468, 12719, 12831, 12833, 12971, 12972, 13110, 13218, 13219, 13247, 13485, 13486, 13488 in </a:t>
            </a:r>
            <a:r>
              <a:rPr lang="en-US" sz="1100" b="0" kern="100" dirty="0">
                <a:effectLst/>
                <a:ea typeface="Malgun Gothic" panose="020B0503020000020004" pitchFamily="34" charset="-127"/>
                <a:cs typeface="Times New Roman" panose="02020603050405020304" pitchFamily="18" charset="0"/>
                <a:hlinkClick r:id="rId6"/>
              </a:rPr>
              <a:t>11-22/1436r4</a:t>
            </a:r>
            <a:r>
              <a:rPr lang="en-US" sz="1100" b="0" kern="100" dirty="0">
                <a:effectLst/>
                <a:ea typeface="Malgun Gothic" panose="020B0503020000020004" pitchFamily="34" charset="-127"/>
                <a:cs typeface="Times New Roman" panose="02020603050405020304" pitchFamily="18" charset="0"/>
              </a:rPr>
              <a:t> </a:t>
            </a:r>
            <a:r>
              <a:rPr lang="en-US" sz="1100" b="0" i="1" kern="100" dirty="0">
                <a:effectLst/>
                <a:ea typeface="Malgun Gothic" panose="020B0503020000020004" pitchFamily="34" charset="-127"/>
                <a:cs typeface="Times New Roman" panose="02020603050405020304" pitchFamily="18" charset="0"/>
              </a:rPr>
              <a:t>[13 CIDs]</a:t>
            </a:r>
            <a:endParaRPr lang="en-US" sz="1100" b="0" kern="100" dirty="0">
              <a:effectLst/>
              <a:ea typeface="Malgun Gothic" panose="020B0503020000020004" pitchFamily="34" charset="-127"/>
              <a:cs typeface="Times New Roman" panose="02020603050405020304" pitchFamily="18" charset="0"/>
            </a:endParaRPr>
          </a:p>
          <a:p>
            <a:pPr marL="0" indent="0"/>
            <a:r>
              <a:rPr lang="en-US" altLang="en-US" sz="1400" b="1" dirty="0"/>
              <a:t>and incorporate the text changes into the latest TGbe draft.</a:t>
            </a:r>
          </a:p>
          <a:p>
            <a:pPr marL="0" indent="0"/>
            <a:endParaRPr lang="en-US" altLang="en-US" sz="1200" b="1" dirty="0"/>
          </a:p>
          <a:p>
            <a:pPr marL="0" indent="0"/>
            <a:r>
              <a:rPr lang="en-US" sz="1400" dirty="0"/>
              <a:t>Move: Duncan Ho				Second: Subir Das</a:t>
            </a:r>
          </a:p>
          <a:p>
            <a:pPr marL="0" indent="0"/>
            <a:r>
              <a:rPr lang="en-US" sz="1400" dirty="0"/>
              <a:t>Discussion: None.</a:t>
            </a:r>
            <a:endParaRPr lang="en-US" sz="1400" b="0" dirty="0"/>
          </a:p>
          <a:p>
            <a:r>
              <a:rPr lang="en-US" sz="1400" dirty="0"/>
              <a:t>Result: </a:t>
            </a:r>
            <a:r>
              <a:rPr lang="en-US" sz="1400" dirty="0">
                <a:highlight>
                  <a:srgbClr val="00FF00"/>
                </a:highlight>
              </a:rPr>
              <a:t>Approved with unanimous consent.</a:t>
            </a:r>
          </a:p>
          <a:p>
            <a:endParaRPr lang="en-US" sz="1400" dirty="0"/>
          </a:p>
          <a:p>
            <a:r>
              <a:rPr lang="en-US" sz="1050" i="1" dirty="0"/>
              <a:t>Note: These are comment resolution documents that obtained ≥ 75% support during the straw poll phase during the Wednesday/Thursday sessions</a:t>
            </a:r>
          </a:p>
          <a:p>
            <a:endParaRPr lang="en-US" sz="14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40225009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445 (MAC/Joint)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856538"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12249 in </a:t>
            </a:r>
            <a:r>
              <a:rPr lang="en-US" sz="1200" b="0" dirty="0">
                <a:effectLst/>
                <a:ea typeface="Calibri" panose="020F0502020204030204" pitchFamily="34" charset="0"/>
              </a:rPr>
              <a:t>11-22/1048r1 </a:t>
            </a:r>
            <a:r>
              <a:rPr lang="en-US" sz="1200" b="0" i="1" dirty="0">
                <a:solidFill>
                  <a:schemeClr val="tx1"/>
                </a:solidFill>
              </a:rPr>
              <a:t>[1 CIDs]</a:t>
            </a:r>
            <a:endParaRPr lang="en-US" sz="1200" b="0" dirty="0">
              <a:effectLst/>
              <a:ea typeface="Calibri" panose="020F0502020204030204" pitchFamily="34"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12618, 10718, 13280, 14018 in </a:t>
            </a:r>
            <a:r>
              <a:rPr lang="en-US" sz="1200" b="0" dirty="0">
                <a:effectLst/>
                <a:ea typeface="Calibri" panose="020F0502020204030204" pitchFamily="34" charset="0"/>
              </a:rPr>
              <a:t>11-22/1487r4 </a:t>
            </a:r>
            <a:r>
              <a:rPr lang="en-US" sz="1200" b="0" i="1" dirty="0">
                <a:solidFill>
                  <a:schemeClr val="tx1"/>
                </a:solidFill>
              </a:rPr>
              <a:t>[4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10406 in </a:t>
            </a:r>
            <a:r>
              <a:rPr lang="en-US" sz="1200" b="0" dirty="0">
                <a:effectLst/>
                <a:ea typeface="Calibri" panose="020F0502020204030204" pitchFamily="34" charset="0"/>
              </a:rPr>
              <a:t>11-22/1364r2 </a:t>
            </a:r>
            <a:r>
              <a:rPr lang="en-US" sz="1200" b="0" i="1" dirty="0">
                <a:solidFill>
                  <a:schemeClr val="tx1"/>
                </a:solidFill>
              </a:rPr>
              <a:t>[1 CIDs]</a:t>
            </a:r>
            <a:endParaRPr lang="en-US" sz="1200" b="0" dirty="0">
              <a:effectLst/>
              <a:ea typeface="Calibri" panose="020F0502020204030204" pitchFamily="34"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11995 in 22/1617r0 </a:t>
            </a:r>
            <a:r>
              <a:rPr lang="en-US" sz="1200" b="0" i="1" dirty="0">
                <a:solidFill>
                  <a:schemeClr val="tx1"/>
                </a:solidFill>
              </a:rPr>
              <a:t>[1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solidFill>
                  <a:schemeClr val="tx1"/>
                </a:solidFill>
              </a:rPr>
              <a:t>12503, in </a:t>
            </a:r>
            <a:r>
              <a:rPr lang="en-US" sz="1200" b="0" dirty="0">
                <a:solidFill>
                  <a:schemeClr val="tx1"/>
                </a:solidFill>
                <a:hlinkClick r:id="rId2"/>
              </a:rPr>
              <a:t>11-22/1263r2</a:t>
            </a:r>
            <a:r>
              <a:rPr lang="en-US" sz="1200" b="0" dirty="0">
                <a:solidFill>
                  <a:schemeClr val="tx1"/>
                </a:solidFill>
              </a:rPr>
              <a:t> </a:t>
            </a:r>
            <a:r>
              <a:rPr lang="en-US" sz="1200" b="0" i="1" dirty="0">
                <a:solidFill>
                  <a:schemeClr val="tx1"/>
                </a:solidFill>
              </a:rPr>
              <a:t>[1 CIDs]</a:t>
            </a:r>
            <a:endParaRPr lang="en-US" sz="1200" b="0" dirty="0">
              <a:solidFill>
                <a:schemeClr val="tx1"/>
              </a:solidFill>
            </a:endParaRPr>
          </a:p>
          <a:p>
            <a:pPr marL="0" indent="0"/>
            <a:r>
              <a:rPr lang="en-US" altLang="en-US" sz="1400" b="1" dirty="0"/>
              <a:t>and incorporate the text changes into the latest TGbe draft.</a:t>
            </a:r>
          </a:p>
          <a:p>
            <a:pPr marL="0" indent="0"/>
            <a:endParaRPr lang="en-US" altLang="en-US" sz="1200" b="1" dirty="0"/>
          </a:p>
          <a:p>
            <a:pPr marL="0" indent="0"/>
            <a:r>
              <a:rPr lang="en-US" sz="1400" dirty="0"/>
              <a:t>Move: Binita Gupta				Second: Subir Das</a:t>
            </a:r>
          </a:p>
          <a:p>
            <a:pPr marL="0" indent="0"/>
            <a:r>
              <a:rPr lang="en-US" sz="1400" dirty="0"/>
              <a:t>Discussion: None.</a:t>
            </a:r>
            <a:endParaRPr lang="en-US" sz="1400" b="0" dirty="0"/>
          </a:p>
          <a:p>
            <a:r>
              <a:rPr lang="en-US" sz="1400" dirty="0"/>
              <a:t>Result: </a:t>
            </a:r>
            <a:r>
              <a:rPr lang="en-US" sz="1400" dirty="0">
                <a:highlight>
                  <a:srgbClr val="00FF00"/>
                </a:highlight>
              </a:rPr>
              <a:t>Approved with unanimous consent.</a:t>
            </a:r>
          </a:p>
          <a:p>
            <a:endParaRPr lang="en-US" sz="1400" dirty="0"/>
          </a:p>
          <a:p>
            <a:r>
              <a:rPr lang="en-US" sz="1050" i="1" dirty="0"/>
              <a:t>Note: These are comment resolution documents that obtained ≥ 75% support during the straw poll phase during the Wednesday/Thursday sessions</a:t>
            </a:r>
          </a:p>
          <a:p>
            <a:endParaRPr lang="en-US" sz="14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88771997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0B067-ABE7-DE05-065D-2628E6E451B5}"/>
              </a:ext>
            </a:extLst>
          </p:cNvPr>
          <p:cNvSpPr>
            <a:spLocks noGrp="1"/>
          </p:cNvSpPr>
          <p:nvPr>
            <p:ph type="title"/>
          </p:nvPr>
        </p:nvSpPr>
        <p:spPr/>
        <p:txBody>
          <a:bodyPr/>
          <a:lstStyle/>
          <a:p>
            <a:r>
              <a:rPr lang="en-US" dirty="0">
                <a:solidFill>
                  <a:schemeClr val="tx1"/>
                </a:solidFill>
              </a:rPr>
              <a:t>Motion 446</a:t>
            </a:r>
            <a:endParaRPr lang="en-US" dirty="0"/>
          </a:p>
        </p:txBody>
      </p:sp>
      <p:sp>
        <p:nvSpPr>
          <p:cNvPr id="3" name="Content Placeholder 2">
            <a:extLst>
              <a:ext uri="{FF2B5EF4-FFF2-40B4-BE49-F238E27FC236}">
                <a16:creationId xmlns:a16="http://schemas.microsoft.com/office/drawing/2014/main" id="{92CDABE8-248C-9573-CB77-DDDB40ADCABC}"/>
              </a:ext>
            </a:extLst>
          </p:cNvPr>
          <p:cNvSpPr>
            <a:spLocks noGrp="1"/>
          </p:cNvSpPr>
          <p:nvPr>
            <p:ph idx="1"/>
          </p:nvPr>
        </p:nvSpPr>
        <p:spPr/>
        <p:txBody>
          <a:bodyPr/>
          <a:lstStyle/>
          <a:p>
            <a:pPr marL="0" indent="0"/>
            <a:r>
              <a:rPr lang="en-US" sz="2400" dirty="0"/>
              <a:t>Move to instruct the TGbe Editor to create IEEE802.11be D2.2 draft after incorporating the approved changes as specified in </a:t>
            </a:r>
            <a:r>
              <a:rPr lang="en-US" sz="2400" dirty="0">
                <a:solidFill>
                  <a:schemeClr val="tx1"/>
                </a:solidFill>
              </a:rPr>
              <a:t>Motions 415 to 445 (motions with numerical values)</a:t>
            </a:r>
            <a:r>
              <a:rPr lang="en-US" sz="2400" dirty="0"/>
              <a:t>.</a:t>
            </a:r>
          </a:p>
          <a:p>
            <a:pPr marL="0" indent="0"/>
            <a:endParaRPr lang="en-US" sz="2400" dirty="0"/>
          </a:p>
          <a:p>
            <a:pPr marL="0" indent="0"/>
            <a:r>
              <a:rPr lang="en-US" sz="2400" dirty="0"/>
              <a:t>Move: Abhishek Patil		Second: Chunyu Hu</a:t>
            </a:r>
          </a:p>
          <a:p>
            <a:pPr marL="0" indent="0"/>
            <a:r>
              <a:rPr lang="en-US" sz="2400" dirty="0"/>
              <a:t>Discussion: None.</a:t>
            </a:r>
          </a:p>
          <a:p>
            <a:r>
              <a:rPr lang="en-US" sz="2400" dirty="0"/>
              <a:t>Result: </a:t>
            </a:r>
            <a:r>
              <a:rPr lang="en-US" sz="2400" dirty="0">
                <a:highlight>
                  <a:srgbClr val="00FF00"/>
                </a:highlight>
              </a:rPr>
              <a:t>Approved with unanimous consent.</a:t>
            </a:r>
          </a:p>
          <a:p>
            <a:endParaRPr lang="en-US" dirty="0"/>
          </a:p>
        </p:txBody>
      </p:sp>
      <p:sp>
        <p:nvSpPr>
          <p:cNvPr id="4" name="Slide Number Placeholder 3">
            <a:extLst>
              <a:ext uri="{FF2B5EF4-FFF2-40B4-BE49-F238E27FC236}">
                <a16:creationId xmlns:a16="http://schemas.microsoft.com/office/drawing/2014/main" id="{C0A92DC6-9692-872A-E6F3-45A999C38763}"/>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A4034570-AF93-A8C2-F85A-37CF61CF61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CE98784-6ED3-0158-11DC-2DDDB65E9723}"/>
              </a:ext>
            </a:extLst>
          </p:cNvPr>
          <p:cNvSpPr>
            <a:spLocks noGrp="1"/>
          </p:cNvSpPr>
          <p:nvPr>
            <p:ph type="dt" idx="15"/>
          </p:nvPr>
        </p:nvSpPr>
        <p:spPr/>
        <p:txBody>
          <a:bodyPr/>
          <a:lstStyle/>
          <a:p>
            <a:r>
              <a:rPr lang="en-US"/>
              <a:t>July 2022</a:t>
            </a:r>
            <a:endParaRPr lang="en-GB" dirty="0"/>
          </a:p>
        </p:txBody>
      </p:sp>
    </p:spTree>
    <p:extLst>
      <p:ext uri="{BB962C8B-B14F-4D97-AF65-F5344CB8AC3E}">
        <p14:creationId xmlns:p14="http://schemas.microsoft.com/office/powerpoint/2010/main" val="21181086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E4BCC-0258-D7B0-CE74-0DDE786660B9}"/>
              </a:ext>
            </a:extLst>
          </p:cNvPr>
          <p:cNvSpPr>
            <a:spLocks noGrp="1"/>
          </p:cNvSpPr>
          <p:nvPr>
            <p:ph type="title"/>
          </p:nvPr>
        </p:nvSpPr>
        <p:spPr/>
        <p:txBody>
          <a:bodyPr/>
          <a:lstStyle/>
          <a:p>
            <a:r>
              <a:rPr lang="en-US" altLang="en-US" dirty="0"/>
              <a:t>TGbe MAC November Ad-Hoc</a:t>
            </a:r>
            <a:endParaRPr lang="en-US" dirty="0"/>
          </a:p>
        </p:txBody>
      </p:sp>
      <p:sp>
        <p:nvSpPr>
          <p:cNvPr id="3" name="Content Placeholder 2">
            <a:extLst>
              <a:ext uri="{FF2B5EF4-FFF2-40B4-BE49-F238E27FC236}">
                <a16:creationId xmlns:a16="http://schemas.microsoft.com/office/drawing/2014/main" id="{DDFD3685-A4E7-CD24-7EF5-92B49058CA64}"/>
              </a:ext>
            </a:extLst>
          </p:cNvPr>
          <p:cNvSpPr>
            <a:spLocks noGrp="1"/>
          </p:cNvSpPr>
          <p:nvPr>
            <p:ph idx="1"/>
          </p:nvPr>
        </p:nvSpPr>
        <p:spPr/>
        <p:txBody>
          <a:bodyPr/>
          <a:lstStyle/>
          <a:p>
            <a:r>
              <a:rPr lang="en-US" altLang="en-US" dirty="0"/>
              <a:t>Approve a TGbe MAC ad-hoc meeting on November </a:t>
            </a:r>
            <a:r>
              <a:rPr lang="en-US" altLang="en-US" dirty="0">
                <a:solidFill>
                  <a:schemeClr val="tx1"/>
                </a:solidFill>
              </a:rPr>
              <a:t>11-12,</a:t>
            </a:r>
            <a:r>
              <a:rPr lang="en-US" altLang="en-US" dirty="0"/>
              <a:t> 2022, in Bangkok, Thailand, for the purpose of TGbe comment resolution and consideration of document submissions</a:t>
            </a:r>
          </a:p>
          <a:p>
            <a:endParaRPr lang="en-US" altLang="en-US" dirty="0"/>
          </a:p>
          <a:p>
            <a:r>
              <a:rPr lang="en-US" dirty="0"/>
              <a:t>Move: Ming Gan			Second: George Cherian</a:t>
            </a:r>
          </a:p>
          <a:p>
            <a:r>
              <a:rPr lang="en-US" dirty="0"/>
              <a:t>Discussion: missing location, added.</a:t>
            </a:r>
          </a:p>
          <a:p>
            <a:r>
              <a:rPr lang="en-US" dirty="0">
                <a:solidFill>
                  <a:schemeClr val="tx1"/>
                </a:solidFill>
              </a:rPr>
              <a:t>Preliminary Result: 58Y, 8N, 23A (pass)</a:t>
            </a:r>
          </a:p>
          <a:p>
            <a:r>
              <a:rPr lang="en-US" dirty="0">
                <a:solidFill>
                  <a:schemeClr val="tx1"/>
                </a:solidFill>
                <a:highlight>
                  <a:srgbClr val="00FF00"/>
                </a:highlight>
              </a:rPr>
              <a:t>Result: 57Y, 7N, 22A (passes)</a:t>
            </a:r>
            <a:endParaRPr lang="en-US" dirty="0">
              <a:highlight>
                <a:srgbClr val="00FF00"/>
              </a:highlight>
            </a:endParaRPr>
          </a:p>
        </p:txBody>
      </p:sp>
      <p:sp>
        <p:nvSpPr>
          <p:cNvPr id="4" name="Slide Number Placeholder 3">
            <a:extLst>
              <a:ext uri="{FF2B5EF4-FFF2-40B4-BE49-F238E27FC236}">
                <a16:creationId xmlns:a16="http://schemas.microsoft.com/office/drawing/2014/main" id="{98DE8F88-3B21-FBAE-BB59-515856F1B180}"/>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a:extLst>
              <a:ext uri="{FF2B5EF4-FFF2-40B4-BE49-F238E27FC236}">
                <a16:creationId xmlns:a16="http://schemas.microsoft.com/office/drawing/2014/main" id="{7D3A5059-80D0-24B2-A2B2-4DF7B9D8D4A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E70C678-9063-E6B0-9F04-D6735DCCD13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23229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12779, 12605, 12808, 11762 in </a:t>
            </a:r>
            <a:r>
              <a:rPr lang="en-US" sz="1100" b="0" dirty="0">
                <a:solidFill>
                  <a:schemeClr val="tx1"/>
                </a:solidFill>
                <a:hlinkClick r:id="rId2"/>
              </a:rPr>
              <a:t>11-22/1026r6</a:t>
            </a:r>
            <a:r>
              <a:rPr lang="en-US" sz="1100" b="0" dirty="0">
                <a:solidFill>
                  <a:schemeClr val="tx1"/>
                </a:solidFill>
              </a:rPr>
              <a:t> </a:t>
            </a:r>
            <a:r>
              <a:rPr lang="en-US" sz="1100" b="0" i="1" dirty="0">
                <a:solidFill>
                  <a:schemeClr val="tx1"/>
                </a:solidFill>
              </a:rPr>
              <a:t>[4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Laurent Cariou				Second: Abhishek Patil</a:t>
            </a:r>
          </a:p>
          <a:p>
            <a:pPr marL="0" indent="0"/>
            <a:r>
              <a:rPr lang="en-US" sz="1800" dirty="0"/>
              <a:t>Discussion: Some.</a:t>
            </a:r>
            <a:endParaRPr lang="en-US" sz="1800" b="0" dirty="0"/>
          </a:p>
          <a:p>
            <a:r>
              <a:rPr lang="en-US" sz="1800" dirty="0"/>
              <a:t>Preliminary Result: 75Y, 46N, 27A (fails)</a:t>
            </a:r>
          </a:p>
          <a:p>
            <a:r>
              <a:rPr lang="en-US" sz="1800" dirty="0"/>
              <a:t>Result: 75Y, 46N, 27A (fails)</a:t>
            </a:r>
          </a:p>
          <a:p>
            <a:endParaRPr lang="en-US" sz="18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4652346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OCTOBER 26</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September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Tree>
    <p:extLst>
      <p:ext uri="{BB962C8B-B14F-4D97-AF65-F5344CB8AC3E}">
        <p14:creationId xmlns:p14="http://schemas.microsoft.com/office/powerpoint/2010/main" val="98818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447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12537 in </a:t>
            </a:r>
            <a:r>
              <a:rPr lang="en-US" sz="1400" b="0" dirty="0">
                <a:solidFill>
                  <a:schemeClr val="tx1"/>
                </a:solidFill>
                <a:hlinkClick r:id="rId2"/>
              </a:rPr>
              <a:t>11-22/1610r1</a:t>
            </a:r>
            <a:r>
              <a:rPr lang="en-US" sz="1400" b="0" dirty="0">
                <a:solidFill>
                  <a:schemeClr val="tx1"/>
                </a:solidFill>
              </a:rPr>
              <a:t> </a:t>
            </a:r>
            <a:r>
              <a:rPr lang="en-US" sz="1400" b="0" i="1" dirty="0">
                <a:solidFill>
                  <a:schemeClr val="tx1"/>
                </a:solidFill>
              </a:rPr>
              <a:t>[1 CID]</a:t>
            </a:r>
          </a:p>
          <a:p>
            <a:pPr marL="285750" indent="-285750">
              <a:buFont typeface="Arial" panose="020B0604020202020204" pitchFamily="34" charset="0"/>
              <a:buChar char="•"/>
            </a:pPr>
            <a:r>
              <a:rPr lang="pt-BR" sz="1400" b="0" dirty="0">
                <a:solidFill>
                  <a:schemeClr val="tx1"/>
                </a:solidFill>
              </a:rPr>
              <a:t>10784, 10785, 10786, 10787 in </a:t>
            </a:r>
            <a:r>
              <a:rPr lang="pt-BR" sz="1400" b="0" dirty="0">
                <a:solidFill>
                  <a:schemeClr val="tx1"/>
                </a:solidFill>
                <a:hlinkClick r:id="rId3"/>
              </a:rPr>
              <a:t>11-22/1611r1</a:t>
            </a:r>
            <a:r>
              <a:rPr lang="pt-BR" sz="1400" b="0" dirty="0">
                <a:solidFill>
                  <a:schemeClr val="tx1"/>
                </a:solidFill>
              </a:rPr>
              <a:t> </a:t>
            </a:r>
            <a:r>
              <a:rPr lang="en-US" sz="1400" b="0" i="1" dirty="0">
                <a:solidFill>
                  <a:schemeClr val="tx1"/>
                </a:solidFill>
              </a:rPr>
              <a:t>[4 CIDs]</a:t>
            </a:r>
            <a:endParaRPr lang="en-US" sz="1400" b="0" dirty="0">
              <a:solidFill>
                <a:schemeClr val="tx1"/>
              </a:solidFill>
            </a:endParaRPr>
          </a:p>
          <a:p>
            <a:pPr marL="0" indent="0"/>
            <a:r>
              <a:rPr lang="en-US" altLang="en-US" sz="1800" b="1" dirty="0"/>
              <a:t>and incorporate the text changes into the latest TGbe draft.</a:t>
            </a:r>
          </a:p>
          <a:p>
            <a:pPr marL="0" indent="0"/>
            <a:endParaRPr lang="en-US" altLang="en-US" sz="1800" b="1" dirty="0"/>
          </a:p>
          <a:p>
            <a:pPr marL="0" indent="0"/>
            <a:r>
              <a:rPr lang="en-US" sz="1800" dirty="0"/>
              <a:t>Move: 			Second:</a:t>
            </a:r>
          </a:p>
          <a:p>
            <a:pPr marL="0" indent="0"/>
            <a:r>
              <a:rPr lang="en-US" sz="1800" dirty="0"/>
              <a:t>Discussion:</a:t>
            </a:r>
            <a:endParaRPr lang="en-US" sz="1800" b="0" dirty="0"/>
          </a:p>
          <a:p>
            <a:r>
              <a:rPr lang="en-US" sz="1800" dirty="0"/>
              <a:t>Result:</a:t>
            </a:r>
          </a:p>
          <a:p>
            <a:endParaRPr lang="en-US" sz="1800" dirty="0"/>
          </a:p>
          <a:p>
            <a:r>
              <a:rPr lang="en-US" sz="1200" i="1" dirty="0"/>
              <a:t>Note: These are comment resolution documents that obtained ≥ 75% support during the straw poll phase</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2022</a:t>
            </a:r>
            <a:endParaRPr lang="en-GB" dirty="0"/>
          </a:p>
        </p:txBody>
      </p:sp>
    </p:spTree>
    <p:extLst>
      <p:ext uri="{BB962C8B-B14F-4D97-AF65-F5344CB8AC3E}">
        <p14:creationId xmlns:p14="http://schemas.microsoft.com/office/powerpoint/2010/main" val="196967024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448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11936, 10821, 10822, 11279, 11006, 11007, 11280, 11008, 11963, 11009, 11153, 11937, 11010, 11012 in </a:t>
            </a:r>
            <a:r>
              <a:rPr lang="en-US" sz="1200" b="0" dirty="0">
                <a:solidFill>
                  <a:schemeClr val="tx1"/>
                </a:solidFill>
                <a:hlinkClick r:id="rId2"/>
              </a:rPr>
              <a:t>11-22/1645r1</a:t>
            </a:r>
            <a:r>
              <a:rPr lang="en-US" sz="1200" b="0" dirty="0">
                <a:solidFill>
                  <a:schemeClr val="tx1"/>
                </a:solidFill>
              </a:rPr>
              <a:t> </a:t>
            </a:r>
            <a:r>
              <a:rPr lang="en-US" sz="1200" b="0" i="1" dirty="0">
                <a:solidFill>
                  <a:schemeClr val="tx1"/>
                </a:solidFill>
              </a:rPr>
              <a:t>[14 CIDs]</a:t>
            </a:r>
          </a:p>
          <a:p>
            <a:pPr marL="285750" indent="-285750">
              <a:buFont typeface="Arial" panose="020B0604020202020204" pitchFamily="34" charset="0"/>
              <a:buChar char="•"/>
            </a:pPr>
            <a:r>
              <a:rPr lang="en-US" sz="1200" b="0" dirty="0">
                <a:solidFill>
                  <a:schemeClr val="tx1"/>
                </a:solidFill>
              </a:rPr>
              <a:t>10510, 10379, 10475, 10262, 10380, 10476, 11803, 10264, 10181, 11825 in </a:t>
            </a:r>
            <a:r>
              <a:rPr lang="en-US" sz="1200" b="0" dirty="0">
                <a:solidFill>
                  <a:schemeClr val="tx1"/>
                </a:solidFill>
                <a:hlinkClick r:id="rId3"/>
              </a:rPr>
              <a:t>11-22/1582r2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12958, 11123, 10842, 10708, 13126, 13127, 11987, 10844 in </a:t>
            </a:r>
            <a:r>
              <a:rPr lang="en-US" sz="1200" b="0" dirty="0">
                <a:solidFill>
                  <a:schemeClr val="tx1"/>
                </a:solidFill>
                <a:hlinkClick r:id="rId4"/>
              </a:rPr>
              <a:t>11-22/1477r1</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 13715, 13124, 12977, 13125, 14102 in </a:t>
            </a:r>
            <a:r>
              <a:rPr lang="en-US" sz="1200" b="0" dirty="0">
                <a:solidFill>
                  <a:schemeClr val="tx1"/>
                </a:solidFill>
                <a:hlinkClick r:id="rId5"/>
              </a:rPr>
              <a:t>11-22/1500r1</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13855, 12050, 13377, 13794, 13378, 13795, 12640, 12641, 12642, 10246, 13376, 10027, 13619, 13992 in </a:t>
            </a:r>
            <a:r>
              <a:rPr lang="en-US" sz="1200" b="0" dirty="0">
                <a:solidFill>
                  <a:schemeClr val="tx1"/>
                </a:solidFill>
                <a:hlinkClick r:id="rId6"/>
              </a:rPr>
              <a:t>11-22/1381r3</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14014, 14015, 13901 in </a:t>
            </a:r>
            <a:r>
              <a:rPr lang="en-US" sz="1200" b="0" dirty="0">
                <a:solidFill>
                  <a:schemeClr val="tx1"/>
                </a:solidFill>
                <a:hlinkClick r:id="rId7"/>
              </a:rPr>
              <a:t>11-22/1453r2</a:t>
            </a:r>
            <a:r>
              <a:rPr lang="en-US" sz="1200" b="0" dirty="0">
                <a:solidFill>
                  <a:schemeClr val="tx1"/>
                </a:solidFill>
              </a:rPr>
              <a:t> </a:t>
            </a:r>
            <a:r>
              <a:rPr lang="en-US" sz="1200" b="0" i="1" dirty="0">
                <a:solidFill>
                  <a:schemeClr val="tx1"/>
                </a:solidFill>
              </a:rPr>
              <a:t>[3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Second:</a:t>
            </a:r>
          </a:p>
          <a:p>
            <a:pPr marL="0" indent="0"/>
            <a:r>
              <a:rPr lang="en-US" sz="1600" dirty="0"/>
              <a:t>Discussion:</a:t>
            </a:r>
            <a:endParaRPr lang="en-US" sz="1600" b="0" dirty="0"/>
          </a:p>
          <a:p>
            <a:r>
              <a:rPr lang="en-US" sz="1600" dirty="0"/>
              <a:t>Result:</a:t>
            </a:r>
          </a:p>
          <a:p>
            <a:endParaRPr lang="en-US" sz="1600" dirty="0"/>
          </a:p>
          <a:p>
            <a:r>
              <a:rPr lang="en-US" sz="1100" i="1" dirty="0"/>
              <a:t>Note: These are comment resolution documents that obtained ≥ 75% support during the straw poll phase</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2022</a:t>
            </a:r>
            <a:endParaRPr lang="en-GB" dirty="0"/>
          </a:p>
        </p:txBody>
      </p:sp>
    </p:spTree>
    <p:extLst>
      <p:ext uri="{BB962C8B-B14F-4D97-AF65-F5344CB8AC3E}">
        <p14:creationId xmlns:p14="http://schemas.microsoft.com/office/powerpoint/2010/main" val="270555305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449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13278, 13279, 12996, 12081, 12082, 14017, 12080 in </a:t>
            </a:r>
            <a:r>
              <a:rPr lang="en-US" sz="1200" b="0" dirty="0">
                <a:solidFill>
                  <a:schemeClr val="tx1"/>
                </a:solidFill>
                <a:hlinkClick r:id="rId2"/>
              </a:rPr>
              <a:t>11-22/1487r7</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10368, 10867, 11583, 11599, 11680, 13707, 14003, 12889, 12683, 10362, 12891, 13634, 11462, 12448, 13663 in </a:t>
            </a:r>
            <a:r>
              <a:rPr lang="en-US" sz="1200" b="0" dirty="0">
                <a:solidFill>
                  <a:schemeClr val="tx1"/>
                </a:solidFill>
                <a:hlinkClick r:id="rId3"/>
              </a:rPr>
              <a:t>11-22/1503r2</a:t>
            </a:r>
            <a:r>
              <a:rPr lang="en-US" sz="1200" b="0" dirty="0">
                <a:solidFill>
                  <a:schemeClr val="tx1"/>
                </a:solidFill>
              </a:rPr>
              <a:t> </a:t>
            </a:r>
            <a:r>
              <a:rPr lang="en-US" sz="1200" b="0" i="1" dirty="0">
                <a:solidFill>
                  <a:schemeClr val="tx1"/>
                </a:solidFill>
              </a:rPr>
              <a:t>[15 CIDs]</a:t>
            </a:r>
          </a:p>
          <a:p>
            <a:pPr marL="0" indent="0"/>
            <a:r>
              <a:rPr lang="en-US" altLang="en-US" sz="1600" b="1"/>
              <a:t>and </a:t>
            </a:r>
            <a:r>
              <a:rPr lang="en-US" altLang="en-US" sz="1600" b="1" dirty="0"/>
              <a:t>incorporate the text changes into the latest TGbe draft.</a:t>
            </a:r>
          </a:p>
          <a:p>
            <a:pPr marL="0" indent="0"/>
            <a:endParaRPr lang="en-US" altLang="en-US" sz="1600" b="1" dirty="0"/>
          </a:p>
          <a:p>
            <a:pPr marL="0" indent="0"/>
            <a:r>
              <a:rPr lang="en-US" sz="1600" dirty="0"/>
              <a:t>Move: 			Second:</a:t>
            </a:r>
          </a:p>
          <a:p>
            <a:pPr marL="0" indent="0"/>
            <a:r>
              <a:rPr lang="en-US" sz="1600" dirty="0"/>
              <a:t>Discussion:</a:t>
            </a:r>
            <a:endParaRPr lang="en-US" sz="1600" b="0" dirty="0"/>
          </a:p>
          <a:p>
            <a:r>
              <a:rPr lang="en-US" sz="1600" dirty="0"/>
              <a:t>Result:</a:t>
            </a:r>
          </a:p>
          <a:p>
            <a:endParaRPr lang="en-US" sz="1600" dirty="0"/>
          </a:p>
          <a:p>
            <a:r>
              <a:rPr lang="en-US" sz="1100" i="1" dirty="0"/>
              <a:t>Note: These are comment resolution documents that obtained ≥ 75% support during the straw poll phase</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2022</a:t>
            </a:r>
            <a:endParaRPr lang="en-GB" dirty="0"/>
          </a:p>
        </p:txBody>
      </p:sp>
    </p:spTree>
    <p:extLst>
      <p:ext uri="{BB962C8B-B14F-4D97-AF65-F5344CB8AC3E}">
        <p14:creationId xmlns:p14="http://schemas.microsoft.com/office/powerpoint/2010/main" val="20229983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450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11683 in </a:t>
            </a:r>
            <a:r>
              <a:rPr lang="en-US" sz="1200" b="0" dirty="0">
                <a:solidFill>
                  <a:schemeClr val="tx1"/>
                </a:solidFill>
                <a:hlinkClick r:id="rId2"/>
              </a:rPr>
              <a:t>11-22/1307r2</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11274, 11275, 11663, 11669, 11670 in </a:t>
            </a:r>
            <a:r>
              <a:rPr lang="en-US" sz="1200" b="0" dirty="0">
                <a:solidFill>
                  <a:schemeClr val="tx1"/>
                </a:solidFill>
                <a:hlinkClick r:id="rId3"/>
              </a:rPr>
              <a:t>11-22/1468r2</a:t>
            </a:r>
            <a:r>
              <a:rPr lang="en-US" sz="1200" b="0" dirty="0">
                <a:solidFill>
                  <a:schemeClr val="tx1"/>
                </a:solidFill>
              </a:rPr>
              <a:t> </a:t>
            </a:r>
            <a:r>
              <a:rPr lang="en-US" sz="1200" b="0" i="1" dirty="0">
                <a:solidFill>
                  <a:schemeClr val="tx1"/>
                </a:solidFill>
              </a:rPr>
              <a:t>[5 CIDs]</a:t>
            </a:r>
          </a:p>
          <a:p>
            <a:pPr marL="0" indent="0"/>
            <a:r>
              <a:rPr lang="en-US" altLang="en-US" sz="1600" b="1" dirty="0"/>
              <a:t>and incorporate the text changes into the latest TGbe draft.</a:t>
            </a:r>
          </a:p>
          <a:p>
            <a:pPr marL="0" indent="0"/>
            <a:endParaRPr lang="en-US" altLang="en-US" sz="1600" b="1" dirty="0"/>
          </a:p>
          <a:p>
            <a:pPr marL="0" indent="0"/>
            <a:r>
              <a:rPr lang="en-US" sz="1600" dirty="0"/>
              <a:t>Move: 			Second:</a:t>
            </a:r>
          </a:p>
          <a:p>
            <a:pPr marL="0" indent="0"/>
            <a:r>
              <a:rPr lang="en-US" sz="1600" dirty="0"/>
              <a:t>Discussion:</a:t>
            </a:r>
            <a:endParaRPr lang="en-US" sz="1600" b="0" dirty="0"/>
          </a:p>
          <a:p>
            <a:r>
              <a:rPr lang="en-US" sz="1600" dirty="0"/>
              <a:t>Result:</a:t>
            </a:r>
          </a:p>
          <a:p>
            <a:endParaRPr lang="en-US" sz="1600" dirty="0"/>
          </a:p>
          <a:p>
            <a:r>
              <a:rPr lang="en-US" sz="1100" i="1" dirty="0"/>
              <a:t>Note: These are comment resolution documents that obtained ≥ 75% support during the straw poll phase</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2022</a:t>
            </a:r>
            <a:endParaRPr lang="en-GB" dirty="0"/>
          </a:p>
        </p:txBody>
      </p:sp>
    </p:spTree>
    <p:extLst>
      <p:ext uri="{BB962C8B-B14F-4D97-AF65-F5344CB8AC3E}">
        <p14:creationId xmlns:p14="http://schemas.microsoft.com/office/powerpoint/2010/main" val="172408715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451 (PHY-ERRATA)</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10337 in </a:t>
            </a:r>
            <a:r>
              <a:rPr lang="en-US" sz="1200" u="sng" dirty="0">
                <a:solidFill>
                  <a:schemeClr val="tx1"/>
                </a:solidFill>
                <a:effectLst/>
                <a:ea typeface="Calibri" panose="020F0502020204030204" pitchFamily="34" charset="0"/>
                <a:hlinkClick r:id="rId2"/>
              </a:rPr>
              <a:t>11-22/1384r0</a:t>
            </a:r>
            <a:r>
              <a:rPr lang="en-US" sz="1200" i="1" dirty="0">
                <a:solidFill>
                  <a:schemeClr val="tx1"/>
                </a:solidFill>
              </a:rPr>
              <a:t> </a:t>
            </a:r>
            <a:r>
              <a:rPr lang="en-US" sz="1200" dirty="0">
                <a:solidFill>
                  <a:schemeClr val="tx1"/>
                </a:solidFill>
              </a:rPr>
              <a:t>and 10377 in </a:t>
            </a:r>
            <a:r>
              <a:rPr lang="en-US" sz="1200" dirty="0">
                <a:solidFill>
                  <a:schemeClr val="tx1"/>
                </a:solidFill>
                <a:hlinkClick r:id="rId3"/>
              </a:rPr>
              <a:t>11-22/1293r2</a:t>
            </a:r>
            <a:r>
              <a:rPr lang="en-US" sz="1200" dirty="0">
                <a:solidFill>
                  <a:schemeClr val="tx1"/>
                </a:solidFill>
              </a:rPr>
              <a:t> </a:t>
            </a:r>
            <a:r>
              <a:rPr lang="en-US" sz="1200" i="1" dirty="0">
                <a:solidFill>
                  <a:schemeClr val="tx1"/>
                </a:solidFill>
              </a:rPr>
              <a:t>[2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Second: </a:t>
            </a:r>
          </a:p>
          <a:p>
            <a:pPr marL="0" indent="0"/>
            <a:r>
              <a:rPr lang="en-US" sz="1800" dirty="0"/>
              <a:t>Discussion:.</a:t>
            </a:r>
            <a:endParaRPr lang="en-US" sz="1800" b="0" dirty="0"/>
          </a:p>
          <a:p>
            <a:r>
              <a:rPr lang="en-US" sz="1800" dirty="0"/>
              <a:t>Result:</a:t>
            </a:r>
          </a:p>
          <a:p>
            <a:endParaRPr lang="en-US" sz="1800" dirty="0"/>
          </a:p>
          <a:p>
            <a:endParaRPr lang="en-US" sz="1800" dirty="0"/>
          </a:p>
          <a:p>
            <a:r>
              <a:rPr lang="en-US" sz="1400" b="0" dirty="0"/>
              <a:t>Note: CR for these CIDs obtained majority support during the SP phase, however the CID list that was included in the SP/motion was incorrect. This motion points to the correct documents for each of these CIDs.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October 2022</a:t>
            </a:r>
            <a:endParaRPr lang="en-GB" dirty="0"/>
          </a:p>
        </p:txBody>
      </p:sp>
    </p:spTree>
    <p:extLst>
      <p:ext uri="{BB962C8B-B14F-4D97-AF65-F5344CB8AC3E}">
        <p14:creationId xmlns:p14="http://schemas.microsoft.com/office/powerpoint/2010/main" val="20487949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54AEC-4D0A-EE22-BBF2-273BDCA79AC5}"/>
              </a:ext>
            </a:extLst>
          </p:cNvPr>
          <p:cNvSpPr>
            <a:spLocks noGrp="1"/>
          </p:cNvSpPr>
          <p:nvPr>
            <p:ph type="title"/>
          </p:nvPr>
        </p:nvSpPr>
        <p:spPr/>
        <p:txBody>
          <a:bodyPr/>
          <a:lstStyle/>
          <a:p>
            <a:r>
              <a:rPr lang="en-US" dirty="0"/>
              <a:t>Motion 452 (Quarantine 1)</a:t>
            </a:r>
          </a:p>
        </p:txBody>
      </p:sp>
      <p:sp>
        <p:nvSpPr>
          <p:cNvPr id="3" name="Content Placeholder 2">
            <a:extLst>
              <a:ext uri="{FF2B5EF4-FFF2-40B4-BE49-F238E27FC236}">
                <a16:creationId xmlns:a16="http://schemas.microsoft.com/office/drawing/2014/main" id="{259D4704-B128-129E-1B24-DB5C108A3BFD}"/>
              </a:ext>
            </a:extLst>
          </p:cNvPr>
          <p:cNvSpPr>
            <a:spLocks noGrp="1"/>
          </p:cNvSpPr>
          <p:nvPr>
            <p:ph idx="1"/>
          </p:nvPr>
        </p:nvSpPr>
        <p:spPr/>
        <p:txBody>
          <a:bodyPr/>
          <a:lstStyle/>
          <a:p>
            <a:pPr marL="0" indent="0"/>
            <a:r>
              <a:rPr lang="en-US" sz="1800" dirty="0"/>
              <a:t>Move to approve a resolution of:</a:t>
            </a:r>
          </a:p>
          <a:p>
            <a:pPr>
              <a:buFont typeface="Arial" panose="020B0604020202020204" pitchFamily="34" charset="0"/>
              <a:buChar char="•"/>
            </a:pPr>
            <a:r>
              <a:rPr lang="en-US" sz="1800" dirty="0"/>
              <a:t>“Rejected -- A proposed resolution for “this CID” was discussed as part of the comment resolutions in “document”, however the group could not reach consensus on a proposed change that would resolve the comment.” for the listed “CIDs”, wherein the detailed proposed resolution is shown in the last column of the table in </a:t>
            </a:r>
            <a:r>
              <a:rPr lang="en-US" sz="1800" dirty="0">
                <a:hlinkClick r:id="rId2"/>
              </a:rPr>
              <a:t>11-22/1773r0</a:t>
            </a:r>
            <a:endParaRPr lang="en-US" sz="1800" dirty="0"/>
          </a:p>
          <a:p>
            <a:pPr>
              <a:buFont typeface="Arial" panose="020B0604020202020204" pitchFamily="34" charset="0"/>
              <a:buChar char="•"/>
            </a:pPr>
            <a:endParaRPr lang="en-US" sz="1800" dirty="0"/>
          </a:p>
          <a:p>
            <a:pPr>
              <a:buFont typeface="Arial" panose="020B0604020202020204" pitchFamily="34" charset="0"/>
              <a:buChar char="•"/>
            </a:pPr>
            <a:r>
              <a:rPr lang="en-US" sz="1800" dirty="0"/>
              <a:t>Move: 		Second:</a:t>
            </a:r>
          </a:p>
          <a:p>
            <a:pPr>
              <a:buFont typeface="Arial" panose="020B0604020202020204" pitchFamily="34" charset="0"/>
              <a:buChar char="•"/>
            </a:pPr>
            <a:r>
              <a:rPr lang="en-US" sz="1800" dirty="0"/>
              <a:t>Discussion:</a:t>
            </a:r>
          </a:p>
          <a:p>
            <a:pPr>
              <a:buFont typeface="Arial" panose="020B0604020202020204" pitchFamily="34" charset="0"/>
              <a:buChar char="•"/>
            </a:pPr>
            <a:r>
              <a:rPr lang="en-US" sz="1800" dirty="0"/>
              <a:t>Result:</a:t>
            </a:r>
          </a:p>
          <a:p>
            <a:pPr marL="0" indent="0"/>
            <a:endParaRPr lang="en-US" sz="1800" dirty="0"/>
          </a:p>
          <a:p>
            <a:pPr marL="0" indent="0"/>
            <a:r>
              <a:rPr lang="en-US" sz="1400"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C1E1F404-333E-91F9-A973-EA3172142DDB}"/>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a16="http://schemas.microsoft.com/office/drawing/2014/main" id="{CAF7826D-E941-6833-6E87-138DE066D42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B1EBA60-08F1-CA3A-690D-84DA5B8A6D46}"/>
              </a:ext>
            </a:extLst>
          </p:cNvPr>
          <p:cNvSpPr>
            <a:spLocks noGrp="1"/>
          </p:cNvSpPr>
          <p:nvPr>
            <p:ph type="dt" idx="15"/>
          </p:nvPr>
        </p:nvSpPr>
        <p:spPr/>
        <p:txBody>
          <a:bodyPr/>
          <a:lstStyle/>
          <a:p>
            <a:r>
              <a:rPr lang="en-US"/>
              <a:t>October 2022</a:t>
            </a:r>
            <a:endParaRPr lang="en-GB" dirty="0"/>
          </a:p>
        </p:txBody>
      </p:sp>
    </p:spTree>
    <p:extLst>
      <p:ext uri="{BB962C8B-B14F-4D97-AF65-F5344CB8AC3E}">
        <p14:creationId xmlns:p14="http://schemas.microsoft.com/office/powerpoint/2010/main" val="3935425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May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https://mentor.ieee.org/802.11/dcn/22/11-22-0756-0</a:t>
            </a:r>
            <a:r>
              <a:rPr lang="en-US" sz="1800" dirty="0">
                <a:solidFill>
                  <a:srgbClr val="FF0000"/>
                </a:solidFill>
                <a:hlinkClick r:id="rId2">
                  <a:extLst>
                    <a:ext uri="{A12FA001-AC4F-418D-AE19-62706E023703}">
                      <ahyp:hlinkClr xmlns:ahyp="http://schemas.microsoft.com/office/drawing/2018/hyperlinkcolor" val="tx"/>
                    </a:ext>
                  </a:extLst>
                </a:hlinkClick>
              </a:rPr>
              <a:t>3</a:t>
            </a:r>
            <a:r>
              <a:rPr lang="en-US" sz="1800" dirty="0">
                <a:solidFill>
                  <a:srgbClr val="6B9F25"/>
                </a:solidFill>
                <a:hlinkClick r:id="rId2">
                  <a:extLst>
                    <a:ext uri="{A12FA001-AC4F-418D-AE19-62706E023703}">
                      <ahyp:hlinkClr xmlns:ahyp="http://schemas.microsoft.com/office/drawing/2018/hyperlinkcolor" val="tx"/>
                    </a:ext>
                  </a:extLst>
                </a:hlinkClick>
              </a:rPr>
              <a:t>-00be-tgbe-may-2022-meeting-minutes.docx</a:t>
            </a:r>
            <a:endParaRPr lang="en-US" sz="1800" dirty="0">
              <a:solidFill>
                <a:srgbClr val="6B9F25"/>
              </a:solidFill>
            </a:endParaRPr>
          </a:p>
          <a:p>
            <a:pPr lvl="1">
              <a:buFont typeface="Arial" panose="020B0604020202020204" pitchFamily="34" charset="0"/>
              <a:buChar char="•"/>
            </a:pPr>
            <a:r>
              <a:rPr lang="en-US" sz="1800" dirty="0"/>
              <a:t>Teleconferences May-July: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https://mentor.ieee.org/802.11/dcn/22/11-22-0982-0</a:t>
            </a:r>
            <a:r>
              <a:rPr lang="en-US" sz="1800" dirty="0">
                <a:solidFill>
                  <a:srgbClr val="FF0000"/>
                </a:solidFill>
                <a:hlinkClick r:id="rId3">
                  <a:extLst>
                    <a:ext uri="{A12FA001-AC4F-418D-AE19-62706E023703}">
                      <ahyp:hlinkClr xmlns:ahyp="http://schemas.microsoft.com/office/drawing/2018/hyperlinkcolor" val="tx"/>
                    </a:ext>
                  </a:extLst>
                </a:hlinkClick>
              </a:rPr>
              <a:t>3</a:t>
            </a:r>
            <a:r>
              <a:rPr lang="en-US" sz="1800" dirty="0">
                <a:solidFill>
                  <a:srgbClr val="6B9F25"/>
                </a:solidFill>
                <a:hlinkClick r:id="rId3">
                  <a:extLst>
                    <a:ext uri="{A12FA001-AC4F-418D-AE19-62706E023703}">
                      <ahyp:hlinkClr xmlns:ahyp="http://schemas.microsoft.com/office/drawing/2018/hyperlinkcolor" val="tx"/>
                    </a:ext>
                  </a:extLst>
                </a:hlinkClick>
              </a:rPr>
              <a:t>-00be-tgbe-july-06-conference-call-minutes.docx</a:t>
            </a:r>
            <a:endParaRPr lang="en-US" sz="1800" dirty="0"/>
          </a:p>
          <a:p>
            <a:endParaRPr lang="en-US" sz="1800" dirty="0"/>
          </a:p>
          <a:p>
            <a:r>
              <a:rPr lang="en-US" sz="1800" dirty="0"/>
              <a:t>Move: Abhishek Patil			Second: Matthew Fischer</a:t>
            </a:r>
          </a:p>
          <a:p>
            <a:r>
              <a:rPr lang="en-US" sz="1800" dirty="0"/>
              <a:t>Discussion: None.</a:t>
            </a:r>
          </a:p>
          <a:p>
            <a:r>
              <a:rPr lang="en-US" sz="1800" dirty="0"/>
              <a:t>Result: </a:t>
            </a:r>
            <a:r>
              <a:rPr lang="en-US" sz="1800" dirty="0">
                <a:highlight>
                  <a:srgbClr val="00FF00"/>
                </a:highlight>
              </a:rPr>
              <a:t>Approved with unanimous consent.</a:t>
            </a:r>
          </a:p>
          <a:p>
            <a:endParaRPr lang="en-US" sz="1800"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7</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3016395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10289, 10290, 10291, 13494, 11529, 11923, 11924, 11981, 11982, 11983, 12265, 12266, 13119, 13495, 13496, 14042, 14043, 14044, 14045 in </a:t>
            </a:r>
            <a:r>
              <a:rPr lang="en-US" sz="1100" b="0" dirty="0">
                <a:solidFill>
                  <a:schemeClr val="tx1"/>
                </a:solidFill>
                <a:hlinkClick r:id="rId2"/>
              </a:rPr>
              <a:t>11-22/11-22/997r0</a:t>
            </a:r>
            <a:r>
              <a:rPr lang="en-US" sz="1100" b="0" dirty="0">
                <a:solidFill>
                  <a:schemeClr val="tx1"/>
                </a:solidFill>
              </a:rPr>
              <a:t> </a:t>
            </a:r>
            <a:r>
              <a:rPr lang="en-US" sz="1100" b="0" i="1" dirty="0">
                <a:solidFill>
                  <a:schemeClr val="tx1"/>
                </a:solidFill>
              </a:rPr>
              <a:t>[19 CIDs]</a:t>
            </a:r>
          </a:p>
          <a:p>
            <a:pPr marL="285750" indent="-285750">
              <a:buFont typeface="Arial" panose="020B0604020202020204" pitchFamily="34" charset="0"/>
              <a:buChar char="•"/>
            </a:pPr>
            <a:r>
              <a:rPr lang="en-US" sz="1100" b="0" dirty="0">
                <a:solidFill>
                  <a:schemeClr val="tx1"/>
                </a:solidFill>
              </a:rPr>
              <a:t>10649, 10104, 10897, 12281, 12483, 12637, 13331, 13615, 13694, 13616, 13617, 12638, 11747, 11748, 12639, 13618, 10245, 13380, 13381 in </a:t>
            </a:r>
            <a:r>
              <a:rPr lang="en-US" sz="1100" b="0" dirty="0">
                <a:solidFill>
                  <a:schemeClr val="tx1"/>
                </a:solidFill>
                <a:hlinkClick r:id="rId3"/>
              </a:rPr>
              <a:t>11-22/1004r1</a:t>
            </a:r>
            <a:r>
              <a:rPr lang="en-US" sz="1100" b="0" dirty="0">
                <a:solidFill>
                  <a:schemeClr val="tx1"/>
                </a:solidFill>
              </a:rPr>
              <a:t> </a:t>
            </a:r>
            <a:r>
              <a:rPr lang="en-US" sz="1100" b="0" i="1" dirty="0">
                <a:solidFill>
                  <a:schemeClr val="tx1"/>
                </a:solidFill>
              </a:rPr>
              <a:t>[19 CIDs]</a:t>
            </a:r>
          </a:p>
          <a:p>
            <a:pPr marL="285750" indent="-285750">
              <a:buFont typeface="Arial" panose="020B0604020202020204" pitchFamily="34" charset="0"/>
              <a:buChar char="•"/>
            </a:pPr>
            <a:r>
              <a:rPr lang="en-US" sz="1100" b="0" dirty="0">
                <a:solidFill>
                  <a:schemeClr val="tx1"/>
                </a:solidFill>
              </a:rPr>
              <a:t>10639, 12295, 11259, 11611, 10001, 13330, 13909, 13910, 11054, 11053, 10347, 10348, 13911, 10086 in </a:t>
            </a:r>
            <a:r>
              <a:rPr lang="en-US" sz="1100" b="0" dirty="0">
                <a:solidFill>
                  <a:schemeClr val="tx1"/>
                </a:solidFill>
                <a:hlinkClick r:id="rId4"/>
              </a:rPr>
              <a:t>11-22/1005r0</a:t>
            </a:r>
            <a:r>
              <a:rPr lang="en-US" sz="1100" b="0" dirty="0">
                <a:solidFill>
                  <a:schemeClr val="tx1"/>
                </a:solidFill>
              </a:rPr>
              <a:t> </a:t>
            </a:r>
            <a:r>
              <a:rPr lang="en-US" sz="1100" b="0" i="1" dirty="0">
                <a:solidFill>
                  <a:schemeClr val="tx1"/>
                </a:solidFill>
              </a:rPr>
              <a:t>[14 CIDs]</a:t>
            </a:r>
          </a:p>
          <a:p>
            <a:pPr marL="285750" indent="-285750">
              <a:buFont typeface="Arial" panose="020B0604020202020204" pitchFamily="34" charset="0"/>
              <a:buChar char="•"/>
            </a:pPr>
            <a:r>
              <a:rPr lang="en-US" sz="1100" b="0" dirty="0">
                <a:solidFill>
                  <a:schemeClr val="tx1"/>
                </a:solidFill>
              </a:rPr>
              <a:t>11184, 12776, 12052, 10549, 10557, 11509, 11510, 11511, 12055, 12968 in </a:t>
            </a:r>
            <a:r>
              <a:rPr lang="en-US" sz="1100" b="0" dirty="0">
                <a:solidFill>
                  <a:schemeClr val="tx1"/>
                </a:solidFill>
                <a:hlinkClick r:id="rId5"/>
              </a:rPr>
              <a:t>11-22/1008r1</a:t>
            </a:r>
            <a:r>
              <a:rPr lang="en-US" sz="1100" b="0" dirty="0">
                <a:solidFill>
                  <a:schemeClr val="tx1"/>
                </a:solidFill>
              </a:rPr>
              <a:t> </a:t>
            </a:r>
            <a:r>
              <a:rPr lang="en-US" sz="1100" b="0" i="1" dirty="0">
                <a:solidFill>
                  <a:schemeClr val="tx1"/>
                </a:solidFill>
              </a:rPr>
              <a:t>[10 CIDs]</a:t>
            </a:r>
          </a:p>
          <a:p>
            <a:pPr marL="285750" indent="-285750">
              <a:buFont typeface="Arial" panose="020B0604020202020204" pitchFamily="34" charset="0"/>
              <a:buChar char="•"/>
            </a:pPr>
            <a:r>
              <a:rPr lang="en-US" sz="1100" b="0" dirty="0">
                <a:solidFill>
                  <a:schemeClr val="tx1"/>
                </a:solidFill>
              </a:rPr>
              <a:t>11872, 11873, 11874, 11875, 12469 in </a:t>
            </a:r>
            <a:r>
              <a:rPr lang="en-US" sz="1100" b="0" dirty="0">
                <a:solidFill>
                  <a:schemeClr val="tx1"/>
                </a:solidFill>
                <a:hlinkClick r:id="rId6"/>
              </a:rPr>
              <a:t>11-22/1009r</a:t>
            </a:r>
            <a:r>
              <a:rPr lang="en-US" sz="1100" b="0" dirty="0">
                <a:solidFill>
                  <a:srgbClr val="FF0000"/>
                </a:solidFill>
                <a:hlinkClick r:id="rId6"/>
              </a:rPr>
              <a:t>2</a:t>
            </a:r>
            <a:r>
              <a:rPr lang="en-US" sz="1100" b="0" dirty="0">
                <a:solidFill>
                  <a:schemeClr val="tx1"/>
                </a:solidFill>
              </a:rPr>
              <a:t> </a:t>
            </a:r>
            <a:r>
              <a:rPr lang="en-US" sz="1100" b="0" i="1" dirty="0">
                <a:solidFill>
                  <a:schemeClr val="tx1"/>
                </a:solidFill>
              </a:rPr>
              <a:t>[5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Abhishek Patil				Second: Po-Kai Huang </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569288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10532, 10534, 11379, 11052, 13251, 10984, 12051, 13727, 11049, 13456, 10536, 11380, 11051, 11050 in </a:t>
            </a:r>
            <a:r>
              <a:rPr lang="en-US" sz="1100" b="0" dirty="0">
                <a:solidFill>
                  <a:schemeClr val="tx1"/>
                </a:solidFill>
                <a:hlinkClick r:id="rId2"/>
              </a:rPr>
              <a:t>11-22/1019r2</a:t>
            </a:r>
            <a:r>
              <a:rPr lang="en-US" sz="1100" b="0" dirty="0">
                <a:solidFill>
                  <a:schemeClr val="tx1"/>
                </a:solidFill>
              </a:rPr>
              <a:t> </a:t>
            </a:r>
            <a:r>
              <a:rPr lang="en-US" sz="1100" b="0" i="1" dirty="0">
                <a:solidFill>
                  <a:schemeClr val="tx1"/>
                </a:solidFill>
              </a:rPr>
              <a:t>[14 CIDs]</a:t>
            </a:r>
          </a:p>
          <a:p>
            <a:pPr marL="285750" indent="-285750">
              <a:buFont typeface="Arial" panose="020B0604020202020204" pitchFamily="34" charset="0"/>
              <a:buChar char="•"/>
            </a:pPr>
            <a:r>
              <a:rPr lang="en-US" sz="1100" b="0" dirty="0">
                <a:solidFill>
                  <a:schemeClr val="tx1"/>
                </a:solidFill>
              </a:rPr>
              <a:t>13859, 10205, 11828, 12157, 12243, 12244, 12954, 12121 in </a:t>
            </a:r>
            <a:r>
              <a:rPr lang="en-US" sz="1100" b="0" dirty="0">
                <a:solidFill>
                  <a:schemeClr val="tx1"/>
                </a:solidFill>
                <a:hlinkClick r:id="rId3"/>
              </a:rPr>
              <a:t>11-22/1025r0</a:t>
            </a:r>
            <a:r>
              <a:rPr lang="en-US" sz="1100" b="0" dirty="0">
                <a:solidFill>
                  <a:schemeClr val="tx1"/>
                </a:solidFill>
              </a:rPr>
              <a:t> </a:t>
            </a:r>
            <a:r>
              <a:rPr lang="en-US" sz="1100" b="0" i="1" dirty="0">
                <a:solidFill>
                  <a:schemeClr val="tx1"/>
                </a:solidFill>
              </a:rPr>
              <a:t>[8 CIDs]</a:t>
            </a:r>
          </a:p>
          <a:p>
            <a:pPr marL="285750" indent="-285750">
              <a:buFont typeface="Arial" panose="020B0604020202020204" pitchFamily="34" charset="0"/>
              <a:buChar char="•"/>
            </a:pPr>
            <a:r>
              <a:rPr lang="en-US" sz="1100" b="0" dirty="0">
                <a:solidFill>
                  <a:schemeClr val="tx1"/>
                </a:solidFill>
              </a:rPr>
              <a:t>13296, 11471, 11785, 10182, 12031, 10183, 11786, 12032, 13297 in </a:t>
            </a:r>
            <a:r>
              <a:rPr lang="en-US" sz="1100" b="0" dirty="0">
                <a:solidFill>
                  <a:schemeClr val="tx1"/>
                </a:solidFill>
                <a:hlinkClick r:id="rId4"/>
              </a:rPr>
              <a:t>11-22/1014r1</a:t>
            </a:r>
            <a:r>
              <a:rPr lang="en-US" sz="1100" b="0" dirty="0">
                <a:solidFill>
                  <a:schemeClr val="tx1"/>
                </a:solidFill>
              </a:rPr>
              <a:t> </a:t>
            </a:r>
            <a:r>
              <a:rPr lang="en-US" sz="1100" b="0" i="1" dirty="0">
                <a:solidFill>
                  <a:schemeClr val="tx1"/>
                </a:solidFill>
              </a:rPr>
              <a:t>[9 CIDs]</a:t>
            </a:r>
          </a:p>
          <a:p>
            <a:pPr marL="285750" indent="-285750">
              <a:buFont typeface="Arial" panose="020B0604020202020204" pitchFamily="34" charset="0"/>
              <a:buChar char="•"/>
            </a:pPr>
            <a:r>
              <a:rPr lang="en-US" sz="1100" b="0" dirty="0">
                <a:solidFill>
                  <a:schemeClr val="tx1"/>
                </a:solidFill>
              </a:rPr>
              <a:t>10193, 11787, 11788, 11824, 10194, 12037, 11789, 12941, 12258, 11247, 10195, 11791, 11792 in </a:t>
            </a:r>
            <a:r>
              <a:rPr lang="en-US" sz="1100" b="0" dirty="0">
                <a:solidFill>
                  <a:schemeClr val="tx1"/>
                </a:solidFill>
                <a:hlinkClick r:id="rId5"/>
              </a:rPr>
              <a:t>11-22/1015r2</a:t>
            </a:r>
            <a:r>
              <a:rPr lang="en-US" sz="1100" b="0" dirty="0">
                <a:solidFill>
                  <a:schemeClr val="tx1"/>
                </a:solidFill>
              </a:rPr>
              <a:t> </a:t>
            </a:r>
            <a:r>
              <a:rPr lang="en-US" sz="1100" b="0" i="1" dirty="0">
                <a:solidFill>
                  <a:schemeClr val="tx1"/>
                </a:solidFill>
              </a:rPr>
              <a:t>[13 CIDs]</a:t>
            </a:r>
          </a:p>
          <a:p>
            <a:pPr marL="285750" indent="-285750">
              <a:buFont typeface="Arial" panose="020B0604020202020204" pitchFamily="34" charset="0"/>
              <a:buChar char="•"/>
            </a:pPr>
            <a:r>
              <a:rPr lang="en-US" sz="1100" b="0" dirty="0">
                <a:solidFill>
                  <a:schemeClr val="tx1"/>
                </a:solidFill>
              </a:rPr>
              <a:t>10225, 10412, 10484, 10612, 10613, 11409, 11552, 11723, 11724, 11725, 11726, 11774, 13625, 13626, 13632, 13980, 13981, 13982 in </a:t>
            </a:r>
            <a:r>
              <a:rPr lang="en-US" sz="1100" b="0" dirty="0">
                <a:solidFill>
                  <a:schemeClr val="tx1"/>
                </a:solidFill>
                <a:hlinkClick r:id="rId6"/>
              </a:rPr>
              <a:t>11-22/1029r2</a:t>
            </a:r>
            <a:r>
              <a:rPr lang="en-US" sz="1100" b="0" dirty="0">
                <a:solidFill>
                  <a:schemeClr val="tx1"/>
                </a:solidFill>
              </a:rPr>
              <a:t> </a:t>
            </a:r>
            <a:r>
              <a:rPr lang="en-US" sz="1100" b="0" i="1" dirty="0">
                <a:solidFill>
                  <a:schemeClr val="tx1"/>
                </a:solidFill>
              </a:rPr>
              <a:t>[18 CIDs]</a:t>
            </a:r>
          </a:p>
          <a:p>
            <a:pPr marL="0" indent="0"/>
            <a:r>
              <a:rPr lang="en-US" altLang="en-US" sz="1800" b="1" dirty="0"/>
              <a:t>and incorporate the text changes into the latest TGbe draft.</a:t>
            </a:r>
          </a:p>
          <a:p>
            <a:endParaRPr lang="en-US" sz="1800" dirty="0"/>
          </a:p>
          <a:p>
            <a:pPr marL="0" indent="0"/>
            <a:r>
              <a:rPr lang="en-US" sz="1800" dirty="0"/>
              <a:t>Move: Subir Das				Second: Stephen McCann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810001790"/>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3" ma:contentTypeDescription="Create a new document." ma:contentTypeScope="" ma:versionID="093dfeb4b7275a80a9fe047c3b242d2f">
  <xsd:schema xmlns:xsd="http://www.w3.org/2001/XMLSchema" xmlns:xs="http://www.w3.org/2001/XMLSchema" xmlns:p="http://schemas.microsoft.com/office/2006/metadata/properties" xmlns:ns3="bcc01d59-85de-4ef9-881e-76d8b6a6f841" xmlns:ns4="4b1de6fe-44aa-4e13-b7e7-ab260d1ea5f8" targetNamespace="http://schemas.microsoft.com/office/2006/metadata/properties" ma:root="true" ma:fieldsID="40549632846988b90e0925927188a51f" ns3:_="" ns4:_="">
    <xsd:import namespace="bcc01d59-85de-4ef9-881e-76d8b6a6f841"/>
    <xsd:import namespace="4b1de6fe-44aa-4e13-b7e7-ab260d1ea5f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1de6fe-44aa-4e13-b7e7-ab260d1ea5f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41CFC1F-CD92-457D-8173-80E81FE2FBA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253759DA-BC77-4B02-8E96-D1013FDE593D}">
  <ds:schemaRefs>
    <ds:schemaRef ds:uri="http://schemas.microsoft.com/sharepoint/v3/contenttype/forms"/>
  </ds:schemaRefs>
</ds:datastoreItem>
</file>

<file path=customXml/itemProps3.xml><?xml version="1.0" encoding="utf-8"?>
<ds:datastoreItem xmlns:ds="http://schemas.openxmlformats.org/officeDocument/2006/customXml" ds:itemID="{B7FDBDFC-3BF0-420D-8793-BDDD66F2BF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4b1de6fe-44aa-4e13-b7e7-ab260d1ea5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802-11-Submission</Template>
  <TotalTime>197550</TotalTime>
  <Words>10537</Words>
  <Application>Microsoft Office PowerPoint</Application>
  <PresentationFormat>On-screen Show (4:3)</PresentationFormat>
  <Paragraphs>901</Paragraphs>
  <Slides>66</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66</vt:i4>
      </vt:variant>
    </vt:vector>
  </HeadingPairs>
  <TitlesOfParts>
    <vt:vector size="72" baseType="lpstr">
      <vt:lpstr>Arial</vt:lpstr>
      <vt:lpstr>Arial Black</vt:lpstr>
      <vt:lpstr>Consolas</vt:lpstr>
      <vt:lpstr>Times New Roman</vt:lpstr>
      <vt:lpstr>Office Theme</vt:lpstr>
      <vt:lpstr>Document</vt:lpstr>
      <vt:lpstr>TGbe Motions List - Part 3</vt:lpstr>
      <vt:lpstr>IEEE 802.11 TGbe: Enhancements for Extremely High Throughput (EHT) WLAN Task Group</vt:lpstr>
      <vt:lpstr>Motions on July 11th</vt:lpstr>
      <vt:lpstr>Confirm TGbe Secretary</vt:lpstr>
      <vt:lpstr>Motions on July 14th</vt:lpstr>
      <vt:lpstr>Motion 402</vt:lpstr>
      <vt:lpstr>Approve TG Minutes</vt:lpstr>
      <vt:lpstr>Motion 403 (MAC)</vt:lpstr>
      <vt:lpstr>Motion 404 (MAC)</vt:lpstr>
      <vt:lpstr>Motion 405 (MAC)</vt:lpstr>
      <vt:lpstr>Motion 406 (MAC)</vt:lpstr>
      <vt:lpstr>Motion 407 (PHY)</vt:lpstr>
      <vt:lpstr>Motion 408 (PHY)</vt:lpstr>
      <vt:lpstr>Motion 409 (Joint)</vt:lpstr>
      <vt:lpstr>Motion 410a</vt:lpstr>
      <vt:lpstr>Motion 410 (Joint)</vt:lpstr>
      <vt:lpstr>Motion 411 (Joint)</vt:lpstr>
      <vt:lpstr>Motion 412 (Joint)</vt:lpstr>
      <vt:lpstr>Motion 413 (Joint)</vt:lpstr>
      <vt:lpstr>Motion 414</vt:lpstr>
      <vt:lpstr>Motions on August 10th</vt:lpstr>
      <vt:lpstr>Motion 415 (Joint-ERRATA)</vt:lpstr>
      <vt:lpstr>Motion 416 (Joint)</vt:lpstr>
      <vt:lpstr>Motion 417 (MAC)</vt:lpstr>
      <vt:lpstr>Motion 418 (Withdrawal)</vt:lpstr>
      <vt:lpstr>Motions on August 24th</vt:lpstr>
      <vt:lpstr>Motion 419 (MAC)</vt:lpstr>
      <vt:lpstr>Motion 420 (MAC)</vt:lpstr>
      <vt:lpstr>Motion 421 (PHY)</vt:lpstr>
      <vt:lpstr>Motion 422 (Joint)</vt:lpstr>
      <vt:lpstr>Motion 423 (MAC)</vt:lpstr>
      <vt:lpstr>Motions on September 14th</vt:lpstr>
      <vt:lpstr>Approve TG Minutes</vt:lpstr>
      <vt:lpstr>Motion 423 (PHY)</vt:lpstr>
      <vt:lpstr>Motion 424 (PHY)</vt:lpstr>
      <vt:lpstr>Motion 425 (MAC)</vt:lpstr>
      <vt:lpstr>Motion 426 (MAC)</vt:lpstr>
      <vt:lpstr>Motion 427 (MAC)</vt:lpstr>
      <vt:lpstr>Motion 428 (MAC)</vt:lpstr>
      <vt:lpstr>Motion 429 (Joint)</vt:lpstr>
      <vt:lpstr>Motion 430 (MAC)</vt:lpstr>
      <vt:lpstr>Motion 431 (MAC)</vt:lpstr>
      <vt:lpstr>Motion 432 (MAC)</vt:lpstr>
      <vt:lpstr>Motion 433 (MAC)</vt:lpstr>
      <vt:lpstr>Motion 434 (MAC)</vt:lpstr>
      <vt:lpstr>Motion 435 (MAC)</vt:lpstr>
      <vt:lpstr>Motion 436 (MAC)</vt:lpstr>
      <vt:lpstr>Motion 437 (PHY)</vt:lpstr>
      <vt:lpstr>Motions on September 15th</vt:lpstr>
      <vt:lpstr>Motion 438 (PHY)</vt:lpstr>
      <vt:lpstr>Motion 439 (MAC)</vt:lpstr>
      <vt:lpstr>Motion 440 (Joint)</vt:lpstr>
      <vt:lpstr>Motion 441 (Joint)</vt:lpstr>
      <vt:lpstr>Motion 442 (Joint)</vt:lpstr>
      <vt:lpstr>Motion 443 (Withdrawal)</vt:lpstr>
      <vt:lpstr>Motion 444 (MAC)</vt:lpstr>
      <vt:lpstr>Motion 445 (MAC/Joint)</vt:lpstr>
      <vt:lpstr>Motion 446</vt:lpstr>
      <vt:lpstr>TGbe MAC November Ad-Hoc</vt:lpstr>
      <vt:lpstr>Motions on OCTOBER 26th</vt:lpstr>
      <vt:lpstr>Motion 447 (PHY)</vt:lpstr>
      <vt:lpstr>Motion 448 (MAC)</vt:lpstr>
      <vt:lpstr>Motion 449 (MAC)</vt:lpstr>
      <vt:lpstr>Motion 450 (Joint)</vt:lpstr>
      <vt:lpstr>Motion 451 (PHY-ERRATA)</vt:lpstr>
      <vt:lpstr>Motion 452 (Quarantine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2329</cp:revision>
  <cp:lastPrinted>1601-01-01T00:00:00Z</cp:lastPrinted>
  <dcterms:created xsi:type="dcterms:W3CDTF">2017-01-26T15:28:16Z</dcterms:created>
  <dcterms:modified xsi:type="dcterms:W3CDTF">2022-10-14T23:50:56Z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y fmtid="{D5CDD505-2E9C-101B-9397-08002B2CF9AE}" pid="6" name="ContentTypeId">
    <vt:lpwstr>0x0101004257954231A76C44B0D04C9AEE4292A8</vt:lpwstr>
  </property>
</Properties>
</file>