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32" r:id="rId3"/>
    <p:sldId id="573" r:id="rId4"/>
    <p:sldId id="317" r:id="rId5"/>
    <p:sldId id="334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D1D8FA-6884-4EF9-8757-E64D63596129}" v="3" dt="2022-07-13T17:01:15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4" d="100"/>
          <a:sy n="64" d="100"/>
        </p:scale>
        <p:origin x="556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fei Wang" userId="6e1836d3-2ed9-4ae5-8700-9029b71c19c7" providerId="ADAL" clId="{CAD1D8FA-6884-4EF9-8757-E64D63596129}"/>
    <pc:docChg chg="undo custSel addSld delSld modSld modMainMaster">
      <pc:chgData name="Xiaofei Wang" userId="6e1836d3-2ed9-4ae5-8700-9029b71c19c7" providerId="ADAL" clId="{CAD1D8FA-6884-4EF9-8757-E64D63596129}" dt="2022-07-13T17:05:31.956" v="603"/>
      <pc:docMkLst>
        <pc:docMk/>
      </pc:docMkLst>
      <pc:sldChg chg="modSp mod">
        <pc:chgData name="Xiaofei Wang" userId="6e1836d3-2ed9-4ae5-8700-9029b71c19c7" providerId="ADAL" clId="{CAD1D8FA-6884-4EF9-8757-E64D63596129}" dt="2022-07-13T17:04:15.973" v="537" actId="20577"/>
        <pc:sldMkLst>
          <pc:docMk/>
          <pc:sldMk cId="0" sldId="256"/>
        </pc:sldMkLst>
        <pc:spChg chg="mod">
          <ac:chgData name="Xiaofei Wang" userId="6e1836d3-2ed9-4ae5-8700-9029b71c19c7" providerId="ADAL" clId="{CAD1D8FA-6884-4EF9-8757-E64D63596129}" dt="2022-07-13T17:04:15.973" v="537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Xiaofei Wang" userId="6e1836d3-2ed9-4ae5-8700-9029b71c19c7" providerId="ADAL" clId="{CAD1D8FA-6884-4EF9-8757-E64D63596129}" dt="2022-07-06T23:13:33.779" v="2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2280172366" sldId="261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1295285405" sldId="262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2090664063" sldId="263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3900562944" sldId="279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3464650041" sldId="283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13117183" sldId="284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193308393" sldId="287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1343705863" sldId="288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969542746" sldId="289"/>
        </pc:sldMkLst>
      </pc:sldChg>
      <pc:sldChg chg="modSp add mod">
        <pc:chgData name="Xiaofei Wang" userId="6e1836d3-2ed9-4ae5-8700-9029b71c19c7" providerId="ADAL" clId="{CAD1D8FA-6884-4EF9-8757-E64D63596129}" dt="2022-07-13T17:04:47.850" v="602" actId="20577"/>
        <pc:sldMkLst>
          <pc:docMk/>
          <pc:sldMk cId="4139467677" sldId="317"/>
        </pc:sldMkLst>
        <pc:spChg chg="mod">
          <ac:chgData name="Xiaofei Wang" userId="6e1836d3-2ed9-4ae5-8700-9029b71c19c7" providerId="ADAL" clId="{CAD1D8FA-6884-4EF9-8757-E64D63596129}" dt="2022-07-06T23:16:15.451" v="73" actId="6549"/>
          <ac:spMkLst>
            <pc:docMk/>
            <pc:sldMk cId="4139467677" sldId="317"/>
            <ac:spMk id="2" creationId="{00000000-0000-0000-0000-000000000000}"/>
          </ac:spMkLst>
        </pc:spChg>
        <pc:spChg chg="mod">
          <ac:chgData name="Xiaofei Wang" userId="6e1836d3-2ed9-4ae5-8700-9029b71c19c7" providerId="ADAL" clId="{CAD1D8FA-6884-4EF9-8757-E64D63596129}" dt="2022-07-11T23:36:08.243" v="355" actId="400"/>
          <ac:spMkLst>
            <pc:docMk/>
            <pc:sldMk cId="4139467677" sldId="317"/>
            <ac:spMk id="3" creationId="{00000000-0000-0000-0000-000000000000}"/>
          </ac:spMkLst>
        </pc:spChg>
        <pc:spChg chg="mod">
          <ac:chgData name="Xiaofei Wang" userId="6e1836d3-2ed9-4ae5-8700-9029b71c19c7" providerId="ADAL" clId="{CAD1D8FA-6884-4EF9-8757-E64D63596129}" dt="2022-07-13T17:04:47.850" v="602" actId="20577"/>
          <ac:spMkLst>
            <pc:docMk/>
            <pc:sldMk cId="4139467677" sldId="317"/>
            <ac:spMk id="5" creationId="{00000000-0000-0000-0000-000000000000}"/>
          </ac:spMkLst>
        </pc:spChg>
        <pc:spChg chg="mod">
          <ac:chgData name="Xiaofei Wang" userId="6e1836d3-2ed9-4ae5-8700-9029b71c19c7" providerId="ADAL" clId="{CAD1D8FA-6884-4EF9-8757-E64D63596129}" dt="2022-07-06T23:17:19.855" v="102" actId="20577"/>
          <ac:spMkLst>
            <pc:docMk/>
            <pc:sldMk cId="4139467677" sldId="317"/>
            <ac:spMk id="6" creationId="{00000000-0000-0000-0000-000000000000}"/>
          </ac:spMkLst>
        </pc:spChg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0" sldId="328"/>
        </pc:sldMkLst>
      </pc:sldChg>
      <pc:sldChg chg="modSp mod">
        <pc:chgData name="Xiaofei Wang" userId="6e1836d3-2ed9-4ae5-8700-9029b71c19c7" providerId="ADAL" clId="{CAD1D8FA-6884-4EF9-8757-E64D63596129}" dt="2022-07-13T17:04:03.488" v="510" actId="20577"/>
        <pc:sldMkLst>
          <pc:docMk/>
          <pc:sldMk cId="0" sldId="332"/>
        </pc:sldMkLst>
        <pc:spChg chg="mod">
          <ac:chgData name="Xiaofei Wang" userId="6e1836d3-2ed9-4ae5-8700-9029b71c19c7" providerId="ADAL" clId="{CAD1D8FA-6884-4EF9-8757-E64D63596129}" dt="2022-07-13T17:04:03.488" v="510" actId="20577"/>
          <ac:spMkLst>
            <pc:docMk/>
            <pc:sldMk cId="0" sldId="332"/>
            <ac:spMk id="3075" creationId="{045C5F91-7E5E-4101-9D99-9A940BB1C4B5}"/>
          </ac:spMkLst>
        </pc:spChg>
        <pc:spChg chg="mod">
          <ac:chgData name="Xiaofei Wang" userId="6e1836d3-2ed9-4ae5-8700-9029b71c19c7" providerId="ADAL" clId="{CAD1D8FA-6884-4EF9-8757-E64D63596129}" dt="2022-07-06T23:14:33.402" v="69" actId="20577"/>
          <ac:spMkLst>
            <pc:docMk/>
            <pc:sldMk cId="0" sldId="332"/>
            <ac:spMk id="17413" creationId="{C2334348-7D14-5567-9887-24899B21D490}"/>
          </ac:spMkLst>
        </pc:spChg>
      </pc:sldChg>
      <pc:sldChg chg="modSp add del mod">
        <pc:chgData name="Xiaofei Wang" userId="6e1836d3-2ed9-4ae5-8700-9029b71c19c7" providerId="ADAL" clId="{CAD1D8FA-6884-4EF9-8757-E64D63596129}" dt="2022-07-10T23:04:16.894" v="325" actId="47"/>
        <pc:sldMkLst>
          <pc:docMk/>
          <pc:sldMk cId="3652879403" sldId="333"/>
        </pc:sldMkLst>
        <pc:spChg chg="mod">
          <ac:chgData name="Xiaofei Wang" userId="6e1836d3-2ed9-4ae5-8700-9029b71c19c7" providerId="ADAL" clId="{CAD1D8FA-6884-4EF9-8757-E64D63596129}" dt="2022-07-06T23:24:52.723" v="140" actId="20577"/>
          <ac:spMkLst>
            <pc:docMk/>
            <pc:sldMk cId="3652879403" sldId="333"/>
            <ac:spMk id="2" creationId="{00000000-0000-0000-0000-000000000000}"/>
          </ac:spMkLst>
        </pc:spChg>
        <pc:spChg chg="mod">
          <ac:chgData name="Xiaofei Wang" userId="6e1836d3-2ed9-4ae5-8700-9029b71c19c7" providerId="ADAL" clId="{CAD1D8FA-6884-4EF9-8757-E64D63596129}" dt="2022-07-10T23:04:06.949" v="324" actId="20577"/>
          <ac:spMkLst>
            <pc:docMk/>
            <pc:sldMk cId="3652879403" sldId="333"/>
            <ac:spMk id="3" creationId="{00000000-0000-0000-0000-000000000000}"/>
          </ac:spMkLst>
        </pc:spChg>
      </pc:sldChg>
      <pc:sldChg chg="modSp add mod">
        <pc:chgData name="Xiaofei Wang" userId="6e1836d3-2ed9-4ae5-8700-9029b71c19c7" providerId="ADAL" clId="{CAD1D8FA-6884-4EF9-8757-E64D63596129}" dt="2022-07-13T17:05:31.956" v="603"/>
        <pc:sldMkLst>
          <pc:docMk/>
          <pc:sldMk cId="851692258" sldId="334"/>
        </pc:sldMkLst>
        <pc:spChg chg="mod">
          <ac:chgData name="Xiaofei Wang" userId="6e1836d3-2ed9-4ae5-8700-9029b71c19c7" providerId="ADAL" clId="{CAD1D8FA-6884-4EF9-8757-E64D63596129}" dt="2022-07-13T17:05:31.956" v="603"/>
          <ac:spMkLst>
            <pc:docMk/>
            <pc:sldMk cId="851692258" sldId="334"/>
            <ac:spMk id="3" creationId="{00000000-0000-0000-0000-000000000000}"/>
          </ac:spMkLst>
        </pc:spChg>
        <pc:spChg chg="mod">
          <ac:chgData name="Xiaofei Wang" userId="6e1836d3-2ed9-4ae5-8700-9029b71c19c7" providerId="ADAL" clId="{CAD1D8FA-6884-4EF9-8757-E64D63596129}" dt="2022-07-13T17:02:27.621" v="423" actId="20577"/>
          <ac:spMkLst>
            <pc:docMk/>
            <pc:sldMk cId="851692258" sldId="334"/>
            <ac:spMk id="5" creationId="{00000000-0000-0000-0000-000000000000}"/>
          </ac:spMkLst>
        </pc:spChg>
      </pc:sldChg>
      <pc:sldChg chg="modSp add del mod">
        <pc:chgData name="Xiaofei Wang" userId="6e1836d3-2ed9-4ae5-8700-9029b71c19c7" providerId="ADAL" clId="{CAD1D8FA-6884-4EF9-8757-E64D63596129}" dt="2022-07-10T23:04:29.912" v="326" actId="47"/>
        <pc:sldMkLst>
          <pc:docMk/>
          <pc:sldMk cId="3331920777" sldId="335"/>
        </pc:sldMkLst>
        <pc:spChg chg="mod">
          <ac:chgData name="Xiaofei Wang" userId="6e1836d3-2ed9-4ae5-8700-9029b71c19c7" providerId="ADAL" clId="{CAD1D8FA-6884-4EF9-8757-E64D63596129}" dt="2022-07-06T23:28:29.401" v="318" actId="20577"/>
          <ac:spMkLst>
            <pc:docMk/>
            <pc:sldMk cId="3331920777" sldId="335"/>
            <ac:spMk id="2" creationId="{00000000-0000-0000-0000-000000000000}"/>
          </ac:spMkLst>
        </pc:spChg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3476794812" sldId="360"/>
        </pc:sldMkLst>
      </pc:sldChg>
      <pc:sldChg chg="del">
        <pc:chgData name="Xiaofei Wang" userId="6e1836d3-2ed9-4ae5-8700-9029b71c19c7" providerId="ADAL" clId="{CAD1D8FA-6884-4EF9-8757-E64D63596129}" dt="2022-07-06T23:14:43.822" v="70" actId="47"/>
        <pc:sldMkLst>
          <pc:docMk/>
          <pc:sldMk cId="0" sldId="395"/>
        </pc:sldMkLst>
      </pc:sldChg>
      <pc:sldChg chg="modSp add mod">
        <pc:chgData name="Xiaofei Wang" userId="6e1836d3-2ed9-4ae5-8700-9029b71c19c7" providerId="ADAL" clId="{CAD1D8FA-6884-4EF9-8757-E64D63596129}" dt="2022-07-13T17:04:28.782" v="564" actId="20577"/>
        <pc:sldMkLst>
          <pc:docMk/>
          <pc:sldMk cId="3253965221" sldId="573"/>
        </pc:sldMkLst>
        <pc:spChg chg="mod">
          <ac:chgData name="Xiaofei Wang" userId="6e1836d3-2ed9-4ae5-8700-9029b71c19c7" providerId="ADAL" clId="{CAD1D8FA-6884-4EF9-8757-E64D63596129}" dt="2022-07-13T17:01:34.558" v="396" actId="20577"/>
          <ac:spMkLst>
            <pc:docMk/>
            <pc:sldMk cId="3253965221" sldId="573"/>
            <ac:spMk id="3" creationId="{A399D6F5-854A-7B4F-B2C4-76BCE0163A5B}"/>
          </ac:spMkLst>
        </pc:spChg>
        <pc:spChg chg="mod">
          <ac:chgData name="Xiaofei Wang" userId="6e1836d3-2ed9-4ae5-8700-9029b71c19c7" providerId="ADAL" clId="{CAD1D8FA-6884-4EF9-8757-E64D63596129}" dt="2022-07-13T17:04:28.782" v="564" actId="20577"/>
          <ac:spMkLst>
            <pc:docMk/>
            <pc:sldMk cId="3253965221" sldId="573"/>
            <ac:spMk id="5" creationId="{5E9C36C9-6A40-2E44-9449-1726C8D5B289}"/>
          </ac:spMkLst>
        </pc:spChg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1968720319" sldId="2366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1595470572" sldId="2367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2077861926" sldId="2368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496061284" sldId="2369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3895401198" sldId="2370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874067739" sldId="2371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843347565" sldId="2372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3586731022" sldId="2373"/>
        </pc:sldMkLst>
      </pc:sldChg>
      <pc:sldChg chg="del">
        <pc:chgData name="Xiaofei Wang" userId="6e1836d3-2ed9-4ae5-8700-9029b71c19c7" providerId="ADAL" clId="{CAD1D8FA-6884-4EF9-8757-E64D63596129}" dt="2022-07-06T23:15:56.478" v="71" actId="47"/>
        <pc:sldMkLst>
          <pc:docMk/>
          <pc:sldMk cId="325538114" sldId="2374"/>
        </pc:sldMkLst>
      </pc:sldChg>
      <pc:sldMasterChg chg="modSp">
        <pc:chgData name="Xiaofei Wang" userId="6e1836d3-2ed9-4ae5-8700-9029b71c19c7" providerId="ADAL" clId="{CAD1D8FA-6884-4EF9-8757-E64D63596129}" dt="2022-07-06T23:17:55.155" v="103"/>
        <pc:sldMasterMkLst>
          <pc:docMk/>
          <pc:sldMasterMk cId="0" sldId="2147483648"/>
        </pc:sldMasterMkLst>
        <pc:spChg chg="mod">
          <ac:chgData name="Xiaofei Wang" userId="6e1836d3-2ed9-4ae5-8700-9029b71c19c7" providerId="ADAL" clId="{CAD1D8FA-6884-4EF9-8757-E64D63596129}" dt="2022-07-06T23:17:55.155" v="103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19E45C9-B34C-42F3-BF3B-7469E8D7F5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GB" altLang="en-US" sz="1400"/>
              <a:t>doc.: IEEE 802.11-18/1067r0</a:t>
            </a:r>
          </a:p>
        </p:txBody>
      </p:sp>
      <p:sp>
        <p:nvSpPr>
          <p:cNvPr id="18434" name="Rectangle 3">
            <a:extLst>
              <a:ext uri="{FF2B5EF4-FFF2-40B4-BE49-F238E27FC236}">
                <a16:creationId xmlns:a16="http://schemas.microsoft.com/office/drawing/2014/main" id="{82984988-4919-C6FD-450F-5DF37ED902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CA" altLang="en-US" sz="1400"/>
              <a:t>July 2018</a:t>
            </a:r>
            <a:endParaRPr lang="en-GB" altLang="en-US" sz="1400"/>
          </a:p>
        </p:txBody>
      </p:sp>
      <p:sp>
        <p:nvSpPr>
          <p:cNvPr id="20484" name="Rectangle 6">
            <a:extLst>
              <a:ext uri="{FF2B5EF4-FFF2-40B4-BE49-F238E27FC236}">
                <a16:creationId xmlns:a16="http://schemas.microsoft.com/office/drawing/2014/main" id="{9F7C0EE7-8514-452E-AD86-EA65F4154F7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GB" altLang="en-US"/>
              <a:t>Michael Montemurro, BlackBerry</a:t>
            </a:r>
          </a:p>
        </p:txBody>
      </p:sp>
      <p:sp>
        <p:nvSpPr>
          <p:cNvPr id="18436" name="Rectangle 7">
            <a:extLst>
              <a:ext uri="{FF2B5EF4-FFF2-40B4-BE49-F238E27FC236}">
                <a16:creationId xmlns:a16="http://schemas.microsoft.com/office/drawing/2014/main" id="{5EA227AB-82DA-D91B-8278-8D4CBB993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39F08A9F-E56E-49D8-BE1F-3FB39C373478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7" name="Rectangle 2">
            <a:extLst>
              <a:ext uri="{FF2B5EF4-FFF2-40B4-BE49-F238E27FC236}">
                <a16:creationId xmlns:a16="http://schemas.microsoft.com/office/drawing/2014/main" id="{927B1A20-EE13-C2F5-EABB-419D71E4A3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 cap="flat"/>
        </p:spPr>
      </p:sp>
      <p:sp>
        <p:nvSpPr>
          <p:cNvPr id="18438" name="Rectangle 3">
            <a:extLst>
              <a:ext uri="{FF2B5EF4-FFF2-40B4-BE49-F238E27FC236}">
                <a16:creationId xmlns:a16="http://schemas.microsoft.com/office/drawing/2014/main" id="{C7CE6092-D952-C938-2DCB-A6B7174A7C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35" rIns="95335"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615951" y="823386"/>
            <a:ext cx="1608667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60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85744" indent="-171446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398453" indent="-109536" defTabSz="684196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0142503" y="6241965"/>
            <a:ext cx="979310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09601" y="6267258"/>
            <a:ext cx="2092684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90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802.11-22/984r0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AIML TIG SP &amp; Motion Booklet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952441"/>
              </p:ext>
            </p:extLst>
          </p:nvPr>
        </p:nvGraphicFramePr>
        <p:xfrm>
          <a:off x="987425" y="3051175"/>
          <a:ext cx="10121900" cy="246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539535" progId="Word.Document.8">
                  <p:embed/>
                </p:oleObj>
              </mc:Choice>
              <mc:Fallback>
                <p:oleObj name="Document" r:id="rId3" imgW="10466184" imgH="2539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3051175"/>
                        <a:ext cx="10121900" cy="2462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>
            <a:extLst>
              <a:ext uri="{FF2B5EF4-FFF2-40B4-BE49-F238E27FC236}">
                <a16:creationId xmlns:a16="http://schemas.microsoft.com/office/drawing/2014/main" id="{481163E3-3235-B93B-D977-4040786F50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 bwMode="auto">
          <a:xfrm>
            <a:off x="696913" y="333375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CA" altLang="en-US"/>
              <a:t>July 2018</a:t>
            </a:r>
            <a:endParaRPr lang="en-GB" altLang="en-US" sz="1800"/>
          </a:p>
        </p:txBody>
      </p:sp>
      <p:sp>
        <p:nvSpPr>
          <p:cNvPr id="3075" name="Footer Placeholder 4">
            <a:extLst>
              <a:ext uri="{FF2B5EF4-FFF2-40B4-BE49-F238E27FC236}">
                <a16:creationId xmlns:a16="http://schemas.microsoft.com/office/drawing/2014/main" id="{045C5F91-7E5E-4101-9D99-9A940BB1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9636021" y="6475413"/>
            <a:ext cx="17177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GB" altLang="en-US" sz="1200" b="0" dirty="0"/>
              <a:t>Xiaofei Wang (InterDigital)</a:t>
            </a:r>
          </a:p>
        </p:txBody>
      </p:sp>
      <p:sp>
        <p:nvSpPr>
          <p:cNvPr id="17411" name="Slide Number Placeholder 5">
            <a:extLst>
              <a:ext uri="{FF2B5EF4-FFF2-40B4-BE49-F238E27FC236}">
                <a16:creationId xmlns:a16="http://schemas.microsoft.com/office/drawing/2014/main" id="{8B02B45E-32DD-E1B8-2B9E-96BDB327C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22EB9C2-4523-4101-8834-B68FD7935310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76ED1CA6-1028-934D-8519-967EB5D70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Abstract</a:t>
            </a:r>
          </a:p>
        </p:txBody>
      </p:sp>
      <p:sp>
        <p:nvSpPr>
          <p:cNvPr id="17413" name="Rectangle 3">
            <a:extLst>
              <a:ext uri="{FF2B5EF4-FFF2-40B4-BE49-F238E27FC236}">
                <a16:creationId xmlns:a16="http://schemas.microsoft.com/office/drawing/2014/main" id="{C2334348-7D14-5567-9887-24899B21D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sz="3200" dirty="0"/>
              <a:t>   SP and </a:t>
            </a:r>
            <a:r>
              <a:rPr lang="en-GB" sz="3200" dirty="0"/>
              <a:t>Motion Booklet for the AIML TIG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3200" dirty="0"/>
          </a:p>
          <a:p>
            <a:pPr algn="ctr">
              <a:buFontTx/>
              <a:buNone/>
            </a:pPr>
            <a:endParaRPr lang="en-GB" alt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2022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#2</a:t>
            </a:r>
          </a:p>
          <a:p>
            <a:r>
              <a:rPr lang="en-US" dirty="0"/>
              <a:t>Straw Polls  -- n/a</a:t>
            </a:r>
          </a:p>
          <a:p>
            <a:r>
              <a:rPr lang="en-US" dirty="0"/>
              <a:t>Hybrid Mode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July 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96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AIML TIG as contained in document 11-22/847r2</a:t>
            </a:r>
          </a:p>
          <a:p>
            <a:endParaRPr lang="en-US" dirty="0"/>
          </a:p>
          <a:p>
            <a:r>
              <a:rPr lang="en-US" dirty="0"/>
              <a:t>Mover:	Marc Emmelmann</a:t>
            </a:r>
          </a:p>
          <a:p>
            <a:r>
              <a:rPr lang="en-US" dirty="0"/>
              <a:t>Second:	Rui Yang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</a:t>
            </a:r>
            <a:r>
              <a:rPr lang="de-DE" dirty="0" err="1"/>
              <a:t>InterDigitl</a:t>
            </a:r>
            <a:r>
              <a:rPr lang="de-DE" dirty="0"/>
              <a:t>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AIML Vice Chair Election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</a:t>
            </a:r>
          </a:p>
          <a:p>
            <a:r>
              <a:rPr lang="en-US" dirty="0"/>
              <a:t>				Ming Gan (Huawei)</a:t>
            </a:r>
          </a:p>
          <a:p>
            <a:r>
              <a:rPr lang="en-US" dirty="0"/>
              <a:t>as the vice chair for AIML TIG</a:t>
            </a:r>
          </a:p>
          <a:p>
            <a:endParaRPr lang="en-US" dirty="0"/>
          </a:p>
          <a:p>
            <a:r>
              <a:rPr lang="en-US" dirty="0"/>
              <a:t>Mover:	Rui Yang</a:t>
            </a:r>
          </a:p>
          <a:p>
            <a:r>
              <a:rPr lang="en-US" dirty="0"/>
              <a:t>Second:	Sang Kim</a:t>
            </a:r>
          </a:p>
          <a:p>
            <a:endParaRPr lang="en-US" dirty="0"/>
          </a:p>
          <a:p>
            <a:r>
              <a:rPr lang="en-US" dirty="0"/>
              <a:t>Y/N/A: approved </a:t>
            </a:r>
            <a:r>
              <a:rPr lang="en-US"/>
              <a:t>with 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 dirty="0"/>
              <a:t>Xiaofei Wang (InterDigital)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July 2022</a:t>
            </a:r>
          </a:p>
        </p:txBody>
      </p:sp>
    </p:spTree>
    <p:extLst>
      <p:ext uri="{BB962C8B-B14F-4D97-AF65-F5344CB8AC3E}">
        <p14:creationId xmlns:p14="http://schemas.microsoft.com/office/powerpoint/2010/main" val="851692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5538</TotalTime>
  <Words>196</Words>
  <Application>Microsoft Office PowerPoint</Application>
  <PresentationFormat>Widescreen</PresentationFormat>
  <Paragraphs>48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Lucida Grande</vt:lpstr>
      <vt:lpstr>Calibri</vt:lpstr>
      <vt:lpstr>Times New Roman</vt:lpstr>
      <vt:lpstr>Office Theme</vt:lpstr>
      <vt:lpstr>Document</vt:lpstr>
      <vt:lpstr>AIML TIG SP &amp; Motion Booklet </vt:lpstr>
      <vt:lpstr>Abstract</vt:lpstr>
      <vt:lpstr>July 2022 Motions &amp; Straw Polls</vt:lpstr>
      <vt:lpstr>Motion #1 Approve Agenda</vt:lpstr>
      <vt:lpstr>Motion #2 AIML Vice Chair Election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/>
  <cp:keywords/>
  <cp:lastModifiedBy>Xiaofei Wang</cp:lastModifiedBy>
  <cp:revision>92</cp:revision>
  <cp:lastPrinted>1601-01-01T00:00:00Z</cp:lastPrinted>
  <dcterms:created xsi:type="dcterms:W3CDTF">2018-05-05T22:00:08Z</dcterms:created>
  <dcterms:modified xsi:type="dcterms:W3CDTF">2022-07-13T17:05:33Z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