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551" r:id="rId2"/>
    <p:sldId id="552" r:id="rId3"/>
    <p:sldId id="553" r:id="rId4"/>
    <p:sldId id="559" r:id="rId5"/>
    <p:sldId id="77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ADD9E-31EB-44CB-90C5-6B5BC824A61F}" type="datetimeFigureOut">
              <a:rPr lang="en-GB" smtClean="0"/>
              <a:t>20/06/2022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CF1BD-F3CC-4BCB-A195-71DB9922529A}" type="slidenum">
              <a:rPr lang="en-GB" smtClean="0"/>
              <a:t>‹#›</a:t>
            </a:fld>
            <a:endParaRPr lang="en-GB"/>
          </a:p>
        </p:txBody>
      </p:sp>
    </p:spTree>
    <p:extLst>
      <p:ext uri="{BB962C8B-B14F-4D97-AF65-F5344CB8AC3E}">
        <p14:creationId xmlns:p14="http://schemas.microsoft.com/office/powerpoint/2010/main" val="236300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72560" y="1"/>
            <a:ext cx="3037840" cy="46212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etric Regular"/>
                <a:ea typeface="+mn-ea"/>
                <a:cs typeface="+mn-cs"/>
              </a:rPr>
              <a:t>July 2021</a:t>
            </a:r>
          </a:p>
        </p:txBody>
      </p:sp>
      <p:sp>
        <p:nvSpPr>
          <p:cNvPr id="5" name="Footer Placeholder 4"/>
          <p:cNvSpPr>
            <a:spLocks noGrp="1"/>
          </p:cNvSpPr>
          <p:nvPr>
            <p:ph type="ftr" sz="quarter" idx="11"/>
          </p:nvPr>
        </p:nvSpPr>
        <p:spPr>
          <a:xfrm>
            <a:off x="0" y="8773957"/>
            <a:ext cx="3037840" cy="462119"/>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etric Regular"/>
                <a:ea typeface="+mn-ea"/>
                <a:cs typeface="+mn-cs"/>
              </a:rPr>
              <a:t>2016 KEA-IEEE Seminar: Vision of Future Technology in 5G and Wi-Fi</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907DB6-A665-4A5F-974F-18122FFF161C}" type="slidenum">
              <a:rPr kumimoji="0" lang="en-US" altLang="en-US" sz="1000" b="0" i="0" u="none" strike="noStrike" kern="1200" cap="none" spc="0" normalizeH="0" baseline="0" noProof="0" smtClean="0">
                <a:ln>
                  <a:noFill/>
                </a:ln>
                <a:solidFill>
                  <a:prstClr val="black"/>
                </a:solidFill>
                <a:effectLst/>
                <a:uLnTx/>
                <a:uFillTx/>
                <a:latin typeface="Metric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000" b="0" i="0" u="none" strike="noStrike" kern="1200" cap="none" spc="0" normalizeH="0" baseline="0" noProof="0">
              <a:ln>
                <a:noFill/>
              </a:ln>
              <a:solidFill>
                <a:prstClr val="black"/>
              </a:solidFill>
              <a:effectLst/>
              <a:uLnTx/>
              <a:uFillTx/>
              <a:latin typeface="Metric Regular"/>
              <a:ea typeface="+mn-ea"/>
              <a:cs typeface="+mn-cs"/>
            </a:endParaRPr>
          </a:p>
        </p:txBody>
      </p:sp>
    </p:spTree>
    <p:extLst>
      <p:ext uri="{BB962C8B-B14F-4D97-AF65-F5344CB8AC3E}">
        <p14:creationId xmlns:p14="http://schemas.microsoft.com/office/powerpoint/2010/main" val="149000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0" y="0"/>
            <a:ext cx="2971800" cy="458788"/>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etric Regular"/>
                <a:ea typeface="+mn-ea"/>
                <a:cs typeface="+mn-cs"/>
              </a:rPr>
              <a:t>doc.: IEEE 802.11-yy/xxxxr0</a:t>
            </a:r>
          </a:p>
        </p:txBody>
      </p:sp>
      <p:sp>
        <p:nvSpPr>
          <p:cNvPr id="5" name="Rectangle 3"/>
          <p:cNvSpPr>
            <a:spLocks noGrp="1" noChangeArrowheads="1"/>
          </p:cNvSpPr>
          <p:nvPr>
            <p:ph type="dt"/>
          </p:nvPr>
        </p:nvSpPr>
        <p:spPr>
          <a:xfrm>
            <a:off x="3884613" y="0"/>
            <a:ext cx="2971800" cy="458788"/>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etric Regular"/>
                <a:ea typeface="+mn-ea"/>
                <a:cs typeface="+mn-cs"/>
              </a:rPr>
              <a:t>July 2021</a:t>
            </a:r>
          </a:p>
        </p:txBody>
      </p:sp>
      <p:sp>
        <p:nvSpPr>
          <p:cNvPr id="6" name="Rectangle 6"/>
          <p:cNvSpPr>
            <a:spLocks noGrp="1" noChangeArrowheads="1"/>
          </p:cNvSpPr>
          <p:nvPr>
            <p:ph type="ftr"/>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etric Regular"/>
                <a:ea typeface="+mn-ea"/>
                <a:cs typeface="+mn-cs"/>
              </a:rPr>
              <a:t>John Doe, Some Company</a:t>
            </a:r>
          </a:p>
        </p:txBody>
      </p:sp>
      <p:sp>
        <p:nvSpPr>
          <p:cNvPr id="7" name="Rectangle 7"/>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etric Regular"/>
                <a:ea typeface="+mn-ea"/>
                <a:cs typeface="+mn-cs"/>
              </a:rPr>
              <a:t>Page </a:t>
            </a:r>
            <a:fld id="{6A824DE9-FED7-4AB7-8253-E7DBD107D396}" type="slidenum">
              <a:rPr kumimoji="0" lang="en-US" sz="1000" b="0" i="0" u="none" strike="noStrike" kern="1200" cap="none" spc="0" normalizeH="0" baseline="0" noProof="0">
                <a:ln>
                  <a:noFill/>
                </a:ln>
                <a:solidFill>
                  <a:prstClr val="black"/>
                </a:solidFill>
                <a:effectLst/>
                <a:uLnTx/>
                <a:uFillTx/>
                <a:latin typeface="Metric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black"/>
              </a:solidFill>
              <a:effectLst/>
              <a:uLnTx/>
              <a:uFillTx/>
              <a:latin typeface="Metric Regular"/>
              <a:ea typeface="+mn-ea"/>
              <a:cs typeface="+mn-cs"/>
            </a:endParaRPr>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Metric Regular"/>
              <a:ea typeface="+mn-ea"/>
              <a:cs typeface="+mn-cs"/>
            </a:endParaRPr>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2563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0" y="0"/>
            <a:ext cx="2971800" cy="458788"/>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etric Regular"/>
                <a:ea typeface="+mn-ea"/>
                <a:cs typeface="+mn-cs"/>
              </a:rPr>
              <a:t>doc.: IEEE 802.11-yy/xxxxr0</a:t>
            </a:r>
          </a:p>
        </p:txBody>
      </p:sp>
      <p:sp>
        <p:nvSpPr>
          <p:cNvPr id="5" name="Rectangle 3"/>
          <p:cNvSpPr>
            <a:spLocks noGrp="1" noChangeArrowheads="1"/>
          </p:cNvSpPr>
          <p:nvPr>
            <p:ph type="dt"/>
          </p:nvPr>
        </p:nvSpPr>
        <p:spPr>
          <a:xfrm>
            <a:off x="3884613" y="0"/>
            <a:ext cx="2971800" cy="458788"/>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etric Regular"/>
                <a:ea typeface="+mn-ea"/>
                <a:cs typeface="+mn-cs"/>
              </a:rPr>
              <a:t>July 2021</a:t>
            </a:r>
          </a:p>
        </p:txBody>
      </p:sp>
      <p:sp>
        <p:nvSpPr>
          <p:cNvPr id="6" name="Rectangle 6"/>
          <p:cNvSpPr>
            <a:spLocks noGrp="1" noChangeArrowheads="1"/>
          </p:cNvSpPr>
          <p:nvPr>
            <p:ph type="ftr"/>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etric Regular"/>
                <a:ea typeface="+mn-ea"/>
                <a:cs typeface="+mn-cs"/>
              </a:rPr>
              <a:t>John Doe, Some Company</a:t>
            </a:r>
          </a:p>
        </p:txBody>
      </p:sp>
      <p:sp>
        <p:nvSpPr>
          <p:cNvPr id="7" name="Rectangle 7"/>
          <p:cNvSpPr>
            <a:spLocks noGrp="1" noChangeArrowheads="1"/>
          </p:cNvSpPr>
          <p:nvPr>
            <p:ph type="sldNum"/>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etric Regular"/>
                <a:ea typeface="+mn-ea"/>
                <a:cs typeface="+mn-cs"/>
              </a:rPr>
              <a:t>Page </a:t>
            </a:r>
            <a:fld id="{6A824DE9-FED7-4AB7-8253-E7DBD107D396}" type="slidenum">
              <a:rPr kumimoji="0" lang="en-US" sz="1000" b="0" i="0" u="none" strike="noStrike" kern="1200" cap="none" spc="0" normalizeH="0" baseline="0" noProof="0">
                <a:ln>
                  <a:noFill/>
                </a:ln>
                <a:solidFill>
                  <a:prstClr val="black"/>
                </a:solidFill>
                <a:effectLst/>
                <a:uLnTx/>
                <a:uFillTx/>
                <a:latin typeface="Metric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Metric Regular"/>
              <a:ea typeface="+mn-ea"/>
              <a:cs typeface="+mn-cs"/>
            </a:endParaRPr>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Metric Regular"/>
              <a:ea typeface="+mn-ea"/>
              <a:cs typeface="+mn-cs"/>
            </a:endParaRPr>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09855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4" y="5821835"/>
            <a:ext cx="5489579" cy="339214"/>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a:xfrm>
            <a:off x="606424" y="456998"/>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47269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6" y="381000"/>
            <a:ext cx="9456737" cy="2286000"/>
          </a:xfrm>
        </p:spPr>
        <p:txBody>
          <a:bodyPr>
            <a:noAutofit/>
          </a:bodyPr>
          <a:lstStyle>
            <a:lvl1pPr marL="328613" indent="-328613">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4"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a:t>to add quoted person’s name, title, company</a:t>
            </a:r>
            <a:endParaRPr dirty="0"/>
          </a:p>
        </p:txBody>
      </p:sp>
      <p:grpSp>
        <p:nvGrpSpPr>
          <p:cNvPr id="7" name="Group 6"/>
          <p:cNvGrpSpPr/>
          <p:nvPr/>
        </p:nvGrpSpPr>
        <p:grpSpPr>
          <a:xfrm>
            <a:off x="610275"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r>
              <a:rPr lang="en-US"/>
              <a:t>July 2022</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134783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late Quot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6" y="381000"/>
            <a:ext cx="9456737" cy="2286000"/>
          </a:xfrm>
        </p:spPr>
        <p:txBody>
          <a:bodyPr>
            <a:noAutofit/>
          </a:bodyPr>
          <a:lstStyle>
            <a:lvl1pPr marL="329184" indent="-329184">
              <a:lnSpc>
                <a:spcPct val="80000"/>
              </a:lnSpc>
              <a:defRPr sz="6000"/>
            </a:lvl1pPr>
          </a:lstStyle>
          <a:p>
            <a:r>
              <a:rPr lang="en-US" dirty="0"/>
              <a:t>“Click to add quote here. Type quotation marks before and after text.”</a:t>
            </a:r>
            <a:endParaRPr dirty="0"/>
          </a:p>
        </p:txBody>
      </p:sp>
      <p:sp>
        <p:nvSpPr>
          <p:cNvPr id="6" name="Text Placeholder 9"/>
          <p:cNvSpPr>
            <a:spLocks noGrp="1"/>
          </p:cNvSpPr>
          <p:nvPr>
            <p:ph type="body" sz="quarter" idx="14" hasCustomPrompt="1"/>
          </p:nvPr>
        </p:nvSpPr>
        <p:spPr>
          <a:xfrm>
            <a:off x="728054"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grpSp>
        <p:nvGrpSpPr>
          <p:cNvPr id="7" name="Group 6"/>
          <p:cNvGrpSpPr/>
          <p:nvPr/>
        </p:nvGrpSpPr>
        <p:grpSpPr>
          <a:xfrm>
            <a:off x="608016"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r>
              <a:rPr lang="en-US"/>
              <a:t>July 2022</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Tree>
    <p:extLst>
      <p:ext uri="{BB962C8B-B14F-4D97-AF65-F5344CB8AC3E}">
        <p14:creationId xmlns:p14="http://schemas.microsoft.com/office/powerpoint/2010/main" val="7142863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Date Placeholder 1"/>
          <p:cNvSpPr>
            <a:spLocks noGrp="1"/>
          </p:cNvSpPr>
          <p:nvPr>
            <p:ph type="dt" sz="half" idx="10"/>
          </p:nvPr>
        </p:nvSpPr>
        <p:spPr/>
        <p:txBody>
          <a:bodyPr/>
          <a:lstStyle/>
          <a:p>
            <a:r>
              <a:rPr lang="en-US"/>
              <a:t>July 2022</a:t>
            </a:r>
            <a:endParaRPr dirty="0"/>
          </a:p>
        </p:txBody>
      </p:sp>
      <p:sp>
        <p:nvSpPr>
          <p:cNvPr id="9" name="Slide Number Placeholder 8"/>
          <p:cNvSpPr>
            <a:spLocks noGrp="1"/>
          </p:cNvSpPr>
          <p:nvPr>
            <p:ph type="sldNum" sz="quarter" idx="12"/>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23639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Content Placeholder 2"/>
          <p:cNvSpPr>
            <a:spLocks noGrp="1"/>
          </p:cNvSpPr>
          <p:nvPr>
            <p:ph idx="1"/>
          </p:nvPr>
        </p:nvSpPr>
        <p:spPr>
          <a:xfrm>
            <a:off x="609600" y="1524004"/>
            <a:ext cx="10969784" cy="457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July 2022</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097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521208"/>
            <a:ext cx="10969943" cy="411480"/>
          </a:xfrm>
        </p:spPr>
        <p:txBody>
          <a:bodyPr wrap="square">
            <a:noAutofit/>
          </a:bodyPr>
          <a:lstStyle>
            <a:lvl1pPr>
              <a:defRPr baseline="0"/>
            </a:lvl1pPr>
          </a:lstStyle>
          <a:p>
            <a: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9" name="Text Placeholder 7"/>
          <p:cNvSpPr>
            <a:spLocks noGrp="1"/>
          </p:cNvSpPr>
          <p:nvPr>
            <p:ph type="body" sz="quarter" idx="14" hasCustomPrompt="1"/>
          </p:nvPr>
        </p:nvSpPr>
        <p:spPr>
          <a:xfrm>
            <a:off x="609603" y="1524000"/>
            <a:ext cx="10969943" cy="381000"/>
          </a:xfrm>
        </p:spPr>
        <p:txBody>
          <a:bodyPr>
            <a:noAutofit/>
          </a:bodyPr>
          <a:lstStyle>
            <a:lvl1pPr marL="0" indent="0">
              <a:spcBef>
                <a:spcPts val="0"/>
              </a:spcBef>
              <a:buNone/>
              <a:defRPr sz="2400" b="0" baseline="0">
                <a:latin typeface="+mj-lt"/>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heading</a:t>
            </a:r>
          </a:p>
        </p:txBody>
      </p:sp>
      <p:sp>
        <p:nvSpPr>
          <p:cNvPr id="3" name="Content Placeholder 2"/>
          <p:cNvSpPr>
            <a:spLocks noGrp="1"/>
          </p:cNvSpPr>
          <p:nvPr>
            <p:ph idx="1"/>
          </p:nvPr>
        </p:nvSpPr>
        <p:spPr>
          <a:xfrm>
            <a:off x="609600" y="1978154"/>
            <a:ext cx="10969784" cy="4117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July 2022</a:t>
            </a:r>
            <a:endParaRPr dirty="0"/>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74232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July 2022</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16084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3"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Date Placeholder 2"/>
          <p:cNvSpPr>
            <a:spLocks noGrp="1"/>
          </p:cNvSpPr>
          <p:nvPr>
            <p:ph type="dt" sz="half" idx="10"/>
          </p:nvPr>
        </p:nvSpPr>
        <p:spPr/>
        <p:txBody>
          <a:bodyPr/>
          <a:lstStyle/>
          <a:p>
            <a:r>
              <a:rPr lang="en-US"/>
              <a:t>July 2022</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59418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2022</a:t>
            </a:r>
            <a:endParaRPr dirty="0"/>
          </a:p>
        </p:txBody>
      </p:sp>
      <p:sp>
        <p:nvSpPr>
          <p:cNvPr id="4" name="Slide Number Placeholder 3"/>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95224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3" y="519236"/>
            <a:ext cx="10969943" cy="852364"/>
          </a:xfrm>
        </p:spPr>
        <p:txBody>
          <a:bodyPr/>
          <a:lstStyle/>
          <a:p>
            <a:r>
              <a:rPr lang="en-US"/>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July 2022</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34113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3" y="519236"/>
            <a:ext cx="10969943" cy="852364"/>
          </a:xfrm>
        </p:spPr>
        <p:txBody>
          <a:bodyPr/>
          <a:lstStyle/>
          <a:p>
            <a:r>
              <a:rPr lang="en-US"/>
              <a:t>Click to edit Master title style</a:t>
            </a:r>
            <a:endParaRP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US"/>
              <a:t>July 2022</a:t>
            </a:r>
            <a:endParaRPr dirty="0"/>
          </a:p>
        </p:txBody>
      </p:sp>
      <p:sp>
        <p:nvSpPr>
          <p:cNvPr id="9" name="Slide Number Placeholder 8"/>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9921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2" name="Text Placeholder 7"/>
          <p:cNvSpPr>
            <a:spLocks noGrp="1"/>
          </p:cNvSpPr>
          <p:nvPr>
            <p:ph type="body" sz="quarter" idx="13" hasCustomPrompt="1"/>
          </p:nvPr>
        </p:nvSpPr>
        <p:spPr>
          <a:xfrm>
            <a:off x="606424" y="5821835"/>
            <a:ext cx="5489579"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grpSp>
        <p:nvGrpSpPr>
          <p:cNvPr id="7" name="Group 6"/>
          <p:cNvGrpSpPr/>
          <p:nvPr/>
        </p:nvGrpSpPr>
        <p:grpSpPr bwMode="black">
          <a:xfrm>
            <a:off x="606424" y="456998"/>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784759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521208"/>
            <a:ext cx="10969943" cy="411480"/>
          </a:xfrm>
        </p:spPr>
        <p:txBody>
          <a:bodyPr/>
          <a:lstStyle>
            <a:lvl1pPr>
              <a:defRPr/>
            </a:lvl1pPr>
          </a:lstStyle>
          <a:p>
            <a: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US"/>
              <a:t>July 2022</a:t>
            </a:r>
            <a:endParaRPr dirty="0"/>
          </a:p>
        </p:txBody>
      </p:sp>
      <p:sp>
        <p:nvSpPr>
          <p:cNvPr id="9" name="Slide Number Placeholder 8"/>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72877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3" y="519236"/>
            <a:ext cx="10969943" cy="852364"/>
          </a:xfrm>
        </p:spPr>
        <p:txBody>
          <a:bodyPr/>
          <a:lstStyle/>
          <a:p>
            <a:r>
              <a:rPr lang="en-US"/>
              <a:t>Click to edit Master title style</a:t>
            </a:r>
            <a:endParaRP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July 2022</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56811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3" y="519236"/>
            <a:ext cx="10969943" cy="852364"/>
          </a:xfrm>
        </p:spPr>
        <p:txBody>
          <a:bodyPr/>
          <a:lstStyle/>
          <a:p>
            <a:r>
              <a:rPr lang="en-US"/>
              <a:t>Click to edit Master title style</a:t>
            </a:r>
            <a:endParaRPr/>
          </a:p>
        </p:txBody>
      </p:sp>
      <p:sp>
        <p:nvSpPr>
          <p:cNvPr id="9" name="Text Placeholder 2"/>
          <p:cNvSpPr>
            <a:spLocks noGrp="1"/>
          </p:cNvSpPr>
          <p:nvPr>
            <p:ph type="body" idx="1" hasCustomPrompt="1"/>
          </p:nvPr>
        </p:nvSpPr>
        <p:spPr>
          <a:xfrm>
            <a:off x="60960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6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6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July 2022</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401163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3" y="521208"/>
            <a:ext cx="10969943" cy="411480"/>
          </a:xfrm>
        </p:spPr>
        <p:txBody>
          <a:bodyPr/>
          <a:lstStyle>
            <a:lvl1pPr>
              <a:defRPr/>
            </a:lvl1pPr>
          </a:lstStyle>
          <a:p>
            <a: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9" name="Text Placeholder 2"/>
          <p:cNvSpPr>
            <a:spLocks noGrp="1"/>
          </p:cNvSpPr>
          <p:nvPr>
            <p:ph type="body" idx="1" hasCustomPrompt="1"/>
          </p:nvPr>
        </p:nvSpPr>
        <p:spPr>
          <a:xfrm>
            <a:off x="60960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Text Placeholder 2"/>
          <p:cNvSpPr>
            <a:spLocks noGrp="1"/>
          </p:cNvSpPr>
          <p:nvPr>
            <p:ph type="body" idx="17" hasCustomPrompt="1"/>
          </p:nvPr>
        </p:nvSpPr>
        <p:spPr>
          <a:xfrm>
            <a:off x="438166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ext Placeholder 2"/>
          <p:cNvSpPr>
            <a:spLocks noGrp="1"/>
          </p:cNvSpPr>
          <p:nvPr>
            <p:ph type="body" idx="18" hasCustomPrompt="1"/>
          </p:nvPr>
        </p:nvSpPr>
        <p:spPr>
          <a:xfrm>
            <a:off x="8153562" y="1523999"/>
            <a:ext cx="3428841" cy="320040"/>
          </a:xfrm>
        </p:spPr>
        <p:txBody>
          <a:bodyPr anchor="t">
            <a:noAutofit/>
          </a:bodyPr>
          <a:lstStyle>
            <a:lvl1pPr marL="0" indent="0">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July 2022</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36902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6"/>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2022</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82515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July 2022</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67526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7467601" y="1524000"/>
            <a:ext cx="4111784" cy="45720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2022</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5872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lang="en-US"/>
              <a:t>Click to edit Master title style</a:t>
            </a:r>
            <a:endParaRPr dirty="0"/>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bwMode="ltGray">
          <a:xfrm>
            <a:off x="6096002"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r>
              <a:rPr lang="en-US"/>
              <a:t>July 2022</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13429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3" y="519236"/>
            <a:ext cx="10969943" cy="852364"/>
          </a:xfrm>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accent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accent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2022</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386718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bwMode="ltGray">
          <a:xfrm>
            <a:off x="60944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Text Placeholder 3"/>
          <p:cNvSpPr>
            <a:spLocks noGrp="1"/>
          </p:cNvSpPr>
          <p:nvPr>
            <p:ph type="body" sz="half" idx="14"/>
          </p:nvPr>
        </p:nvSpPr>
        <p:spPr bwMode="ltGray">
          <a:xfrm>
            <a:off x="438150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2022</a:t>
            </a:r>
            <a:endParaRPr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74983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dirty="0"/>
          </a:p>
        </p:txBody>
      </p:sp>
      <p:sp>
        <p:nvSpPr>
          <p:cNvPr id="10" name="Text Placeholder 9"/>
          <p:cNvSpPr>
            <a:spLocks noGrp="1"/>
          </p:cNvSpPr>
          <p:nvPr>
            <p:ph type="body" sz="quarter" idx="13"/>
          </p:nvPr>
        </p:nvSpPr>
        <p:spPr>
          <a:xfrm>
            <a:off x="608013" y="4939697"/>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2" name="Text Placeholder 7"/>
          <p:cNvSpPr>
            <a:spLocks noGrp="1"/>
          </p:cNvSpPr>
          <p:nvPr>
            <p:ph type="body" sz="quarter" idx="15" hasCustomPrompt="1"/>
          </p:nvPr>
        </p:nvSpPr>
        <p:spPr>
          <a:xfrm>
            <a:off x="7935524" y="457204"/>
            <a:ext cx="3646877" cy="354113"/>
          </a:xfrm>
        </p:spPr>
        <p:txBody>
          <a:bodyPr>
            <a:noAutofit/>
          </a:bodyPr>
          <a:lstStyle>
            <a:lvl1pPr marL="0" indent="0" algn="r">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date</a:t>
            </a:r>
          </a:p>
        </p:txBody>
      </p:sp>
    </p:spTree>
    <p:extLst>
      <p:ext uri="{BB962C8B-B14F-4D97-AF65-F5344CB8AC3E}">
        <p14:creationId xmlns:p14="http://schemas.microsoft.com/office/powerpoint/2010/main" val="17276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a:t>Click to edit Master title style</a:t>
            </a:r>
            <a:endParaRPr dirty="0"/>
          </a:p>
        </p:txBody>
      </p:sp>
      <p:sp>
        <p:nvSpPr>
          <p:cNvPr id="10" name="Text Placeholder 9"/>
          <p:cNvSpPr>
            <a:spLocks noGrp="1"/>
          </p:cNvSpPr>
          <p:nvPr>
            <p:ph type="body" sz="quarter" idx="13"/>
          </p:nvPr>
        </p:nvSpPr>
        <p:spPr>
          <a:xfrm>
            <a:off x="608013" y="5015897"/>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6" name="Group 5"/>
          <p:cNvGrpSpPr/>
          <p:nvPr/>
        </p:nvGrpSpPr>
        <p:grpSpPr>
          <a:xfrm>
            <a:off x="606424" y="456998"/>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9" name="Date Placeholder 8"/>
          <p:cNvSpPr>
            <a:spLocks noGrp="1"/>
          </p:cNvSpPr>
          <p:nvPr>
            <p:ph type="dt" sz="half" idx="15"/>
          </p:nvPr>
        </p:nvSpPr>
        <p:spPr/>
        <p:txBody>
          <a:bodyPr/>
          <a:lstStyle/>
          <a:p>
            <a:r>
              <a:rPr lang="en-US"/>
              <a:t>July 2022</a:t>
            </a:r>
            <a:endParaRPr dirty="0"/>
          </a:p>
        </p:txBody>
      </p:sp>
      <p:sp>
        <p:nvSpPr>
          <p:cNvPr id="12" name="Footer Placeholder 11"/>
          <p:cNvSpPr>
            <a:spLocks noGrp="1"/>
          </p:cNvSpPr>
          <p:nvPr>
            <p:ph type="ftr" sz="quarter" idx="16"/>
          </p:nvPr>
        </p:nvSpPr>
        <p:spPr/>
        <p:txBody>
          <a:bodyPr/>
          <a:lstStyle/>
          <a:p>
            <a:endParaRPr/>
          </a:p>
        </p:txBody>
      </p:sp>
      <p:sp>
        <p:nvSpPr>
          <p:cNvPr id="13" name="Slide Number Placeholder 12"/>
          <p:cNvSpPr>
            <a:spLocks noGrp="1"/>
          </p:cNvSpPr>
          <p:nvPr>
            <p:ph type="sldNum" sz="quarter" idx="17"/>
          </p:nvPr>
        </p:nvSpPr>
        <p:spPr/>
        <p:txBody>
          <a:bodyPr/>
          <a:lstStyle/>
          <a:p>
            <a:fld id="{B016F8AB-BCEA-4347-8BA6-BE776009BC89}" type="slidenum">
              <a:rPr/>
              <a:pPr/>
              <a:t>‹#›</a:t>
            </a:fld>
            <a:endParaRPr/>
          </a:p>
        </p:txBody>
      </p:sp>
    </p:spTree>
    <p:extLst>
      <p:ext uri="{BB962C8B-B14F-4D97-AF65-F5344CB8AC3E}">
        <p14:creationId xmlns:p14="http://schemas.microsoft.com/office/powerpoint/2010/main" val="244948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147448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July 2022</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1185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2" y="519236"/>
            <a:ext cx="1219199" cy="5576764"/>
          </a:xfrm>
        </p:spPr>
        <p:txBody>
          <a:bodyPr vert="eaVert"/>
          <a:lstStyle>
            <a:lvl1pPr>
              <a:defRPr/>
            </a:lvl1pPr>
          </a:lstStyle>
          <a:p>
            <a:r>
              <a:rPr lang="en-US"/>
              <a:t>Click to edit Master title style</a:t>
            </a:r>
            <a:endParaRPr dirty="0"/>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July 2022</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26356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 Title Slide_option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407" y="-50915"/>
            <a:ext cx="12313920" cy="6928632"/>
          </a:xfrm>
          <a:prstGeom prst="rect">
            <a:avLst/>
          </a:prstGeom>
        </p:spPr>
      </p:pic>
      <p:sp>
        <p:nvSpPr>
          <p:cNvPr id="5" name="Text Box 15"/>
          <p:cNvSpPr txBox="1">
            <a:spLocks noChangeArrowheads="1"/>
          </p:cNvSpPr>
          <p:nvPr userDrawn="1"/>
        </p:nvSpPr>
        <p:spPr bwMode="auto">
          <a:xfrm>
            <a:off x="5698855" y="6309304"/>
            <a:ext cx="6518455" cy="307704"/>
          </a:xfrm>
          <a:prstGeom prst="rect">
            <a:avLst/>
          </a:prstGeom>
          <a:noFill/>
          <a:ln w="9525">
            <a:noFill/>
            <a:miter lim="800000"/>
            <a:headEnd/>
            <a:tailEnd/>
          </a:ln>
        </p:spPr>
        <p:txBody>
          <a:bodyPr wrap="square" lIns="121848" tIns="60924" rIns="121848" bIns="60924">
            <a:spAutoFit/>
          </a:bodyPr>
          <a:lstStyle/>
          <a:p>
            <a:pPr algn="r" eaLnBrk="0" hangingPunct="0">
              <a:defRPr/>
            </a:pPr>
            <a:r>
              <a:rPr lang="en-US" sz="1200" dirty="0">
                <a:solidFill>
                  <a:schemeClr val="bg1"/>
                </a:solidFill>
                <a:cs typeface="Arial" charset="0"/>
              </a:rPr>
              <a:t>Copyright © 2015. Aruba Networks – an HP Company. All rights reserved.</a:t>
            </a:r>
          </a:p>
        </p:txBody>
      </p:sp>
      <p:sp>
        <p:nvSpPr>
          <p:cNvPr id="12" name="TextBox 11"/>
          <p:cNvSpPr txBox="1"/>
          <p:nvPr userDrawn="1"/>
        </p:nvSpPr>
        <p:spPr>
          <a:xfrm>
            <a:off x="12976283" y="8261684"/>
            <a:ext cx="246280" cy="400105"/>
          </a:xfrm>
          <a:prstGeom prst="rect">
            <a:avLst/>
          </a:prstGeom>
          <a:noFill/>
        </p:spPr>
        <p:txBody>
          <a:bodyPr wrap="none" lIns="121917" tIns="60958" rIns="121917" bIns="60958" rtlCol="0">
            <a:spAutoFit/>
          </a:bodyPr>
          <a:lstStyle/>
          <a:p>
            <a:endParaRPr lang="en-US" dirty="0"/>
          </a:p>
        </p:txBody>
      </p:sp>
      <p:cxnSp>
        <p:nvCxnSpPr>
          <p:cNvPr id="13" name="Straight Connector 12"/>
          <p:cNvCxnSpPr/>
          <p:nvPr userDrawn="1"/>
        </p:nvCxnSpPr>
        <p:spPr>
          <a:xfrm>
            <a:off x="610936" y="1088777"/>
            <a:ext cx="6135304"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2"/>
          <p:cNvSpPr>
            <a:spLocks noGrp="1" noChangeArrowheads="1"/>
          </p:cNvSpPr>
          <p:nvPr>
            <p:ph type="title" hasCustomPrompt="1"/>
          </p:nvPr>
        </p:nvSpPr>
        <p:spPr>
          <a:xfrm>
            <a:off x="461929" y="1281804"/>
            <a:ext cx="11165633" cy="1485465"/>
          </a:xfrm>
          <a:prstGeom prst="rect">
            <a:avLst/>
          </a:prstGeom>
        </p:spPr>
        <p:txBody>
          <a:bodyPr anchor="t"/>
          <a:lstStyle>
            <a:lvl1pPr algn="l">
              <a:lnSpc>
                <a:spcPct val="100000"/>
              </a:lnSpc>
              <a:defRPr sz="4300" b="0" i="0" cap="none" baseline="0">
                <a:solidFill>
                  <a:srgbClr val="DF6A26"/>
                </a:solidFill>
                <a:latin typeface="Arial"/>
                <a:cs typeface="Arial"/>
              </a:defRPr>
            </a:lvl1pPr>
          </a:lstStyle>
          <a:p>
            <a:r>
              <a:rPr lang="en-US" dirty="0"/>
              <a:t>HEADLINE</a:t>
            </a:r>
          </a:p>
        </p:txBody>
      </p:sp>
      <p:sp>
        <p:nvSpPr>
          <p:cNvPr id="11" name="Text Placeholder 10"/>
          <p:cNvSpPr>
            <a:spLocks noGrp="1"/>
          </p:cNvSpPr>
          <p:nvPr>
            <p:ph type="body" sz="quarter" idx="11" hasCustomPrompt="1"/>
          </p:nvPr>
        </p:nvSpPr>
        <p:spPr>
          <a:xfrm>
            <a:off x="475475" y="2051647"/>
            <a:ext cx="11152087" cy="553944"/>
          </a:xfrm>
          <a:prstGeom prst="rect">
            <a:avLst/>
          </a:prstGeom>
        </p:spPr>
        <p:txBody>
          <a:bodyPr anchor="ctr">
            <a:noAutofit/>
          </a:bodyPr>
          <a:lstStyle>
            <a:lvl1pPr marL="0" indent="0">
              <a:buNone/>
              <a:defRPr sz="3200" b="0">
                <a:solidFill>
                  <a:schemeClr val="tx1">
                    <a:lumMod val="75000"/>
                    <a:lumOff val="25000"/>
                  </a:schemeClr>
                </a:solidFill>
              </a:defRPr>
            </a:lvl1pPr>
          </a:lstStyle>
          <a:p>
            <a:pPr lvl="0"/>
            <a:r>
              <a:rPr lang="en-US" dirty="0"/>
              <a:t>SUBHEAD</a:t>
            </a:r>
          </a:p>
        </p:txBody>
      </p:sp>
      <p:sp>
        <p:nvSpPr>
          <p:cNvPr id="14" name="Text Placeholder 10"/>
          <p:cNvSpPr>
            <a:spLocks noGrp="1"/>
          </p:cNvSpPr>
          <p:nvPr>
            <p:ph type="body" sz="quarter" idx="12" hasCustomPrompt="1"/>
          </p:nvPr>
        </p:nvSpPr>
        <p:spPr>
          <a:xfrm>
            <a:off x="461922" y="2511545"/>
            <a:ext cx="2572531" cy="553944"/>
          </a:xfrm>
          <a:prstGeom prst="rect">
            <a:avLst/>
          </a:prstGeom>
        </p:spPr>
        <p:txBody>
          <a:bodyPr anchor="ctr">
            <a:noAutofit/>
          </a:bodyPr>
          <a:lstStyle>
            <a:lvl1pPr marL="0" indent="0">
              <a:buNone/>
              <a:defRPr sz="2400" b="0" baseline="0">
                <a:solidFill>
                  <a:srgbClr val="404040"/>
                </a:solidFill>
              </a:defRPr>
            </a:lvl1pPr>
          </a:lstStyle>
          <a:p>
            <a:pPr lvl="0"/>
            <a:r>
              <a:rPr lang="en-US" dirty="0"/>
              <a:t>Time and Date</a:t>
            </a:r>
          </a:p>
        </p:txBody>
      </p:sp>
      <p:sp>
        <p:nvSpPr>
          <p:cNvPr id="15" name="Text Placeholder 10"/>
          <p:cNvSpPr>
            <a:spLocks noGrp="1"/>
          </p:cNvSpPr>
          <p:nvPr>
            <p:ph type="body" sz="quarter" idx="13" hasCustomPrompt="1"/>
          </p:nvPr>
        </p:nvSpPr>
        <p:spPr>
          <a:xfrm>
            <a:off x="461923" y="3104213"/>
            <a:ext cx="10165760" cy="553944"/>
          </a:xfrm>
          <a:prstGeom prst="rect">
            <a:avLst/>
          </a:prstGeom>
        </p:spPr>
        <p:txBody>
          <a:bodyPr anchor="ctr">
            <a:noAutofit/>
          </a:bodyPr>
          <a:lstStyle>
            <a:lvl1pPr marL="0" indent="0">
              <a:buNone/>
              <a:defRPr sz="2400" b="0" baseline="0">
                <a:solidFill>
                  <a:srgbClr val="404040"/>
                </a:solidFill>
              </a:defRPr>
            </a:lvl1pPr>
          </a:lstStyle>
          <a:p>
            <a:pPr lvl="0"/>
            <a:r>
              <a:rPr lang="en-US" dirty="0"/>
              <a:t>Disclaimer</a:t>
            </a:r>
          </a:p>
        </p:txBody>
      </p:sp>
      <p:cxnSp>
        <p:nvCxnSpPr>
          <p:cNvPr id="17" name="Straight Connector 16"/>
          <p:cNvCxnSpPr/>
          <p:nvPr userDrawn="1"/>
        </p:nvCxnSpPr>
        <p:spPr bwMode="auto">
          <a:xfrm flipV="1">
            <a:off x="-154521" y="5706601"/>
            <a:ext cx="12431036" cy="983193"/>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20" name="Straight Connector 19"/>
          <p:cNvCxnSpPr/>
          <p:nvPr userDrawn="1"/>
        </p:nvCxnSpPr>
        <p:spPr bwMode="auto">
          <a:xfrm>
            <a:off x="-37407" y="4417556"/>
            <a:ext cx="5792232" cy="2460165"/>
          </a:xfrm>
          <a:prstGeom prst="line">
            <a:avLst/>
          </a:prstGeom>
          <a:solidFill>
            <a:schemeClr val="accent1"/>
          </a:solidFill>
          <a:ln w="22225" cap="flat" cmpd="sng" algn="ctr">
            <a:solidFill>
              <a:srgbClr val="FF8300"/>
            </a:solidFill>
            <a:prstDash val="solid"/>
            <a:round/>
            <a:headEnd type="none" w="med" len="med"/>
            <a:tailEnd type="none" w="med" len="med"/>
          </a:ln>
          <a:effectLst/>
        </p:spPr>
      </p:cxn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0787" y="58788"/>
            <a:ext cx="2389632" cy="1450848"/>
          </a:xfrm>
          <a:prstGeom prst="rect">
            <a:avLst/>
          </a:prstGeom>
        </p:spPr>
      </p:pic>
    </p:spTree>
    <p:extLst>
      <p:ext uri="{BB962C8B-B14F-4D97-AF65-F5344CB8AC3E}">
        <p14:creationId xmlns:p14="http://schemas.microsoft.com/office/powerpoint/2010/main" val="273045000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Agenda Page ">
    <p:spTree>
      <p:nvGrpSpPr>
        <p:cNvPr id="1" name=""/>
        <p:cNvGrpSpPr/>
        <p:nvPr/>
      </p:nvGrpSpPr>
      <p:grpSpPr>
        <a:xfrm>
          <a:off x="0" y="0"/>
          <a:ext cx="0" cy="0"/>
          <a:chOff x="0" y="0"/>
          <a:chExt cx="0" cy="0"/>
        </a:xfrm>
      </p:grpSpPr>
      <p:sp>
        <p:nvSpPr>
          <p:cNvPr id="2" name="Rectangle 1"/>
          <p:cNvSpPr/>
          <p:nvPr userDrawn="1"/>
        </p:nvSpPr>
        <p:spPr bwMode="auto">
          <a:xfrm>
            <a:off x="0" y="0"/>
            <a:ext cx="12192000" cy="1044423"/>
          </a:xfrm>
          <a:prstGeom prst="rect">
            <a:avLst/>
          </a:prstGeom>
          <a:solidFill>
            <a:srgbClr val="282D2F"/>
          </a:solidFill>
          <a:ln w="9525"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pitchFamily="34" charset="-128"/>
            </a:endParaRPr>
          </a:p>
        </p:txBody>
      </p:sp>
      <p:cxnSp>
        <p:nvCxnSpPr>
          <p:cNvPr id="27" name="Straight Connector 26"/>
          <p:cNvCxnSpPr/>
          <p:nvPr userDrawn="1"/>
        </p:nvCxnSpPr>
        <p:spPr>
          <a:xfrm>
            <a:off x="0" y="1044423"/>
            <a:ext cx="12192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66044" y="247375"/>
            <a:ext cx="11226800" cy="472228"/>
          </a:xfrm>
          <a:prstGeom prst="rect">
            <a:avLst/>
          </a:prstGeom>
          <a:noFill/>
          <a:ln w="9525">
            <a:noFill/>
            <a:miter lim="800000"/>
            <a:headEnd/>
            <a:tailEnd/>
          </a:ln>
        </p:spPr>
        <p:txBody>
          <a:bodyPr/>
          <a:lstStyle>
            <a:lvl1pPr>
              <a:defRPr lang="en-US" altLang="ja-JP" sz="3700" b="0" i="0" dirty="0">
                <a:solidFill>
                  <a:schemeClr val="bg1"/>
                </a:solidFill>
                <a:latin typeface="Arial"/>
                <a:ea typeface="ＭＳ Ｐゴシック" pitchFamily="34" charset="-128"/>
                <a:cs typeface="Arial"/>
              </a:defRPr>
            </a:lvl1pPr>
          </a:lstStyle>
          <a:p>
            <a:pPr lvl="0"/>
            <a:r>
              <a:rPr lang="en-US"/>
              <a:t>Click to edit Master title style</a:t>
            </a:r>
            <a:endParaRPr lang="en-US" dirty="0"/>
          </a:p>
        </p:txBody>
      </p:sp>
      <p:sp>
        <p:nvSpPr>
          <p:cNvPr id="8" name="Text Placeholder 9"/>
          <p:cNvSpPr>
            <a:spLocks noGrp="1"/>
          </p:cNvSpPr>
          <p:nvPr>
            <p:ph type="body" sz="quarter" idx="11" hasCustomPrompt="1"/>
          </p:nvPr>
        </p:nvSpPr>
        <p:spPr>
          <a:xfrm>
            <a:off x="666047" y="1445893"/>
            <a:ext cx="10951732" cy="2822355"/>
          </a:xfrm>
          <a:prstGeom prst="rect">
            <a:avLst/>
          </a:prstGeom>
        </p:spPr>
        <p:txBody>
          <a:bodyPr vert="horz"/>
          <a:lstStyle>
            <a:lvl1pPr>
              <a:buClr>
                <a:srgbClr val="DF6A26"/>
              </a:buClr>
              <a:buFont typeface="Arial"/>
              <a:buChar char="•"/>
              <a:defRPr baseline="0"/>
            </a:lvl1pPr>
          </a:lstStyle>
          <a:p>
            <a:pPr lvl="0"/>
            <a:r>
              <a:rPr lang="en-US" dirty="0"/>
              <a:t>Item 1</a:t>
            </a:r>
          </a:p>
          <a:p>
            <a:pPr lvl="0"/>
            <a:r>
              <a:rPr lang="en-US" dirty="0"/>
              <a:t>Item 2</a:t>
            </a:r>
          </a:p>
          <a:p>
            <a:pPr lvl="0"/>
            <a:r>
              <a:rPr lang="en-US" dirty="0"/>
              <a:t>Item 3</a:t>
            </a:r>
          </a:p>
        </p:txBody>
      </p:sp>
      <p:cxnSp>
        <p:nvCxnSpPr>
          <p:cNvPr id="11" name="Straight Connector 10"/>
          <p:cNvCxnSpPr/>
          <p:nvPr userDrawn="1"/>
        </p:nvCxnSpPr>
        <p:spPr>
          <a:xfrm>
            <a:off x="495031" y="5893200"/>
            <a:ext cx="112268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69604" y="6127725"/>
            <a:ext cx="7871829" cy="600160"/>
          </a:xfrm>
          <a:prstGeom prst="rect">
            <a:avLst/>
          </a:prstGeom>
          <a:noFill/>
        </p:spPr>
        <p:txBody>
          <a:bodyPr wrap="square" lIns="121917" tIns="60958" rIns="121917" bIns="60958" rtlCol="0">
            <a:spAutoFit/>
          </a:bodyPr>
          <a:lstStyle/>
          <a:p>
            <a:pPr marL="0" marR="0" indent="0" algn="l" defTabSz="609585" rtl="0" eaLnBrk="1" fontAlgn="base" latinLnBrk="0" hangingPunct="1">
              <a:lnSpc>
                <a:spcPct val="100000"/>
              </a:lnSpc>
              <a:spcBef>
                <a:spcPct val="0"/>
              </a:spcBef>
              <a:spcAft>
                <a:spcPct val="0"/>
              </a:spcAft>
              <a:buClrTx/>
              <a:buSzTx/>
              <a:buFontTx/>
              <a:buNone/>
              <a:tabLst/>
              <a:defRPr/>
            </a:pPr>
            <a:r>
              <a:rPr lang="en-US" sz="1300" dirty="0">
                <a:solidFill>
                  <a:schemeClr val="tx1">
                    <a:lumMod val="65000"/>
                    <a:lumOff val="35000"/>
                  </a:schemeClr>
                </a:solidFill>
              </a:rPr>
              <a:t>CONFIDENTIAL © Copyright 2015. Aruba Networks</a:t>
            </a:r>
            <a:r>
              <a:rPr lang="en-US" sz="1300" baseline="0" dirty="0">
                <a:solidFill>
                  <a:schemeClr val="tx1">
                    <a:lumMod val="65000"/>
                    <a:lumOff val="35000"/>
                  </a:schemeClr>
                </a:solidFill>
              </a:rPr>
              <a:t> – an HP Company</a:t>
            </a:r>
            <a:r>
              <a:rPr lang="en-US" sz="1300" dirty="0">
                <a:solidFill>
                  <a:schemeClr val="tx1">
                    <a:lumMod val="65000"/>
                    <a:lumOff val="35000"/>
                  </a:schemeClr>
                </a:solidFill>
              </a:rPr>
              <a:t>. All rights reserved.</a:t>
            </a:r>
          </a:p>
          <a:p>
            <a:endParaRPr lang="en-US" dirty="0">
              <a:solidFill>
                <a:schemeClr val="tx1">
                  <a:lumMod val="65000"/>
                  <a:lumOff val="35000"/>
                </a:schemeClr>
              </a:solidFill>
            </a:endParaRPr>
          </a:p>
        </p:txBody>
      </p:sp>
      <p:sp>
        <p:nvSpPr>
          <p:cNvPr id="16" name="Rectangle 15"/>
          <p:cNvSpPr/>
          <p:nvPr userDrawn="1"/>
        </p:nvSpPr>
        <p:spPr>
          <a:xfrm>
            <a:off x="8664157" y="6127727"/>
            <a:ext cx="451400" cy="323161"/>
          </a:xfrm>
          <a:prstGeom prst="rect">
            <a:avLst/>
          </a:prstGeom>
        </p:spPr>
        <p:txBody>
          <a:bodyPr wrap="none" lIns="121917" tIns="60958" rIns="121917" bIns="60958">
            <a:spAutoFit/>
          </a:bodyPr>
          <a:lstStyle/>
          <a:p>
            <a:fld id="{04583EA4-67CD-C040-A070-9F5DF6529252}" type="slidenum">
              <a:rPr lang="en-US" sz="1300" smtClean="0">
                <a:solidFill>
                  <a:schemeClr val="tx1">
                    <a:lumMod val="65000"/>
                    <a:lumOff val="35000"/>
                  </a:schemeClr>
                </a:solidFill>
              </a:rPr>
              <a:pPr/>
              <a:t>‹#›</a:t>
            </a:fld>
            <a:endParaRPr lang="en-US" sz="1300" dirty="0">
              <a:solidFill>
                <a:schemeClr val="tx1">
                  <a:lumMod val="65000"/>
                  <a:lumOff val="35000"/>
                </a:schemeClr>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56023" y="5897420"/>
            <a:ext cx="1526120" cy="926573"/>
          </a:xfrm>
          <a:prstGeom prst="rect">
            <a:avLst/>
          </a:prstGeom>
        </p:spPr>
      </p:pic>
    </p:spTree>
    <p:extLst>
      <p:ext uri="{BB962C8B-B14F-4D97-AF65-F5344CB8AC3E}">
        <p14:creationId xmlns:p14="http://schemas.microsoft.com/office/powerpoint/2010/main" val="386499355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ransition Slide_navy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8677833" y="6335671"/>
            <a:ext cx="451400" cy="323161"/>
          </a:xfrm>
          <a:prstGeom prst="rect">
            <a:avLst/>
          </a:prstGeom>
        </p:spPr>
        <p:txBody>
          <a:bodyPr wrap="none" lIns="121917" tIns="60958" rIns="121917" bIns="60958">
            <a:spAutoFit/>
          </a:bodyPr>
          <a:lstStyle/>
          <a:p>
            <a:fld id="{04583EA4-67CD-C040-A070-9F5DF6529252}" type="slidenum">
              <a:rPr lang="en-US" sz="1300" kern="1200" smtClean="0">
                <a:solidFill>
                  <a:srgbClr val="FFFFFF"/>
                </a:solidFill>
              </a:rPr>
              <a:pPr/>
              <a:t>‹#›</a:t>
            </a:fld>
            <a:endParaRPr lang="en-US" sz="1300" kern="1200" dirty="0">
              <a:solidFill>
                <a:srgbClr val="FFFFFF"/>
              </a:solidFill>
            </a:endParaRPr>
          </a:p>
        </p:txBody>
      </p:sp>
    </p:spTree>
    <p:extLst>
      <p:ext uri="{BB962C8B-B14F-4D97-AF65-F5344CB8AC3E}">
        <p14:creationId xmlns:p14="http://schemas.microsoft.com/office/powerpoint/2010/main" val="1060287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ransition Slide_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8677833" y="6335671"/>
            <a:ext cx="451400" cy="323161"/>
          </a:xfrm>
          <a:prstGeom prst="rect">
            <a:avLst/>
          </a:prstGeom>
        </p:spPr>
        <p:txBody>
          <a:bodyPr wrap="none" lIns="121917" tIns="60958" rIns="121917" bIns="60958">
            <a:spAutoFit/>
          </a:bodyPr>
          <a:lstStyle/>
          <a:p>
            <a:fld id="{04583EA4-67CD-C040-A070-9F5DF6529252}" type="slidenum">
              <a:rPr lang="en-US" sz="1300" kern="1200" smtClean="0">
                <a:solidFill>
                  <a:srgbClr val="FFFFFF"/>
                </a:solidFill>
              </a:rPr>
              <a:pPr/>
              <a:t>‹#›</a:t>
            </a:fld>
            <a:endParaRPr lang="en-US" sz="1300" kern="1200" dirty="0">
              <a:solidFill>
                <a:srgbClr val="FFFFFF"/>
              </a:solidFill>
            </a:endParaRPr>
          </a:p>
        </p:txBody>
      </p:sp>
    </p:spTree>
    <p:extLst>
      <p:ext uri="{BB962C8B-B14F-4D97-AF65-F5344CB8AC3E}">
        <p14:creationId xmlns:p14="http://schemas.microsoft.com/office/powerpoint/2010/main" val="280762916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Left Column">
    <p:spTree>
      <p:nvGrpSpPr>
        <p:cNvPr id="1" name=""/>
        <p:cNvGrpSpPr/>
        <p:nvPr/>
      </p:nvGrpSpPr>
      <p:grpSpPr>
        <a:xfrm>
          <a:off x="0" y="0"/>
          <a:ext cx="0" cy="0"/>
          <a:chOff x="0" y="0"/>
          <a:chExt cx="0" cy="0"/>
        </a:xfrm>
      </p:grpSpPr>
      <p:sp>
        <p:nvSpPr>
          <p:cNvPr id="2" name="Rectangle 1"/>
          <p:cNvSpPr/>
          <p:nvPr userDrawn="1"/>
        </p:nvSpPr>
        <p:spPr bwMode="auto">
          <a:xfrm>
            <a:off x="0" y="0"/>
            <a:ext cx="12192000" cy="1044423"/>
          </a:xfrm>
          <a:prstGeom prst="rect">
            <a:avLst/>
          </a:prstGeom>
          <a:solidFill>
            <a:srgbClr val="282D2F"/>
          </a:solidFill>
          <a:ln w="9525"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pitchFamily="34" charset="-128"/>
            </a:endParaRPr>
          </a:p>
        </p:txBody>
      </p:sp>
      <p:cxnSp>
        <p:nvCxnSpPr>
          <p:cNvPr id="27" name="Straight Connector 26"/>
          <p:cNvCxnSpPr/>
          <p:nvPr userDrawn="1"/>
        </p:nvCxnSpPr>
        <p:spPr>
          <a:xfrm>
            <a:off x="0" y="1044423"/>
            <a:ext cx="12192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sz="half" idx="15"/>
          </p:nvPr>
        </p:nvSpPr>
        <p:spPr>
          <a:xfrm>
            <a:off x="585583" y="1540951"/>
            <a:ext cx="5359905" cy="4258743"/>
          </a:xfrm>
          <a:prstGeom prst="rect">
            <a:avLst/>
          </a:prstGeom>
        </p:spPr>
        <p:txBody>
          <a:bodyPr/>
          <a:lstStyle>
            <a:lvl1pPr>
              <a:defRPr sz="3700">
                <a:solidFill>
                  <a:schemeClr val="tx1"/>
                </a:solidFill>
              </a:defRPr>
            </a:lvl1pPr>
            <a:lvl2pPr>
              <a:defRPr sz="3200">
                <a:solidFill>
                  <a:schemeClr val="tx1">
                    <a:lumMod val="75000"/>
                    <a:lumOff val="25000"/>
                  </a:schemeClr>
                </a:solidFill>
              </a:defRPr>
            </a:lvl2pPr>
            <a:lvl3pPr>
              <a:defRPr sz="27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666044" y="247375"/>
            <a:ext cx="11226800" cy="472228"/>
          </a:xfrm>
          <a:prstGeom prst="rect">
            <a:avLst/>
          </a:prstGeom>
          <a:noFill/>
          <a:ln w="9525">
            <a:noFill/>
            <a:miter lim="800000"/>
            <a:headEnd/>
            <a:tailEnd/>
          </a:ln>
        </p:spPr>
        <p:txBody>
          <a:bodyPr/>
          <a:lstStyle>
            <a:lvl1pPr>
              <a:defRPr lang="en-US" altLang="ja-JP" sz="3700" b="0" i="0" dirty="0">
                <a:solidFill>
                  <a:schemeClr val="bg1"/>
                </a:solidFill>
                <a:latin typeface="Arial"/>
                <a:ea typeface="ＭＳ Ｐゴシック" pitchFamily="34" charset="-128"/>
                <a:cs typeface="Arial"/>
              </a:defRPr>
            </a:lvl1pPr>
          </a:lstStyle>
          <a:p>
            <a:pPr lvl="0"/>
            <a:r>
              <a:rPr lang="en-US"/>
              <a:t>Click to edit Master title style</a:t>
            </a:r>
            <a:endParaRPr lang="en-US" dirty="0"/>
          </a:p>
        </p:txBody>
      </p:sp>
      <p:cxnSp>
        <p:nvCxnSpPr>
          <p:cNvPr id="15" name="Straight Connector 14"/>
          <p:cNvCxnSpPr/>
          <p:nvPr userDrawn="1"/>
        </p:nvCxnSpPr>
        <p:spPr>
          <a:xfrm>
            <a:off x="495031" y="5893200"/>
            <a:ext cx="112268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69604" y="6127725"/>
            <a:ext cx="7871829" cy="600160"/>
          </a:xfrm>
          <a:prstGeom prst="rect">
            <a:avLst/>
          </a:prstGeom>
          <a:noFill/>
        </p:spPr>
        <p:txBody>
          <a:bodyPr wrap="square" lIns="121917" tIns="60958" rIns="121917" bIns="60958" rtlCol="0">
            <a:spAutoFit/>
          </a:bodyPr>
          <a:lstStyle/>
          <a:p>
            <a:pPr marL="0" marR="0" indent="0" algn="l" defTabSz="609585" rtl="0" eaLnBrk="1" fontAlgn="base" latinLnBrk="0" hangingPunct="1">
              <a:lnSpc>
                <a:spcPct val="100000"/>
              </a:lnSpc>
              <a:spcBef>
                <a:spcPct val="0"/>
              </a:spcBef>
              <a:spcAft>
                <a:spcPct val="0"/>
              </a:spcAft>
              <a:buClrTx/>
              <a:buSzTx/>
              <a:buFontTx/>
              <a:buNone/>
              <a:tabLst/>
              <a:defRPr/>
            </a:pPr>
            <a:r>
              <a:rPr lang="en-US" sz="1300" dirty="0">
                <a:solidFill>
                  <a:schemeClr val="tx1">
                    <a:lumMod val="65000"/>
                    <a:lumOff val="35000"/>
                  </a:schemeClr>
                </a:solidFill>
              </a:rPr>
              <a:t>CONFIDENTIAL © Copyright 2015. Aruba Networks</a:t>
            </a:r>
            <a:r>
              <a:rPr lang="en-US" sz="1300" baseline="0" dirty="0">
                <a:solidFill>
                  <a:schemeClr val="tx1">
                    <a:lumMod val="65000"/>
                    <a:lumOff val="35000"/>
                  </a:schemeClr>
                </a:solidFill>
              </a:rPr>
              <a:t> – an HP Company</a:t>
            </a:r>
            <a:r>
              <a:rPr lang="en-US" sz="1300" dirty="0">
                <a:solidFill>
                  <a:schemeClr val="tx1">
                    <a:lumMod val="65000"/>
                    <a:lumOff val="35000"/>
                  </a:schemeClr>
                </a:solidFill>
              </a:rPr>
              <a:t>. All rights reserved.</a:t>
            </a:r>
          </a:p>
          <a:p>
            <a:endParaRPr lang="en-US" dirty="0">
              <a:solidFill>
                <a:schemeClr val="tx1">
                  <a:lumMod val="65000"/>
                  <a:lumOff val="35000"/>
                </a:schemeClr>
              </a:solidFill>
            </a:endParaRPr>
          </a:p>
        </p:txBody>
      </p:sp>
      <p:sp>
        <p:nvSpPr>
          <p:cNvPr id="17" name="Rectangle 16"/>
          <p:cNvSpPr/>
          <p:nvPr userDrawn="1"/>
        </p:nvSpPr>
        <p:spPr>
          <a:xfrm>
            <a:off x="8664157" y="6127727"/>
            <a:ext cx="451400" cy="323161"/>
          </a:xfrm>
          <a:prstGeom prst="rect">
            <a:avLst/>
          </a:prstGeom>
        </p:spPr>
        <p:txBody>
          <a:bodyPr wrap="none" lIns="121917" tIns="60958" rIns="121917" bIns="60958">
            <a:spAutoFit/>
          </a:bodyPr>
          <a:lstStyle/>
          <a:p>
            <a:fld id="{04583EA4-67CD-C040-A070-9F5DF6529252}" type="slidenum">
              <a:rPr lang="en-US" sz="1300" smtClean="0">
                <a:solidFill>
                  <a:schemeClr val="tx1">
                    <a:lumMod val="65000"/>
                    <a:lumOff val="35000"/>
                  </a:schemeClr>
                </a:solidFill>
              </a:rPr>
              <a:pPr/>
              <a:t>‹#›</a:t>
            </a:fld>
            <a:endParaRPr lang="en-US" sz="1300" dirty="0">
              <a:solidFill>
                <a:schemeClr val="tx1">
                  <a:lumMod val="65000"/>
                  <a:lumOff val="35000"/>
                </a:schemeClr>
              </a:solidFill>
            </a:endParaRP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56023" y="5897420"/>
            <a:ext cx="1526120" cy="926573"/>
          </a:xfrm>
          <a:prstGeom prst="rect">
            <a:avLst/>
          </a:prstGeom>
        </p:spPr>
      </p:pic>
    </p:spTree>
    <p:extLst>
      <p:ext uri="{BB962C8B-B14F-4D97-AF65-F5344CB8AC3E}">
        <p14:creationId xmlns:p14="http://schemas.microsoft.com/office/powerpoint/2010/main" val="1513430026"/>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Content Page_one column">
    <p:spTree>
      <p:nvGrpSpPr>
        <p:cNvPr id="1" name=""/>
        <p:cNvGrpSpPr/>
        <p:nvPr/>
      </p:nvGrpSpPr>
      <p:grpSpPr>
        <a:xfrm>
          <a:off x="0" y="0"/>
          <a:ext cx="0" cy="0"/>
          <a:chOff x="0" y="0"/>
          <a:chExt cx="0" cy="0"/>
        </a:xfrm>
      </p:grpSpPr>
      <p:sp>
        <p:nvSpPr>
          <p:cNvPr id="2" name="Rectangle 1"/>
          <p:cNvSpPr/>
          <p:nvPr userDrawn="1"/>
        </p:nvSpPr>
        <p:spPr bwMode="auto">
          <a:xfrm>
            <a:off x="0" y="0"/>
            <a:ext cx="12192000" cy="1044423"/>
          </a:xfrm>
          <a:prstGeom prst="rect">
            <a:avLst/>
          </a:prstGeom>
          <a:solidFill>
            <a:srgbClr val="282D2F"/>
          </a:solidFill>
          <a:ln w="9525" cap="flat" cmpd="sng" algn="ctr">
            <a:noFill/>
            <a:prstDash val="solid"/>
            <a:round/>
            <a:headEnd type="none" w="med" len="med"/>
            <a:tailEnd type="none" w="med" len="med"/>
          </a:ln>
          <a:effectLst/>
        </p:spPr>
        <p:txBody>
          <a:bodyPr vert="horz" wrap="square" lIns="121912" tIns="60956" rIns="121912" bIns="60956"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pitchFamily="34" charset="-128"/>
            </a:endParaRPr>
          </a:p>
        </p:txBody>
      </p:sp>
      <p:cxnSp>
        <p:nvCxnSpPr>
          <p:cNvPr id="17" name="Straight Connector 16"/>
          <p:cNvCxnSpPr/>
          <p:nvPr userDrawn="1"/>
        </p:nvCxnSpPr>
        <p:spPr>
          <a:xfrm>
            <a:off x="0" y="1044423"/>
            <a:ext cx="12192000" cy="0"/>
          </a:xfrm>
          <a:prstGeom prst="line">
            <a:avLst/>
          </a:prstGeom>
          <a:ln w="63500" cmpd="sng">
            <a:solidFill>
              <a:srgbClr val="DF6A26"/>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526385" y="6187017"/>
            <a:ext cx="112268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00961" y="6338640"/>
            <a:ext cx="6083883" cy="323157"/>
          </a:xfrm>
          <a:prstGeom prst="rect">
            <a:avLst/>
          </a:prstGeom>
          <a:noFill/>
        </p:spPr>
        <p:txBody>
          <a:bodyPr wrap="square" lIns="121912" tIns="60956" rIns="121912" bIns="60956" rtlCol="0">
            <a:spAutoFit/>
          </a:bodyPr>
          <a:lstStyle/>
          <a:p>
            <a:pPr marL="0" marR="0" indent="0" algn="l" defTabSz="609555" rtl="0" eaLnBrk="1" fontAlgn="base" latinLnBrk="0" hangingPunct="1">
              <a:lnSpc>
                <a:spcPct val="100000"/>
              </a:lnSpc>
              <a:spcBef>
                <a:spcPct val="0"/>
              </a:spcBef>
              <a:spcAft>
                <a:spcPct val="0"/>
              </a:spcAft>
              <a:buClrTx/>
              <a:buSzTx/>
              <a:buFontTx/>
              <a:buNone/>
              <a:tabLst/>
              <a:defRPr/>
            </a:pPr>
            <a:r>
              <a:rPr lang="en-US" sz="1300" dirty="0">
                <a:solidFill>
                  <a:schemeClr val="tx1">
                    <a:lumMod val="65000"/>
                    <a:lumOff val="35000"/>
                  </a:schemeClr>
                </a:solidFill>
              </a:rPr>
              <a:t>Copyright © 2015. Aruba Networks</a:t>
            </a:r>
            <a:r>
              <a:rPr lang="en-US" sz="1300" baseline="0" dirty="0">
                <a:solidFill>
                  <a:schemeClr val="tx1">
                    <a:lumMod val="65000"/>
                    <a:lumOff val="35000"/>
                  </a:schemeClr>
                </a:solidFill>
              </a:rPr>
              <a:t> – an HP Company</a:t>
            </a:r>
            <a:r>
              <a:rPr lang="en-US" sz="1300" dirty="0">
                <a:solidFill>
                  <a:schemeClr val="tx1">
                    <a:lumMod val="65000"/>
                    <a:lumOff val="35000"/>
                  </a:schemeClr>
                </a:solidFill>
              </a:rPr>
              <a:t>. All rights reserved.</a:t>
            </a:r>
          </a:p>
        </p:txBody>
      </p:sp>
      <p:sp>
        <p:nvSpPr>
          <p:cNvPr id="10" name="Text Placeholder 3"/>
          <p:cNvSpPr>
            <a:spLocks noGrp="1"/>
          </p:cNvSpPr>
          <p:nvPr>
            <p:ph type="body" sz="quarter" idx="11" hasCustomPrompt="1"/>
          </p:nvPr>
        </p:nvSpPr>
        <p:spPr>
          <a:xfrm>
            <a:off x="666044" y="1399431"/>
            <a:ext cx="10058400" cy="4330700"/>
          </a:xfrm>
          <a:prstGeom prst="rect">
            <a:avLst/>
          </a:prstGeom>
        </p:spPr>
        <p:txBody>
          <a:bodyPr vert="horz" lIns="121912" tIns="60956" rIns="121912" bIns="60956"/>
          <a:lstStyle>
            <a:lvl1pPr>
              <a:defRPr baseline="0"/>
            </a:lvl1pPr>
          </a:lstStyle>
          <a:p>
            <a:pPr lvl="0"/>
            <a:r>
              <a:rPr lang="en-US" dirty="0"/>
              <a:t>Sub headline is 24pt Arial bold, Text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666044" y="247375"/>
            <a:ext cx="11226800" cy="472228"/>
          </a:xfrm>
          <a:prstGeom prst="rect">
            <a:avLst/>
          </a:prstGeom>
          <a:noFill/>
          <a:ln w="9525">
            <a:noFill/>
            <a:miter lim="800000"/>
            <a:headEnd/>
            <a:tailEnd/>
          </a:ln>
        </p:spPr>
        <p:txBody>
          <a:bodyPr lIns="121912" tIns="60956" rIns="121912" bIns="60956"/>
          <a:lstStyle>
            <a:lvl1pPr>
              <a:defRPr lang="en-US" altLang="ja-JP" sz="3700" b="0" i="0" dirty="0">
                <a:solidFill>
                  <a:schemeClr val="bg1"/>
                </a:solidFill>
                <a:latin typeface="Arial"/>
                <a:ea typeface="ＭＳ Ｐゴシック" pitchFamily="34" charset="-128"/>
                <a:cs typeface="Arial"/>
              </a:defRPr>
            </a:lvl1pPr>
          </a:lstStyle>
          <a:p>
            <a:pPr lvl="0"/>
            <a:r>
              <a:rPr lang="en-US"/>
              <a:t>Click to edit Master title style</a:t>
            </a:r>
            <a:endParaRPr lang="en-US" dirty="0"/>
          </a:p>
        </p:txBody>
      </p:sp>
      <p:sp>
        <p:nvSpPr>
          <p:cNvPr id="12" name="Rectangle 11"/>
          <p:cNvSpPr/>
          <p:nvPr userDrawn="1"/>
        </p:nvSpPr>
        <p:spPr>
          <a:xfrm>
            <a:off x="8677835" y="6335673"/>
            <a:ext cx="451389" cy="323157"/>
          </a:xfrm>
          <a:prstGeom prst="rect">
            <a:avLst/>
          </a:prstGeom>
        </p:spPr>
        <p:txBody>
          <a:bodyPr wrap="none" lIns="121912" tIns="60956" rIns="121912" bIns="60956">
            <a:spAutoFit/>
          </a:bodyPr>
          <a:lstStyle/>
          <a:p>
            <a:fld id="{04583EA4-67CD-C040-A070-9F5DF6529252}" type="slidenum">
              <a:rPr lang="en-US" sz="1300" kern="1200" smtClean="0">
                <a:solidFill>
                  <a:schemeClr val="tx1">
                    <a:lumMod val="65000"/>
                    <a:lumOff val="35000"/>
                  </a:schemeClr>
                </a:solidFill>
              </a:rPr>
              <a:pPr/>
              <a:t>‹#›</a:t>
            </a:fld>
            <a:endParaRPr lang="en-US" sz="1300" kern="1200" dirty="0">
              <a:solidFill>
                <a:schemeClr val="tx1">
                  <a:lumMod val="65000"/>
                  <a:lumOff val="35000"/>
                </a:scheme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3031" y="6118639"/>
            <a:ext cx="1399980" cy="849988"/>
          </a:xfrm>
          <a:prstGeom prst="rect">
            <a:avLst/>
          </a:prstGeom>
        </p:spPr>
      </p:pic>
    </p:spTree>
    <p:extLst>
      <p:ext uri="{BB962C8B-B14F-4D97-AF65-F5344CB8AC3E}">
        <p14:creationId xmlns:p14="http://schemas.microsoft.com/office/powerpoint/2010/main" val="283427740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8228011" cy="1936016"/>
          </a:xfrm>
        </p:spPr>
        <p:txBody>
          <a:bodyPr anchor="t">
            <a:noAutofit/>
          </a:bodyPr>
          <a:lstStyle>
            <a:lvl1pPr>
              <a:lnSpc>
                <a:spcPct val="80000"/>
              </a:lnSpc>
              <a:defRPr sz="7200"/>
            </a:lvl1pPr>
          </a:lstStyle>
          <a:p>
            <a:r>
              <a:rPr lang="en-US"/>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July 2022</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145686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US" altLang="ja-JP"/>
              <a:t>July 2022</a:t>
            </a:r>
            <a:endParaRPr lang="en-US" dirty="0"/>
          </a:p>
        </p:txBody>
      </p:sp>
    </p:spTree>
    <p:extLst>
      <p:ext uri="{BB962C8B-B14F-4D97-AF65-F5344CB8AC3E}">
        <p14:creationId xmlns:p14="http://schemas.microsoft.com/office/powerpoint/2010/main" val="1748006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marL="0" indent="0">
              <a:buFont typeface="Arial" panose="020B0604020202020204" pitchFamily="34" charset="0"/>
              <a:buNone/>
              <a:defRPr sz="1800" b="1" baseline="0">
                <a:latin typeface="Arial" panose="020B0604020202020204" pitchFamily="34" charset="0"/>
                <a:cs typeface="Arial" panose="020B0604020202020204" pitchFamily="34" charset="0"/>
              </a:defRPr>
            </a:lvl1pPr>
            <a:lvl2pPr marL="177800" indent="-177800">
              <a:buFont typeface="Arial" panose="020B0604020202020204" pitchFamily="34" charset="0"/>
              <a:buChar char="•"/>
              <a:defRPr sz="1800">
                <a:latin typeface="Arial" panose="020B0604020202020204" pitchFamily="34" charset="0"/>
                <a:cs typeface="Arial" panose="020B0604020202020204" pitchFamily="34" charset="0"/>
              </a:defRPr>
            </a:lvl2pPr>
            <a:lvl3pPr marL="355600" indent="-177800">
              <a:buFont typeface="Arial" panose="020B0604020202020204" pitchFamily="34" charset="0"/>
              <a:buChar cha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p:txBody>
      </p:sp>
      <p:sp>
        <p:nvSpPr>
          <p:cNvPr id="7" name="Rectangle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a:t>July 2022</a:t>
            </a:r>
            <a:endParaRPr lang="en-US" dirty="0"/>
          </a:p>
        </p:txBody>
      </p:sp>
      <p:sp>
        <p:nvSpPr>
          <p:cNvPr id="8" name="Rectangle 5"/>
          <p:cNvSpPr>
            <a:spLocks noGrp="1" noChangeArrowheads="1"/>
          </p:cNvSpPr>
          <p:nvPr>
            <p:ph type="ftr" sz="quarter" idx="3"/>
          </p:nvPr>
        </p:nvSpPr>
        <p:spPr bwMode="auto">
          <a:xfrm>
            <a:off x="812800" y="6629400"/>
            <a:ext cx="64008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charset="-128"/>
                <a:cs typeface="+mn-cs"/>
              </a:defRPr>
            </a:lvl1pPr>
          </a:lstStyle>
          <a:p>
            <a:pPr>
              <a:defRPr/>
            </a:pPr>
            <a:endParaRPr lang="en-US" dirty="0"/>
          </a:p>
        </p:txBody>
      </p:sp>
      <p:sp>
        <p:nvSpPr>
          <p:cNvPr id="9" name="Rectangle 6"/>
          <p:cNvSpPr>
            <a:spLocks noGrp="1" noChangeArrowheads="1"/>
          </p:cNvSpPr>
          <p:nvPr>
            <p:ph type="sldNum" sz="quarter" idx="4"/>
          </p:nvPr>
        </p:nvSpPr>
        <p:spPr bwMode="auto">
          <a:xfrm>
            <a:off x="11277600" y="6572250"/>
            <a:ext cx="64999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b="1">
                <a:cs typeface="Arial" pitchFamily="34" charset="0"/>
              </a:defRPr>
            </a:lvl1pPr>
          </a:lstStyle>
          <a:p>
            <a:fld id="{619BE129-E825-4348-BEE4-441F0A7ECEA1}" type="slidenum">
              <a:rPr lang="en-US" altLang="en-US" smtClean="0"/>
              <a:pPr/>
              <a:t>‹#›</a:t>
            </a:fld>
            <a:endParaRPr lang="en-US" altLang="en-US" sz="2400" dirty="0"/>
          </a:p>
        </p:txBody>
      </p:sp>
    </p:spTree>
    <p:extLst>
      <p:ext uri="{BB962C8B-B14F-4D97-AF65-F5344CB8AC3E}">
        <p14:creationId xmlns:p14="http://schemas.microsoft.com/office/powerpoint/2010/main" val="4228323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914400" y="6380957"/>
            <a:ext cx="2190749" cy="365125"/>
          </a:xfrm>
          <a:prstGeom prst="rect">
            <a:avLst/>
          </a:prstGeom>
        </p:spPr>
        <p:txBody>
          <a:bodyPr/>
          <a:lstStyle>
            <a:lvl1pPr>
              <a:defRPr/>
            </a:lvl1pPr>
          </a:lstStyle>
          <a:p>
            <a:pPr>
              <a:defRPr/>
            </a:pPr>
            <a:r>
              <a:rPr lang="en-US">
                <a:solidFill>
                  <a:prstClr val="black">
                    <a:tint val="75000"/>
                  </a:prstClr>
                </a:solidFill>
              </a:rPr>
              <a:t>July 2022</a:t>
            </a:r>
            <a:endParaRPr lang="en-US" dirty="0">
              <a:solidFill>
                <a:prstClr val="black">
                  <a:tint val="75000"/>
                </a:prstClr>
              </a:solidFill>
            </a:endParaRPr>
          </a:p>
        </p:txBody>
      </p:sp>
    </p:spTree>
    <p:extLst>
      <p:ext uri="{BB962C8B-B14F-4D97-AF65-F5344CB8AC3E}">
        <p14:creationId xmlns:p14="http://schemas.microsoft.com/office/powerpoint/2010/main" val="25661483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73" y="1800000"/>
            <a:ext cx="11135785" cy="385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524935" y="239719"/>
            <a:ext cx="9992784" cy="1085371"/>
          </a:xfrm>
        </p:spPr>
        <p:txBody>
          <a:bodyPr/>
          <a:lstStyle/>
          <a:p>
            <a:r>
              <a:rPr lang="en-US" dirty="0"/>
              <a:t>Click to edit Master title style</a:t>
            </a:r>
          </a:p>
        </p:txBody>
      </p:sp>
      <p:sp>
        <p:nvSpPr>
          <p:cNvPr id="5" name="Date Placeholder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a:t>July 2022</a:t>
            </a:r>
            <a:endParaRPr lang="en-US" dirty="0"/>
          </a:p>
        </p:txBody>
      </p:sp>
      <p:sp>
        <p:nvSpPr>
          <p:cNvPr id="6" name="Footer Placeholder 5"/>
          <p:cNvSpPr>
            <a:spLocks noGrp="1" noChangeArrowheads="1"/>
          </p:cNvSpPr>
          <p:nvPr>
            <p:ph type="ftr" sz="quarter" idx="3"/>
          </p:nvPr>
        </p:nvSpPr>
        <p:spPr bwMode="auto">
          <a:xfrm>
            <a:off x="914400" y="6629400"/>
            <a:ext cx="64008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eaLnBrk="0" hangingPunct="0">
              <a:defRPr sz="800" b="1">
                <a:solidFill>
                  <a:schemeClr val="tx1"/>
                </a:solidFill>
                <a:latin typeface="+mj-lt"/>
                <a:ea typeface="ＭＳ Ｐゴシック" charset="-128"/>
                <a:cs typeface="+mn-cs"/>
              </a:defRPr>
            </a:lvl1pPr>
          </a:lstStyle>
          <a:p>
            <a:pPr>
              <a:defRPr/>
            </a:pPr>
            <a:endParaRPr lang="en-US" dirty="0"/>
          </a:p>
        </p:txBody>
      </p:sp>
      <p:sp>
        <p:nvSpPr>
          <p:cNvPr id="7" name="Slide Number Placeholder 6"/>
          <p:cNvSpPr>
            <a:spLocks noGrp="1" noChangeArrowheads="1"/>
          </p:cNvSpPr>
          <p:nvPr>
            <p:ph type="sldNum" sz="quarter" idx="4"/>
          </p:nvPr>
        </p:nvSpPr>
        <p:spPr bwMode="auto">
          <a:xfrm>
            <a:off x="11277600" y="6629400"/>
            <a:ext cx="64999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b="1">
                <a:cs typeface="Arial" pitchFamily="34" charset="0"/>
              </a:defRPr>
            </a:lvl1pPr>
          </a:lstStyle>
          <a:p>
            <a:fld id="{619BE129-E825-4348-BEE4-441F0A7ECEA1}" type="slidenum">
              <a:rPr lang="en-US" altLang="en-US" smtClean="0"/>
              <a:pPr/>
              <a:t>‹#›</a:t>
            </a:fld>
            <a:endParaRPr lang="en-US" altLang="en-US" sz="2400" dirty="0"/>
          </a:p>
        </p:txBody>
      </p:sp>
    </p:spTree>
    <p:extLst>
      <p:ext uri="{BB962C8B-B14F-4D97-AF65-F5344CB8AC3E}">
        <p14:creationId xmlns:p14="http://schemas.microsoft.com/office/powerpoint/2010/main" val="776811924"/>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US" altLang="ja-JP"/>
              <a:t>July 2022</a:t>
            </a:r>
            <a:endParaRPr lang="en-US" dirty="0"/>
          </a:p>
        </p:txBody>
      </p:sp>
    </p:spTree>
    <p:extLst>
      <p:ext uri="{BB962C8B-B14F-4D97-AF65-F5344CB8AC3E}">
        <p14:creationId xmlns:p14="http://schemas.microsoft.com/office/powerpoint/2010/main" val="22329065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914400" y="6380957"/>
            <a:ext cx="2190749" cy="365125"/>
          </a:xfrm>
          <a:prstGeom prst="rect">
            <a:avLst/>
          </a:prstGeom>
        </p:spPr>
        <p:txBody>
          <a:bodyPr/>
          <a:lstStyle>
            <a:lvl1pPr>
              <a:defRPr/>
            </a:lvl1pPr>
          </a:lstStyle>
          <a:p>
            <a:pPr>
              <a:defRPr/>
            </a:pPr>
            <a:r>
              <a:rPr lang="en-US">
                <a:solidFill>
                  <a:prstClr val="black">
                    <a:tint val="75000"/>
                  </a:prstClr>
                </a:solidFill>
              </a:rPr>
              <a:t>July 2022</a:t>
            </a:r>
            <a:endParaRPr lang="en-US" dirty="0">
              <a:solidFill>
                <a:prstClr val="black">
                  <a:tint val="75000"/>
                </a:prstClr>
              </a:solidFill>
            </a:endParaRPr>
          </a:p>
        </p:txBody>
      </p:sp>
    </p:spTree>
    <p:extLst>
      <p:ext uri="{BB962C8B-B14F-4D97-AF65-F5344CB8AC3E}">
        <p14:creationId xmlns:p14="http://schemas.microsoft.com/office/powerpoint/2010/main" val="113741443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556797" y="1440000"/>
            <a:ext cx="11078400" cy="4747200"/>
          </a:xfrm>
          <a:prstGeom prst="rect">
            <a:avLst/>
          </a:prstGeom>
        </p:spPr>
        <p:txBody>
          <a:bodyPr lIns="0" tIns="0" rIns="0" bIns="0"/>
          <a:lstStyle>
            <a:lvl1pPr marL="0" indent="0">
              <a:spcAft>
                <a:spcPts val="800"/>
              </a:spcAft>
              <a:buFont typeface="Arial" pitchFamily="34" charset="0"/>
              <a:buNone/>
              <a:defRPr sz="1867" baseline="0">
                <a:solidFill>
                  <a:srgbClr val="000000"/>
                </a:solidFill>
              </a:defRPr>
            </a:lvl1pPr>
            <a:lvl2pPr>
              <a:buNone/>
              <a:defRPr/>
            </a:lvl2pPr>
            <a:lvl3pPr>
              <a:buNone/>
              <a:defRPr/>
            </a:lvl3pPr>
            <a:lvl4pPr>
              <a:buNone/>
              <a:defRPr/>
            </a:lvl4pPr>
            <a:lvl5pPr>
              <a:buNone/>
              <a:defRPr/>
            </a:lvl5pPr>
          </a:lstStyle>
          <a:p>
            <a:pPr lvl="0"/>
            <a:r>
              <a:rPr lang="en-US"/>
              <a:t>Edit Master text styles</a:t>
            </a:r>
          </a:p>
        </p:txBody>
      </p:sp>
      <p:sp>
        <p:nvSpPr>
          <p:cNvPr id="6" name="Footer Placeholder 27"/>
          <p:cNvSpPr>
            <a:spLocks noGrp="1"/>
          </p:cNvSpPr>
          <p:nvPr>
            <p:ph type="ftr" sz="quarter" idx="3"/>
          </p:nvPr>
        </p:nvSpPr>
        <p:spPr>
          <a:xfrm>
            <a:off x="3590400" y="6422400"/>
            <a:ext cx="3441600" cy="163200"/>
          </a:xfrm>
          <a:prstGeom prst="rect">
            <a:avLst/>
          </a:prstGeom>
        </p:spPr>
        <p:txBody>
          <a:bodyPr vert="horz" lIns="0" tIns="0" rIns="0" bIns="0" rtlCol="0" anchor="b"/>
          <a:lstStyle>
            <a:lvl1pPr algn="l">
              <a:defRPr sz="1067">
                <a:solidFill>
                  <a:schemeClr val="tx2"/>
                </a:solidFill>
                <a:latin typeface="+mn-lt"/>
              </a:defRPr>
            </a:lvl1pPr>
          </a:lstStyle>
          <a:p>
            <a:endParaRPr lang="en-US" dirty="0">
              <a:cs typeface="Arial" panose="020B0604020202020204" pitchFamily="34" charset="0"/>
            </a:endParaRPr>
          </a:p>
        </p:txBody>
      </p:sp>
      <p:sp>
        <p:nvSpPr>
          <p:cNvPr id="10" name="Title 1"/>
          <p:cNvSpPr>
            <a:spLocks noGrp="1"/>
          </p:cNvSpPr>
          <p:nvPr>
            <p:ph type="title" hasCustomPrompt="1"/>
          </p:nvPr>
        </p:nvSpPr>
        <p:spPr>
          <a:xfrm>
            <a:off x="556800" y="372332"/>
            <a:ext cx="11078400" cy="412800"/>
          </a:xfrm>
        </p:spPr>
        <p:txBody>
          <a:bodyPr/>
          <a:lstStyle>
            <a:lvl1pPr>
              <a:defRPr sz="2667" b="0">
                <a:solidFill>
                  <a:schemeClr val="tx1"/>
                </a:solidFill>
                <a:latin typeface="+mj-lt"/>
              </a:defRPr>
            </a:lvl1pPr>
          </a:lstStyle>
          <a:p>
            <a:r>
              <a:rPr lang="en-GB" dirty="0"/>
              <a:t>Click to edit headline</a:t>
            </a:r>
            <a:endParaRPr lang="en-US" dirty="0"/>
          </a:p>
        </p:txBody>
      </p:sp>
      <p:sp>
        <p:nvSpPr>
          <p:cNvPr id="11" name="Text Placeholder 2"/>
          <p:cNvSpPr>
            <a:spLocks noGrp="1"/>
          </p:cNvSpPr>
          <p:nvPr>
            <p:ph type="body" sz="quarter" idx="10" hasCustomPrompt="1"/>
          </p:nvPr>
        </p:nvSpPr>
        <p:spPr>
          <a:xfrm>
            <a:off x="556683" y="787200"/>
            <a:ext cx="11078400" cy="412800"/>
          </a:xfrm>
          <a:prstGeom prst="rect">
            <a:avLst/>
          </a:prstGeom>
        </p:spPr>
        <p:txBody>
          <a:bodyPr lIns="0" tIns="0" rIns="0" bIns="0"/>
          <a:lstStyle>
            <a:lvl1pPr marL="0" marR="0" indent="0" algn="l" defTabSz="609585" rtl="0" eaLnBrk="1" fontAlgn="base" latinLnBrk="0" hangingPunct="1">
              <a:lnSpc>
                <a:spcPct val="100000"/>
              </a:lnSpc>
              <a:spcBef>
                <a:spcPct val="0"/>
              </a:spcBef>
              <a:spcAft>
                <a:spcPts val="0"/>
              </a:spcAft>
              <a:buClrTx/>
              <a:buSzTx/>
              <a:buFont typeface="Arial" charset="0"/>
              <a:buNone/>
              <a:tabLst/>
              <a:defRPr sz="2667">
                <a:solidFill>
                  <a:schemeClr val="bg2"/>
                </a:solidFill>
                <a:latin typeface="+mj-lt"/>
              </a:defRPr>
            </a:lvl1pPr>
          </a:lstStyle>
          <a:p>
            <a:pPr marL="0" marR="0" lvl="0" indent="0" algn="l" defTabSz="609585" rtl="0" eaLnBrk="1" fontAlgn="base" latinLnBrk="0" hangingPunct="1">
              <a:lnSpc>
                <a:spcPct val="100000"/>
              </a:lnSpc>
              <a:spcBef>
                <a:spcPct val="0"/>
              </a:spcBef>
              <a:spcAft>
                <a:spcPts val="8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2556022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57491" y="1440000"/>
            <a:ext cx="11078400" cy="4747200"/>
          </a:xfrm>
          <a:prstGeom prst="rect">
            <a:avLst/>
          </a:prstGeom>
        </p:spPr>
        <p:txBody>
          <a:bodyPr lIns="0" tIns="0" rIns="0" bIns="0"/>
          <a:lstStyle>
            <a:lvl1pPr algn="l">
              <a:defRPr sz="2133">
                <a:solidFill>
                  <a:srgbClr val="000000"/>
                </a:solidFill>
              </a:defRPr>
            </a:lvl1pPr>
            <a:lvl2pPr marL="614385" algn="l">
              <a:defRPr sz="1867">
                <a:solidFill>
                  <a:srgbClr val="000000"/>
                </a:solidFill>
              </a:defRPr>
            </a:lvl2pPr>
            <a:lvl3pPr marL="921577" indent="-307192" algn="l">
              <a:defRPr sz="1600">
                <a:solidFill>
                  <a:srgbClr val="000000"/>
                </a:solidFill>
              </a:defRPr>
            </a:lvl3pPr>
            <a:lvl4pPr marL="1228769" algn="l">
              <a:defRPr sz="1333">
                <a:solidFill>
                  <a:srgbClr val="000000"/>
                </a:solidFill>
              </a:defRPr>
            </a:lvl4pPr>
            <a:lvl5pPr marL="1535962" algn="l">
              <a:defRPr sz="1067">
                <a:solidFill>
                  <a:srgbClr val="000000"/>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Footer Placeholder 27"/>
          <p:cNvSpPr>
            <a:spLocks noGrp="1"/>
          </p:cNvSpPr>
          <p:nvPr>
            <p:ph type="ftr" sz="quarter" idx="3"/>
          </p:nvPr>
        </p:nvSpPr>
        <p:spPr>
          <a:xfrm>
            <a:off x="3590400" y="6422400"/>
            <a:ext cx="3441600" cy="163200"/>
          </a:xfrm>
          <a:prstGeom prst="rect">
            <a:avLst/>
          </a:prstGeom>
        </p:spPr>
        <p:txBody>
          <a:bodyPr vert="horz" lIns="0" tIns="0" rIns="0" bIns="0" rtlCol="0" anchor="b"/>
          <a:lstStyle>
            <a:lvl1pPr algn="l">
              <a:defRPr sz="1067">
                <a:solidFill>
                  <a:schemeClr val="tx2"/>
                </a:solidFill>
                <a:latin typeface="+mn-lt"/>
              </a:defRPr>
            </a:lvl1pPr>
          </a:lstStyle>
          <a:p>
            <a:endParaRPr lang="en-GB" dirty="0">
              <a:cs typeface="Arial" panose="020B0604020202020204" pitchFamily="34" charset="0"/>
            </a:endParaRPr>
          </a:p>
        </p:txBody>
      </p:sp>
      <p:sp>
        <p:nvSpPr>
          <p:cNvPr id="9" name="Title 1"/>
          <p:cNvSpPr>
            <a:spLocks noGrp="1"/>
          </p:cNvSpPr>
          <p:nvPr>
            <p:ph type="title" hasCustomPrompt="1"/>
          </p:nvPr>
        </p:nvSpPr>
        <p:spPr>
          <a:xfrm>
            <a:off x="556800" y="372332"/>
            <a:ext cx="11078400" cy="412800"/>
          </a:xfrm>
        </p:spPr>
        <p:txBody>
          <a:bodyPr/>
          <a:lstStyle>
            <a:lvl1pPr>
              <a:defRPr sz="2667" b="0">
                <a:solidFill>
                  <a:schemeClr val="tx1"/>
                </a:solidFill>
                <a:latin typeface="+mj-lt"/>
              </a:defRPr>
            </a:lvl1pPr>
          </a:lstStyle>
          <a:p>
            <a:r>
              <a:rPr lang="en-GB" dirty="0"/>
              <a:t>Click to edit headline</a:t>
            </a:r>
            <a:endParaRPr lang="en-US" dirty="0"/>
          </a:p>
        </p:txBody>
      </p:sp>
      <p:sp>
        <p:nvSpPr>
          <p:cNvPr id="10" name="Text Placeholder 2"/>
          <p:cNvSpPr>
            <a:spLocks noGrp="1"/>
          </p:cNvSpPr>
          <p:nvPr>
            <p:ph type="body" sz="quarter" idx="10" hasCustomPrompt="1"/>
          </p:nvPr>
        </p:nvSpPr>
        <p:spPr>
          <a:xfrm>
            <a:off x="556683" y="787200"/>
            <a:ext cx="11078400" cy="412800"/>
          </a:xfrm>
          <a:prstGeom prst="rect">
            <a:avLst/>
          </a:prstGeom>
        </p:spPr>
        <p:txBody>
          <a:bodyPr lIns="0" tIns="0" rIns="0" bIns="0"/>
          <a:lstStyle>
            <a:lvl1pPr marL="0" marR="0" indent="0" algn="l" defTabSz="609585" rtl="0" eaLnBrk="1" fontAlgn="base" latinLnBrk="0" hangingPunct="1">
              <a:lnSpc>
                <a:spcPct val="100000"/>
              </a:lnSpc>
              <a:spcBef>
                <a:spcPct val="0"/>
              </a:spcBef>
              <a:spcAft>
                <a:spcPts val="0"/>
              </a:spcAft>
              <a:buClrTx/>
              <a:buSzTx/>
              <a:buFont typeface="Arial" charset="0"/>
              <a:buNone/>
              <a:tabLst/>
              <a:defRPr sz="2667">
                <a:solidFill>
                  <a:schemeClr val="bg2"/>
                </a:solidFill>
                <a:latin typeface="+mj-lt"/>
              </a:defRPr>
            </a:lvl1pPr>
          </a:lstStyle>
          <a:p>
            <a:pPr marL="0" marR="0" lvl="0" indent="0" algn="l" defTabSz="609585" rtl="0" eaLnBrk="1" fontAlgn="base" latinLnBrk="0" hangingPunct="1">
              <a:lnSpc>
                <a:spcPct val="100000"/>
              </a:lnSpc>
              <a:spcBef>
                <a:spcPct val="0"/>
              </a:spcBef>
              <a:spcAft>
                <a:spcPts val="8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1779799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t>July 2022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12684059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US" altLang="ja-JP"/>
              <a:t>July 2022</a:t>
            </a:r>
            <a:endParaRPr lang="en-US" dirty="0"/>
          </a:p>
        </p:txBody>
      </p:sp>
    </p:spTree>
    <p:extLst>
      <p:ext uri="{BB962C8B-B14F-4D97-AF65-F5344CB8AC3E}">
        <p14:creationId xmlns:p14="http://schemas.microsoft.com/office/powerpoint/2010/main" val="71017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2" y="608806"/>
            <a:ext cx="10971371" cy="5486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2" name="Title 1"/>
          <p:cNvSpPr>
            <a:spLocks noGrp="1"/>
          </p:cNvSpPr>
          <p:nvPr>
            <p:ph type="title"/>
          </p:nvPr>
        </p:nvSpPr>
        <p:spPr>
          <a:xfrm>
            <a:off x="989013" y="990601"/>
            <a:ext cx="8228011" cy="603857"/>
          </a:xfrm>
        </p:spPr>
        <p:txBody>
          <a:bodyPr anchor="t">
            <a:noAutofit/>
          </a:bodyPr>
          <a:lstStyle>
            <a:lvl1pPr>
              <a:lnSpc>
                <a:spcPct val="90000"/>
              </a:lnSpc>
              <a:defRPr sz="4000">
                <a:solidFill>
                  <a:schemeClr val="bg1"/>
                </a:solidFill>
              </a:defRPr>
            </a:lvl1pPr>
          </a:lstStyle>
          <a:p>
            <a:r>
              <a:rPr lang="en-US"/>
              <a:t>Click to edit Master title style</a:t>
            </a:r>
            <a:endParaRPr dirty="0"/>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July 2022</a:t>
            </a:r>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016F8AB-BCEA-4347-8BA6-BE776009BC89}" type="slidenum">
              <a:rPr/>
              <a:t>‹#›</a:t>
            </a:fld>
            <a:endParaRPr/>
          </a:p>
        </p:txBody>
      </p:sp>
    </p:spTree>
    <p:extLst>
      <p:ext uri="{BB962C8B-B14F-4D97-AF65-F5344CB8AC3E}">
        <p14:creationId xmlns:p14="http://schemas.microsoft.com/office/powerpoint/2010/main" val="229697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a:xfrm>
            <a:off x="914400" y="6380957"/>
            <a:ext cx="2190749" cy="365125"/>
          </a:xfrm>
          <a:prstGeom prst="rect">
            <a:avLst/>
          </a:prstGeom>
        </p:spPr>
        <p:txBody>
          <a:bodyPr/>
          <a:lstStyle>
            <a:lvl1pPr>
              <a:defRPr/>
            </a:lvl1pPr>
          </a:lstStyle>
          <a:p>
            <a:pPr>
              <a:defRPr/>
            </a:pPr>
            <a:r>
              <a:rPr lang="en-US">
                <a:solidFill>
                  <a:prstClr val="black">
                    <a:tint val="75000"/>
                  </a:prstClr>
                </a:solidFill>
              </a:rPr>
              <a:t>July 2022</a:t>
            </a:r>
            <a:endParaRPr lang="en-US" dirty="0">
              <a:solidFill>
                <a:prstClr val="black">
                  <a:tint val="75000"/>
                </a:prstClr>
              </a:solidFill>
            </a:endParaRPr>
          </a:p>
        </p:txBody>
      </p:sp>
    </p:spTree>
    <p:extLst>
      <p:ext uri="{BB962C8B-B14F-4D97-AF65-F5344CB8AC3E}">
        <p14:creationId xmlns:p14="http://schemas.microsoft.com/office/powerpoint/2010/main" val="288597786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50"/>
            <a:ext cx="8228011" cy="576263"/>
          </a:xfrm>
        </p:spPr>
        <p:txBody>
          <a:bodyPr>
            <a:noAutofit/>
          </a:bodyPr>
          <a:lstStyle>
            <a:lvl1pPr>
              <a:defRPr sz="4000"/>
            </a:lvl1pPr>
          </a:lstStyle>
          <a:p>
            <a:r>
              <a:rPr lang="en-US"/>
              <a:t>Click to edit Master title style</a:t>
            </a:r>
            <a:endParaRPr dirty="0"/>
          </a:p>
        </p:txBody>
      </p:sp>
      <p:sp>
        <p:nvSpPr>
          <p:cNvPr id="11" name="Text Placeholder 9"/>
          <p:cNvSpPr>
            <a:spLocks noGrp="1"/>
          </p:cNvSpPr>
          <p:nvPr>
            <p:ph type="body" sz="quarter" idx="14"/>
          </p:nvPr>
        </p:nvSpPr>
        <p:spPr>
          <a:xfrm>
            <a:off x="608016"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July 2022</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2" y="462819"/>
            <a:ext cx="10986135"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12" name="Group 11"/>
          <p:cNvGrpSpPr/>
          <p:nvPr/>
        </p:nvGrpSpPr>
        <p:grpSpPr>
          <a:xfrm>
            <a:off x="610275"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388105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50"/>
            <a:ext cx="8228011" cy="576263"/>
          </a:xfrm>
        </p:spPr>
        <p:txBody>
          <a:bodyPr>
            <a:noAutofit/>
          </a:bodyPr>
          <a:lstStyle>
            <a:lvl1pPr>
              <a:defRPr sz="4000"/>
            </a:lvl1pPr>
          </a:lstStyle>
          <a:p>
            <a:r>
              <a:rPr lang="en-US"/>
              <a:t>Click to edit Master title style</a:t>
            </a:r>
            <a:endParaRPr dirty="0"/>
          </a:p>
        </p:txBody>
      </p:sp>
      <p:sp>
        <p:nvSpPr>
          <p:cNvPr id="11" name="Text Placeholder 9"/>
          <p:cNvSpPr>
            <a:spLocks noGrp="1"/>
          </p:cNvSpPr>
          <p:nvPr>
            <p:ph type="body" sz="quarter" idx="14"/>
          </p:nvPr>
        </p:nvSpPr>
        <p:spPr>
          <a:xfrm>
            <a:off x="608016"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July 2022</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016F8AB-BCEA-4347-8BA6-BE776009BC89}" type="slidenum">
              <a:rPr/>
              <a:pPr/>
              <a:t>‹#›</a:t>
            </a:fld>
            <a:endParaRPr/>
          </a:p>
        </p:txBody>
      </p:sp>
      <p:sp>
        <p:nvSpPr>
          <p:cNvPr id="10" name="Freeform 9"/>
          <p:cNvSpPr/>
          <p:nvPr/>
        </p:nvSpPr>
        <p:spPr>
          <a:xfrm>
            <a:off x="608012" y="462819"/>
            <a:ext cx="10986135"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grpSp>
        <p:nvGrpSpPr>
          <p:cNvPr id="8" name="Group 7"/>
          <p:cNvGrpSpPr/>
          <p:nvPr/>
        </p:nvGrpSpPr>
        <p:grpSpPr>
          <a:xfrm>
            <a:off x="610275"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Tree>
    <p:extLst>
      <p:ext uri="{BB962C8B-B14F-4D97-AF65-F5344CB8AC3E}">
        <p14:creationId xmlns:p14="http://schemas.microsoft.com/office/powerpoint/2010/main" val="286230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50"/>
            <a:ext cx="8228011" cy="576263"/>
          </a:xfrm>
        </p:spPr>
        <p:txBody>
          <a:bodyPr>
            <a:noAutofit/>
          </a:bodyPr>
          <a:lstStyle>
            <a:lvl1pPr>
              <a:defRPr sz="4000"/>
            </a:lvl1pPr>
          </a:lstStyle>
          <a:p>
            <a:r>
              <a:rPr lang="en-US"/>
              <a:t>Click to edit Master title style</a:t>
            </a:r>
            <a:endParaRPr dirty="0"/>
          </a:p>
        </p:txBody>
      </p:sp>
      <p:sp>
        <p:nvSpPr>
          <p:cNvPr id="11" name="Text Placeholder 9"/>
          <p:cNvSpPr>
            <a:spLocks noGrp="1"/>
          </p:cNvSpPr>
          <p:nvPr>
            <p:ph type="body" sz="quarter" idx="14"/>
          </p:nvPr>
        </p:nvSpPr>
        <p:spPr>
          <a:xfrm>
            <a:off x="608016"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5"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r>
              <a:rPr lang="en-US"/>
              <a:t>July 2022</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2" y="462819"/>
            <a:ext cx="10986135"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21378540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50"/>
            <a:ext cx="8228011" cy="576263"/>
          </a:xfrm>
        </p:spPr>
        <p:txBody>
          <a:bodyPr>
            <a:noAutofit/>
          </a:bodyPr>
          <a:lstStyle>
            <a:lvl1pPr>
              <a:defRPr sz="4000"/>
            </a:lvl1pPr>
          </a:lstStyle>
          <a:p>
            <a:r>
              <a:rPr lang="en-US"/>
              <a:t>Click to edit Master title style</a:t>
            </a:r>
            <a:endParaRPr dirty="0"/>
          </a:p>
        </p:txBody>
      </p:sp>
      <p:sp>
        <p:nvSpPr>
          <p:cNvPr id="11" name="Text Placeholder 9"/>
          <p:cNvSpPr>
            <a:spLocks noGrp="1"/>
          </p:cNvSpPr>
          <p:nvPr>
            <p:ph type="body" sz="quarter" idx="14"/>
          </p:nvPr>
        </p:nvSpPr>
        <p:spPr>
          <a:xfrm>
            <a:off x="608016"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grpSp>
        <p:nvGrpSpPr>
          <p:cNvPr id="8" name="Group 7"/>
          <p:cNvGrpSpPr/>
          <p:nvPr/>
        </p:nvGrpSpPr>
        <p:grpSpPr>
          <a:xfrm>
            <a:off x="610275"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p>
          </p:txBody>
        </p:sp>
      </p:grpSp>
      <p:sp>
        <p:nvSpPr>
          <p:cNvPr id="3" name="Date Placeholder 2"/>
          <p:cNvSpPr>
            <a:spLocks noGrp="1"/>
          </p:cNvSpPr>
          <p:nvPr>
            <p:ph type="dt" sz="half" idx="10"/>
          </p:nvPr>
        </p:nvSpPr>
        <p:spPr/>
        <p:txBody>
          <a:bodyPr/>
          <a:lstStyle/>
          <a:p>
            <a:r>
              <a:rPr lang="en-US"/>
              <a:t>July 2022</a:t>
            </a:r>
            <a:endParaRPr dirty="0"/>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pPr/>
              <a:t>‹#›</a:t>
            </a:fld>
            <a:endParaRPr/>
          </a:p>
        </p:txBody>
      </p:sp>
      <p:sp>
        <p:nvSpPr>
          <p:cNvPr id="10" name="Freeform 9"/>
          <p:cNvSpPr/>
          <p:nvPr/>
        </p:nvSpPr>
        <p:spPr>
          <a:xfrm>
            <a:off x="608012" y="462819"/>
            <a:ext cx="10986135"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p>
        </p:txBody>
      </p:sp>
    </p:spTree>
    <p:extLst>
      <p:ext uri="{BB962C8B-B14F-4D97-AF65-F5344CB8AC3E}">
        <p14:creationId xmlns:p14="http://schemas.microsoft.com/office/powerpoint/2010/main" val="3590409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3" y="519236"/>
            <a:ext cx="10969943" cy="852364"/>
          </a:xfrm>
          <a:prstGeom prst="rect">
            <a:avLst/>
          </a:prstGeom>
        </p:spPr>
        <p:txBody>
          <a:bodyPr vert="horz" lIns="0" tIns="0" rIns="0" bIns="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09600" y="1524004"/>
            <a:ext cx="10969784" cy="457199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p:cNvSpPr/>
          <p:nvPr/>
        </p:nvSpPr>
        <p:spPr>
          <a:xfrm>
            <a:off x="608012" y="437706"/>
            <a:ext cx="109728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p>
        </p:txBody>
      </p:sp>
      <p:sp>
        <p:nvSpPr>
          <p:cNvPr id="4" name="Date Placeholder 3"/>
          <p:cNvSpPr>
            <a:spLocks noGrp="1"/>
          </p:cNvSpPr>
          <p:nvPr>
            <p:ph type="dt" sz="half" idx="2"/>
          </p:nvPr>
        </p:nvSpPr>
        <p:spPr>
          <a:xfrm>
            <a:off x="5598213" y="6426104"/>
            <a:ext cx="995579" cy="210312"/>
          </a:xfrm>
          <a:prstGeom prst="rect">
            <a:avLst/>
          </a:prstGeom>
        </p:spPr>
        <p:txBody>
          <a:bodyPr vert="horz" wrap="none" lIns="0" tIns="0" rIns="0" bIns="0" rtlCol="0" anchor="b" anchorCtr="0"/>
          <a:lstStyle>
            <a:lvl1pPr algn="ctr">
              <a:defRPr sz="700">
                <a:solidFill>
                  <a:schemeClr val="tx1"/>
                </a:solidFill>
              </a:defRPr>
            </a:lvl1pPr>
          </a:lstStyle>
          <a:p>
            <a:r>
              <a:rPr lang="en-US"/>
              <a:t>July 2022</a:t>
            </a:r>
            <a:endParaRPr dirty="0"/>
          </a:p>
        </p:txBody>
      </p:sp>
      <p:sp>
        <p:nvSpPr>
          <p:cNvPr id="5" name="Footer Placeholder 4"/>
          <p:cNvSpPr>
            <a:spLocks noGrp="1"/>
          </p:cNvSpPr>
          <p:nvPr>
            <p:ph type="ftr" sz="quarter" idx="3"/>
          </p:nvPr>
        </p:nvSpPr>
        <p:spPr>
          <a:xfrm>
            <a:off x="6934200" y="6426104"/>
            <a:ext cx="4025199" cy="210312"/>
          </a:xfrm>
          <a:prstGeom prst="rect">
            <a:avLst/>
          </a:prstGeom>
        </p:spPr>
        <p:txBody>
          <a:bodyPr vert="horz" wrap="none" lIns="0" tIns="0" rIns="0" bIns="0" rtlCol="0" anchor="b" anchorCtr="0"/>
          <a:lstStyle>
            <a:lvl1pPr algn="r">
              <a:defRPr sz="1050" b="1">
                <a:solidFill>
                  <a:srgbClr val="FF0000"/>
                </a:solidFill>
              </a:defRPr>
            </a:lvl1pPr>
          </a:lstStyle>
          <a:p>
            <a:endParaRPr lang="en-US"/>
          </a:p>
        </p:txBody>
      </p:sp>
      <p:sp>
        <p:nvSpPr>
          <p:cNvPr id="6" name="Slide Number Placeholder 5"/>
          <p:cNvSpPr>
            <a:spLocks noGrp="1"/>
          </p:cNvSpPr>
          <p:nvPr>
            <p:ph type="sldNum" sz="quarter" idx="4"/>
          </p:nvPr>
        </p:nvSpPr>
        <p:spPr bwMode="gray">
          <a:xfrm>
            <a:off x="11049003" y="6430872"/>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pPr/>
              <a:t>‹#›</a:t>
            </a:fld>
            <a:endParaRPr dirty="0"/>
          </a:p>
        </p:txBody>
      </p:sp>
      <p:sp>
        <p:nvSpPr>
          <p:cNvPr id="11" name="TextBox 10"/>
          <p:cNvSpPr txBox="1"/>
          <p:nvPr userDrawn="1"/>
        </p:nvSpPr>
        <p:spPr>
          <a:xfrm>
            <a:off x="2514600" y="6400800"/>
            <a:ext cx="2743200" cy="381000"/>
          </a:xfrm>
          <a:prstGeom prst="rect">
            <a:avLst/>
          </a:prstGeom>
          <a:noFill/>
        </p:spPr>
        <p:txBody>
          <a:bodyPr wrap="square" lIns="0" tIns="0" rIns="0" bIns="0" rtlCol="0">
            <a:noAutofit/>
          </a:bodyPr>
          <a:lstStyle/>
          <a:p>
            <a:pPr>
              <a:lnSpc>
                <a:spcPct val="90000"/>
              </a:lnSpc>
            </a:pPr>
            <a:endParaRPr lang="en-US" dirty="0"/>
          </a:p>
        </p:txBody>
      </p:sp>
    </p:spTree>
    <p:extLst>
      <p:ext uri="{BB962C8B-B14F-4D97-AF65-F5344CB8AC3E}">
        <p14:creationId xmlns:p14="http://schemas.microsoft.com/office/powerpoint/2010/main" val="2371359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p:cNvSpPr>
            <a:spLocks noChangeArrowheads="1"/>
          </p:cNvSpPr>
          <p:nvPr/>
        </p:nvSpPr>
        <p:spPr bwMode="auto">
          <a:xfrm>
            <a:off x="968042" y="2444758"/>
            <a:ext cx="4330698" cy="3250846"/>
          </a:xfrm>
          <a:prstGeom prst="roundRect">
            <a:avLst>
              <a:gd name="adj" fmla="val 6965"/>
            </a:avLst>
          </a:prstGeom>
          <a:solidFill>
            <a:srgbClr val="0070C0"/>
          </a:solidFill>
          <a:ln w="12700">
            <a:solidFill>
              <a:srgbClr val="00B050"/>
            </a:solidFill>
            <a:round/>
            <a:headEnd/>
            <a:tailEnd/>
          </a:ln>
        </p:spPr>
        <p:txBody>
          <a:bodyPr wrap="none" lIns="56160" tIns="35662" rIns="56160" bIns="35662"/>
          <a:lstStyle>
            <a:lvl1pPr eaLnBrk="0" hangingPunct="0">
              <a:defRPr sz="2000">
                <a:solidFill>
                  <a:schemeClr val="tx1"/>
                </a:solidFill>
                <a:latin typeface="Arial" charset="0"/>
                <a:ea typeface="ＭＳ Ｐゴシック" charset="-128"/>
              </a:defRPr>
            </a:lvl1pPr>
            <a:lvl2pPr marL="265113" indent="-265113"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marL="415925" marR="0" lvl="0" indent="-242888"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ＭＳ Ｐゴシック" charset="-128"/>
                <a:cs typeface="+mn-cs"/>
              </a:rPr>
              <a:t>Use Cases:</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Arial" charset="0"/>
                <a:ea typeface="ＭＳ Ｐゴシック" charset="-128"/>
                <a:cs typeface="+mn-cs"/>
              </a:rPr>
              <a:t>Industrial wireless applications</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Arial" charset="0"/>
                <a:ea typeface="ＭＳ Ｐゴシック" charset="-128"/>
                <a:cs typeface="+mn-cs"/>
              </a:rPr>
              <a:t>Medical environments</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Arial" charset="0"/>
                <a:ea typeface="ＭＳ Ｐゴシック" charset="-128"/>
                <a:cs typeface="+mn-cs"/>
              </a:rPr>
              <a:t>Enterprise</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Arial" charset="0"/>
                <a:ea typeface="ＭＳ Ｐゴシック" charset="-128"/>
                <a:cs typeface="+mn-cs"/>
              </a:rPr>
              <a:t>Home</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charset="0"/>
                <a:ea typeface="ＭＳ Ｐゴシック" charset="-128"/>
                <a:cs typeface="+mn-cs"/>
              </a:rPr>
              <a:t>Backhaul</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charset="0"/>
                <a:ea typeface="ＭＳ Ｐゴシック" charset="-128"/>
                <a:cs typeface="+mn-cs"/>
              </a:rPr>
              <a:t>Vehicle to Vehicle Communication</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charset="0"/>
                <a:ea typeface="ＭＳ Ｐゴシック" charset="-128"/>
                <a:cs typeface="+mn-cs"/>
              </a:rPr>
              <a:t>Underwater Communication</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charset="0"/>
                <a:ea typeface="ＭＳ Ｐゴシック" charset="-128"/>
                <a:cs typeface="+mn-cs"/>
              </a:rPr>
              <a:t>Gas Pipeline Communication</a:t>
            </a:r>
          </a:p>
          <a:p>
            <a:pPr marL="358775" marR="0" lvl="1" indent="-185738" algn="l" defTabSz="91440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Arial" charset="0"/>
              <a:ea typeface="ＭＳ Ｐゴシック" charset="-128"/>
              <a:cs typeface="+mn-cs"/>
            </a:endParaRPr>
          </a:p>
        </p:txBody>
      </p:sp>
      <p:sp>
        <p:nvSpPr>
          <p:cNvPr id="6" name="Rounded Rectangle 5"/>
          <p:cNvSpPr>
            <a:spLocks noChangeArrowheads="1"/>
          </p:cNvSpPr>
          <p:nvPr/>
        </p:nvSpPr>
        <p:spPr bwMode="auto">
          <a:xfrm>
            <a:off x="6893261" y="2412849"/>
            <a:ext cx="4002504" cy="3246006"/>
          </a:xfrm>
          <a:prstGeom prst="roundRect">
            <a:avLst>
              <a:gd name="adj" fmla="val 6965"/>
            </a:avLst>
          </a:prstGeom>
          <a:solidFill>
            <a:srgbClr val="0070C0"/>
          </a:solidFill>
          <a:ln w="12700">
            <a:solidFill>
              <a:schemeClr val="bg1"/>
            </a:solidFill>
            <a:round/>
            <a:headEnd/>
            <a:tailEnd/>
          </a:ln>
        </p:spPr>
        <p:txBody>
          <a:bodyPr wrap="none" lIns="56160" tIns="35662" rIns="56160" bIns="35662"/>
          <a:lstStyle>
            <a:lvl1pPr eaLnBrk="0" hangingPunct="0">
              <a:defRPr sz="2000">
                <a:solidFill>
                  <a:schemeClr val="tx1"/>
                </a:solidFill>
                <a:latin typeface="Arial" charset="0"/>
                <a:ea typeface="ＭＳ Ｐゴシック" charset="-128"/>
              </a:defRPr>
            </a:lvl1pPr>
            <a:lvl2pPr marL="265113" indent="-265113"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marL="488950" marR="0" lvl="0" indent="-315913" algn="l" defTabSz="457200" rtl="0" eaLnBrk="0" fontAlgn="auto" latinLnBrk="0" hangingPunct="0">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charset="0"/>
                <a:ea typeface="ＭＳ Ｐゴシック" charset="-128"/>
                <a:cs typeface="+mn-cs"/>
              </a:rPr>
              <a:t>Key additions :</a:t>
            </a:r>
          </a:p>
          <a:p>
            <a:pPr marL="358775" marR="0" lvl="1" indent="-185738" algn="l" defTabSz="26035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t>Uplink and downlink operations in </a:t>
            </a:r>
            <a:b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br>
            <a: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t>800 nm to 1000 nm band </a:t>
            </a:r>
          </a:p>
          <a:p>
            <a:pPr marL="358775" marR="0" lvl="1" indent="-185738" algn="l" defTabSz="26035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t>Minimum single-link throughput </a:t>
            </a:r>
            <a:b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br>
            <a: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t>of 10 Mb/s </a:t>
            </a:r>
          </a:p>
          <a:p>
            <a:pPr marL="358775" marR="0" lvl="1" indent="-185738" algn="l" defTabSz="260350" rtl="0" eaLnBrk="0" fontAlgn="auto" latinLnBrk="0" hangingPunct="0">
              <a:lnSpc>
                <a:spcPct val="100000"/>
              </a:lnSpc>
              <a:spcBef>
                <a:spcPts val="0"/>
              </a:spcBef>
              <a:spcAft>
                <a:spcPts val="0"/>
              </a:spcAft>
              <a:buClr>
                <a:prstClr val="white"/>
              </a:buClr>
              <a:buSzTx/>
              <a:buFont typeface="Arial" panose="020B0604020202020204" pitchFamily="34" charset="0"/>
              <a:buChar char="•"/>
              <a:tabLst/>
              <a:defRPr/>
            </a:pPr>
            <a: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t>Interoperability among solid state </a:t>
            </a:r>
            <a:b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br>
            <a: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t>light sources with different </a:t>
            </a:r>
            <a:b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br>
            <a:r>
              <a:rPr kumimoji="0" lang="en-US" sz="1600" b="0" i="0" u="none" strike="noStrike" kern="0" cap="none" spc="0" normalizeH="0" baseline="0" noProof="0" dirty="0">
                <a:ln>
                  <a:noFill/>
                </a:ln>
                <a:solidFill>
                  <a:prstClr val="white"/>
                </a:solidFill>
                <a:effectLst/>
                <a:uLnTx/>
                <a:uFillTx/>
                <a:latin typeface="Arial" charset="0"/>
                <a:ea typeface="ＭＳ Ｐゴシック" charset="-128"/>
                <a:cs typeface="+mn-cs"/>
              </a:rPr>
              <a:t>modulation bandwidths.</a:t>
            </a:r>
          </a:p>
        </p:txBody>
      </p:sp>
      <p:sp>
        <p:nvSpPr>
          <p:cNvPr id="3" name="Title 2"/>
          <p:cNvSpPr>
            <a:spLocks noGrp="1"/>
          </p:cNvSpPr>
          <p:nvPr>
            <p:ph type="title"/>
          </p:nvPr>
        </p:nvSpPr>
        <p:spPr>
          <a:xfrm>
            <a:off x="629754" y="589236"/>
            <a:ext cx="10828865" cy="1085371"/>
          </a:xfrm>
        </p:spPr>
        <p:txBody>
          <a:bodyPr>
            <a:normAutofit fontScale="90000"/>
          </a:bodyPr>
          <a:lstStyle/>
          <a:p>
            <a:r>
              <a:rPr lang="en-GB" sz="3100" b="1" dirty="0"/>
              <a:t>802.11bb </a:t>
            </a:r>
            <a:r>
              <a:rPr lang="en-GB" sz="3100" dirty="0"/>
              <a:t>Light Communications</a:t>
            </a:r>
            <a:br>
              <a:rPr lang="en-GB" dirty="0"/>
            </a:br>
            <a:br>
              <a:rPr lang="en-US" dirty="0"/>
            </a:br>
            <a:endParaRPr lang="en-GB" dirty="0"/>
          </a:p>
        </p:txBody>
      </p:sp>
      <p:sp>
        <p:nvSpPr>
          <p:cNvPr id="2" name="TextBox 1"/>
          <p:cNvSpPr txBox="1"/>
          <p:nvPr/>
        </p:nvSpPr>
        <p:spPr>
          <a:xfrm>
            <a:off x="448735" y="1530358"/>
            <a:ext cx="7857065" cy="914400"/>
          </a:xfrm>
          <a:prstGeom prst="rect">
            <a:avLst/>
          </a:prstGeom>
          <a:noFill/>
        </p:spPr>
        <p:txBody>
          <a:bodyPr wrap="none" lIns="0" tIns="0" rIns="0" bIns="0" rtlCol="0">
            <a:noAutofit/>
          </a:bodyPr>
          <a:lstStyle/>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Metric Regular"/>
                <a:ea typeface="+mn-ea"/>
                <a:cs typeface="+mn-cs"/>
              </a:rPr>
              <a:t>Light Communications (LC)</a:t>
            </a:r>
          </a:p>
          <a:p>
            <a:pPr marL="800100" marR="0" lvl="1"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Metric Regular"/>
                <a:ea typeface="+mn-ea"/>
                <a:cs typeface="+mn-cs"/>
              </a:rPr>
              <a:t>Ability to re-use existing HT, VHT and HE PHY/MAC</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Metric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 Regular"/>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etric Regular"/>
              <a:ea typeface="+mn-ea"/>
              <a:cs typeface="+mn-cs"/>
            </a:endParaRPr>
          </a:p>
        </p:txBody>
      </p:sp>
      <p:sp>
        <p:nvSpPr>
          <p:cNvPr id="8" name="Slide Number Placeholder 3">
            <a:extLst>
              <a:ext uri="{FF2B5EF4-FFF2-40B4-BE49-F238E27FC236}">
                <a16:creationId xmlns:a16="http://schemas.microsoft.com/office/drawing/2014/main" id="{5B005F36-8527-4B92-A57D-4DA20168B571}"/>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F2884EB-C6E3-684C-A39B-0E652C4E0E60}" type="slidenum">
              <a:rPr kumimoji="0" lang="en-US" sz="1800" b="0" i="0" u="none" strike="noStrike" kern="1200" cap="none" spc="0" normalizeH="0" baseline="0" noProof="0" smtClean="0">
                <a:ln>
                  <a:noFill/>
                </a:ln>
                <a:solidFill>
                  <a:prstClr val="black">
                    <a:tint val="75000"/>
                  </a:prstClr>
                </a:solidFill>
                <a:effectLst/>
                <a:uLnTx/>
                <a:uFillTx/>
                <a:latin typeface="Metric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tint val="75000"/>
                </a:prstClr>
              </a:solidFill>
              <a:effectLst/>
              <a:uLnTx/>
              <a:uFillTx/>
              <a:latin typeface="Metric Regular"/>
              <a:ea typeface="+mn-ea"/>
              <a:cs typeface="+mn-cs"/>
            </a:endParaRPr>
          </a:p>
        </p:txBody>
      </p:sp>
      <p:sp>
        <p:nvSpPr>
          <p:cNvPr id="4" name="Date Placeholder 3"/>
          <p:cNvSpPr>
            <a:spLocks noGrp="1"/>
          </p:cNvSpPr>
          <p:nvPr>
            <p:ph type="dt" sz="half" idx="2"/>
          </p:nvPr>
        </p:nvSpPr>
        <p:spPr>
          <a:xfrm>
            <a:off x="6172200" y="6477000"/>
            <a:ext cx="1422400" cy="228600"/>
          </a:xfrm>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Metric Bold"/>
                <a:ea typeface="ＭＳ Ｐゴシック" pitchFamily="-112" charset="-128"/>
              </a:rPr>
              <a:t>July 2022</a:t>
            </a:r>
            <a:endParaRPr kumimoji="0" lang="en-US" sz="800" b="1" i="0" u="none" strike="noStrike" kern="1200" cap="none" spc="0" normalizeH="0" baseline="0" noProof="0" dirty="0">
              <a:ln>
                <a:noFill/>
              </a:ln>
              <a:solidFill>
                <a:prstClr val="black"/>
              </a:solidFill>
              <a:effectLst/>
              <a:uLnTx/>
              <a:uFillTx/>
              <a:latin typeface="Metric Bold"/>
              <a:ea typeface="ＭＳ Ｐゴシック" pitchFamily="-112" charset="-128"/>
            </a:endParaRPr>
          </a:p>
        </p:txBody>
      </p:sp>
    </p:spTree>
    <p:extLst>
      <p:ext uri="{BB962C8B-B14F-4D97-AF65-F5344CB8AC3E}">
        <p14:creationId xmlns:p14="http://schemas.microsoft.com/office/powerpoint/2010/main" val="23854709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09600" y="550429"/>
            <a:ext cx="9802528" cy="45753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802.11bb usage model 1: Industrial wireless</a:t>
            </a:r>
            <a:endParaRPr lang="en-GB" dirty="0"/>
          </a:p>
        </p:txBody>
      </p:sp>
      <p:sp>
        <p:nvSpPr>
          <p:cNvPr id="8" name="Rectangle 3"/>
          <p:cNvSpPr txBox="1">
            <a:spLocks noChangeArrowheads="1"/>
          </p:cNvSpPr>
          <p:nvPr/>
        </p:nvSpPr>
        <p:spPr bwMode="auto">
          <a:xfrm>
            <a:off x="1628092" y="1151134"/>
            <a:ext cx="4248472"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altLang="zh-CN" sz="1400" b="1" i="0" u="sng"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Pre-Conditions</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Devices may experience unstable radio frequency (RF) connection due to Electro-Magnetic Interference (EMI) in factories. LC is deployed to provide reliable wireless connectivity for industrial wireless networks.</a:t>
            </a:r>
          </a:p>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altLang="zh-CN" sz="1400" b="1" i="0" u="sng"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Environment </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All communications are within a large metal building, industrial or automated work cell. The area of these environments range from tens to thousands of square meters, equipped with industrial robot and other equipment. The environment has high levels of EMI. Lighting level of 150 lux is recommended (1500 lux for dedicated work). </a:t>
            </a:r>
          </a:p>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altLang="zh-CN" sz="1400" b="1" i="0" u="sng"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Applications</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Ultra-high-definition (UHD) video streaming for surveillance or production monitoring (quality control) applications, for video collaboration for team, customer, and supplier meetings. Lightly compressed Video: ~ 1Gbps, delay &lt; 5 </a:t>
            </a:r>
            <a:r>
              <a:rPr kumimoji="0" lang="en-US" altLang="zh-CN" sz="1400" b="0" i="0" u="none" strike="noStrike" kern="0" cap="none" spc="0" normalizeH="0" baseline="0" noProof="0" dirty="0" err="1">
                <a:ln>
                  <a:noFill/>
                </a:ln>
                <a:solidFill>
                  <a:prstClr val="black"/>
                </a:solidFill>
                <a:effectLst/>
                <a:uLnTx/>
                <a:uFillTx/>
                <a:latin typeface="Metric Regular"/>
                <a:ea typeface="黑体" panose="02010609060101010101" pitchFamily="49" charset="-122"/>
                <a:cs typeface="+mn-cs"/>
              </a:rPr>
              <a:t>ms</a:t>
            </a: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 1x10</a:t>
            </a:r>
            <a:r>
              <a:rPr kumimoji="0" lang="en-US" altLang="zh-CN" sz="1400" b="0" i="0" u="none" strike="noStrike" kern="0" cap="none" spc="0" normalizeH="0" baseline="30000" noProof="0" dirty="0">
                <a:ln>
                  <a:noFill/>
                </a:ln>
                <a:solidFill>
                  <a:prstClr val="black"/>
                </a:solidFill>
                <a:effectLst/>
                <a:uLnTx/>
                <a:uFillTx/>
                <a:latin typeface="Metric Regular"/>
                <a:ea typeface="黑体" panose="02010609060101010101" pitchFamily="49" charset="-122"/>
                <a:cs typeface="+mn-cs"/>
              </a:rPr>
              <a:t>-8</a:t>
            </a: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 PER, 99.9% reliability. Fully connected factory—for real-time communications, application execution, and remote </a:t>
            </a:r>
            <a:r>
              <a:rPr kumimoji="0" lang="en-US" altLang="zh-CN" sz="1400" b="0" i="0" u="none" strike="noStrike" kern="0" cap="none" spc="0" normalizeH="0" baseline="0" noProof="0" dirty="0" err="1">
                <a:ln>
                  <a:noFill/>
                </a:ln>
                <a:solidFill>
                  <a:prstClr val="black"/>
                </a:solidFill>
                <a:effectLst/>
                <a:uLnTx/>
                <a:uFillTx/>
                <a:latin typeface="Metric Regular"/>
                <a:ea typeface="黑体" panose="02010609060101010101" pitchFamily="49" charset="-122"/>
                <a:cs typeface="+mn-cs"/>
              </a:rPr>
              <a:t>access.Distance</a:t>
            </a: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 between LC APs ranges from 2~20 meters.</a:t>
            </a:r>
            <a:endParaRPr kumimoji="0" lang="en-US" altLang="zh-CN" sz="12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endParaRP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endPar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endParaRPr>
          </a:p>
        </p:txBody>
      </p:sp>
      <p:sp>
        <p:nvSpPr>
          <p:cNvPr id="9" name="Rectangle 3"/>
          <p:cNvSpPr txBox="1">
            <a:spLocks noChangeArrowheads="1"/>
          </p:cNvSpPr>
          <p:nvPr/>
        </p:nvSpPr>
        <p:spPr bwMode="auto">
          <a:xfrm>
            <a:off x="6298119" y="1177395"/>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1400" b="1" i="0" u="sng"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Traffic Conditions</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Both uplink and downlink traffic is using 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High levels of OBSS interference between LC access points (APs) expected due to very high density deployment.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Potential non-LC interference from surrounding environments such as artificial-light.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Multiple LC modules are deployed on the robot/equipment and on the ceiling/walls to provide multiple light links for a robust connectivity in case </a:t>
            </a:r>
            <a:r>
              <a:rPr kumimoji="0" lang="en-GB"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a single line-of</a:t>
            </a: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-sight (LOS) </a:t>
            </a:r>
            <a:r>
              <a:rPr kumimoji="0" lang="en-GB"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link is blocked</a:t>
            </a: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1400" b="1" i="0" u="sng"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Use Case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An i</a:t>
            </a: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ndustrial robot is powered on and ready for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Operating instructions are transmitted to the robot via 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The robot is working (e.g., movement) according to the instructions and provides real-time feedback information and/or video monitoring data for quality control to control center also via LC. Upon command, the robot finishes the task and is ready for the next one.</a:t>
            </a:r>
            <a:endParaRPr kumimoji="0" lang="en-US" altLang="zh-CN" sz="16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endParaRPr>
          </a:p>
        </p:txBody>
      </p:sp>
      <p:grpSp>
        <p:nvGrpSpPr>
          <p:cNvPr id="11" name="Gruppieren 11"/>
          <p:cNvGrpSpPr>
            <a:grpSpLocks/>
          </p:cNvGrpSpPr>
          <p:nvPr/>
        </p:nvGrpSpPr>
        <p:grpSpPr bwMode="auto">
          <a:xfrm>
            <a:off x="9067800" y="5181600"/>
            <a:ext cx="2197241" cy="1551232"/>
            <a:chOff x="412696" y="605678"/>
            <a:chExt cx="2197485" cy="2227847"/>
          </a:xfrm>
        </p:grpSpPr>
        <p:pic>
          <p:nvPicPr>
            <p:cNvPr id="12" name="Picture 3" descr="Q:\PN-MAI\Projekte\VLC Akquise\VLC Visitenkarte\Neuer Ordner\IMG_0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81" y="605678"/>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leichschenkliges Dreieck 13"/>
            <p:cNvSpPr/>
            <p:nvPr/>
          </p:nvSpPr>
          <p:spPr bwMode="auto">
            <a:xfrm rot="18948526">
              <a:off x="946618" y="63752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lIns="0" tIns="0" rIns="0" bIns="0"/>
            <a:lstStyle/>
            <a:p>
              <a:pPr marL="0" marR="0" lvl="0" indent="0" algn="l" defTabSz="914400" rtl="0" eaLnBrk="1" fontAlgn="auto" latinLnBrk="0" hangingPunct="1">
                <a:lnSpc>
                  <a:spcPct val="100000"/>
                </a:lnSpc>
                <a:spcBef>
                  <a:spcPts val="0"/>
                </a:spcBef>
                <a:spcAft>
                  <a:spcPct val="40000"/>
                </a:spcAft>
                <a:buClrTx/>
                <a:buSzTx/>
                <a:buFont typeface="Wingdings" pitchFamily="2" charset="2"/>
                <a:buNone/>
                <a:tabLst/>
                <a:defRPr/>
              </a:pPr>
              <a:endParaRPr kumimoji="0" lang="de-DE" sz="1800" b="0" i="0" u="none" strike="noStrike" kern="1200" cap="none" spc="0" normalizeH="0" baseline="0" noProof="0" dirty="0">
                <a:ln>
                  <a:solidFill>
                    <a:sysClr val="windowText" lastClr="000000"/>
                  </a:solidFill>
                </a:ln>
                <a:solidFill>
                  <a:prstClr val="black">
                    <a:lumMod val="50000"/>
                    <a:lumOff val="50000"/>
                  </a:prstClr>
                </a:solidFill>
                <a:effectLst/>
                <a:uLnTx/>
                <a:uFillTx/>
                <a:latin typeface="Frutiger LT Com 55 Roman" pitchFamily="34" charset="0"/>
                <a:ea typeface="+mn-ea"/>
                <a:cs typeface="+mn-cs"/>
              </a:endParaRPr>
            </a:p>
          </p:txBody>
        </p:sp>
        <p:sp>
          <p:nvSpPr>
            <p:cNvPr id="14" name="Gleichschenkliges Dreieck 14"/>
            <p:cNvSpPr/>
            <p:nvPr/>
          </p:nvSpPr>
          <p:spPr bwMode="auto">
            <a:xfrm>
              <a:off x="412696" y="87591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lIns="0" tIns="0" rIns="0" bIns="0"/>
            <a:lstStyle/>
            <a:p>
              <a:pPr marL="0" marR="0" lvl="0" indent="0" algn="l" defTabSz="914400" rtl="0" eaLnBrk="1" fontAlgn="auto" latinLnBrk="0" hangingPunct="1">
                <a:lnSpc>
                  <a:spcPct val="100000"/>
                </a:lnSpc>
                <a:spcBef>
                  <a:spcPts val="0"/>
                </a:spcBef>
                <a:spcAft>
                  <a:spcPct val="40000"/>
                </a:spcAft>
                <a:buClrTx/>
                <a:buSzTx/>
                <a:buFont typeface="Wingdings" pitchFamily="2" charset="2"/>
                <a:buNone/>
                <a:tabLst/>
                <a:defRPr/>
              </a:pPr>
              <a:endParaRPr kumimoji="0" lang="de-DE" sz="1800" b="0" i="0" u="none" strike="noStrike" kern="1200" cap="none" spc="0" normalizeH="0" baseline="0" noProof="0">
                <a:ln>
                  <a:solidFill>
                    <a:sysClr val="windowText" lastClr="000000"/>
                  </a:solidFill>
                </a:ln>
                <a:solidFill>
                  <a:prstClr val="black">
                    <a:lumMod val="50000"/>
                    <a:lumOff val="50000"/>
                  </a:prstClr>
                </a:solidFill>
                <a:effectLst/>
                <a:uLnTx/>
                <a:uFillTx/>
                <a:latin typeface="Frutiger LT Com 55 Roman" pitchFamily="34" charset="0"/>
                <a:ea typeface="+mn-ea"/>
                <a:cs typeface="+mn-cs"/>
              </a:endParaRPr>
            </a:p>
          </p:txBody>
        </p:sp>
        <p:sp>
          <p:nvSpPr>
            <p:cNvPr id="15" name="Gleichschenkliges Dreieck 15"/>
            <p:cNvSpPr/>
            <p:nvPr/>
          </p:nvSpPr>
          <p:spPr bwMode="auto">
            <a:xfrm rot="16200000">
              <a:off x="1302176" y="15294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p:spPr>
          <p:txBody>
            <a:bodyPr lIns="0" tIns="0" rIns="0" bIns="0"/>
            <a:lstStyle/>
            <a:p>
              <a:pPr marL="0" marR="0" lvl="0" indent="0" algn="l" defTabSz="914400" rtl="0" eaLnBrk="1" fontAlgn="auto" latinLnBrk="0" hangingPunct="1">
                <a:lnSpc>
                  <a:spcPct val="100000"/>
                </a:lnSpc>
                <a:spcBef>
                  <a:spcPts val="0"/>
                </a:spcBef>
                <a:spcAft>
                  <a:spcPct val="40000"/>
                </a:spcAft>
                <a:buClrTx/>
                <a:buSzTx/>
                <a:buFont typeface="Wingdings" pitchFamily="2" charset="2"/>
                <a:buNone/>
                <a:tabLst/>
                <a:defRPr/>
              </a:pPr>
              <a:endParaRPr kumimoji="0" lang="de-DE" sz="1800" b="0" i="0" u="none" strike="noStrike" kern="1200" cap="none" spc="0" normalizeH="0" baseline="0" noProof="0">
                <a:ln>
                  <a:solidFill>
                    <a:sysClr val="windowText" lastClr="000000"/>
                  </a:solidFill>
                </a:ln>
                <a:solidFill>
                  <a:prstClr val="black">
                    <a:lumMod val="50000"/>
                    <a:lumOff val="50000"/>
                  </a:prstClr>
                </a:solidFill>
                <a:effectLst/>
                <a:uLnTx/>
                <a:uFillTx/>
                <a:latin typeface="Frutiger LT Com 55 Roman" pitchFamily="34" charset="0"/>
                <a:ea typeface="+mn-ea"/>
                <a:cs typeface="+mn-cs"/>
              </a:endParaRPr>
            </a:p>
          </p:txBody>
        </p:sp>
      </p:grpSp>
      <p:sp>
        <p:nvSpPr>
          <p:cNvPr id="16" name="Slide Number Placeholder 3">
            <a:extLst>
              <a:ext uri="{FF2B5EF4-FFF2-40B4-BE49-F238E27FC236}">
                <a16:creationId xmlns:a16="http://schemas.microsoft.com/office/drawing/2014/main" id="{0B1C3824-3E0F-42BF-B7D2-4311AF79706E}"/>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F2884EB-C6E3-684C-A39B-0E652C4E0E60}" type="slidenum">
              <a:rPr kumimoji="0" lang="en-US" sz="1800" b="0" i="0" u="none" strike="noStrike" kern="1200" cap="none" spc="0" normalizeH="0" baseline="0" noProof="0" smtClean="0">
                <a:ln>
                  <a:noFill/>
                </a:ln>
                <a:solidFill>
                  <a:prstClr val="black">
                    <a:tint val="75000"/>
                  </a:prstClr>
                </a:solidFill>
                <a:effectLst/>
                <a:uLnTx/>
                <a:uFillTx/>
                <a:latin typeface="Metric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Metric Regular"/>
              <a:ea typeface="+mn-ea"/>
              <a:cs typeface="+mn-cs"/>
            </a:endParaRPr>
          </a:p>
        </p:txBody>
      </p:sp>
      <p:sp>
        <p:nvSpPr>
          <p:cNvPr id="2" name="Date Placeholder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Metric Regular"/>
                <a:ea typeface="+mn-ea"/>
                <a:cs typeface="+mn-cs"/>
              </a:rPr>
              <a:t>July 2022</a:t>
            </a:r>
            <a:endParaRPr kumimoji="0" lang="en-US" sz="700" b="0" i="0" u="none" strike="noStrike" kern="1200" cap="none" spc="0" normalizeH="0" baseline="0" noProof="0" dirty="0">
              <a:ln>
                <a:noFill/>
              </a:ln>
              <a:solidFill>
                <a:prstClr val="black"/>
              </a:solidFill>
              <a:effectLst/>
              <a:uLnTx/>
              <a:uFillTx/>
              <a:latin typeface="Metric Regular"/>
              <a:ea typeface="+mn-ea"/>
              <a:cs typeface="+mn-cs"/>
            </a:endParaRPr>
          </a:p>
        </p:txBody>
      </p:sp>
    </p:spTree>
    <p:extLst>
      <p:ext uri="{BB962C8B-B14F-4D97-AF65-F5344CB8AC3E}">
        <p14:creationId xmlns:p14="http://schemas.microsoft.com/office/powerpoint/2010/main" val="14381607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22276" y="594352"/>
            <a:ext cx="11943032" cy="633095"/>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802.11bb usage model 2: </a:t>
            </a:r>
            <a:r>
              <a:rPr lang="en-US" altLang="zh-CN" dirty="0"/>
              <a:t>Wireless access in medical environments</a:t>
            </a:r>
            <a:endParaRPr lang="en-GB" dirty="0"/>
          </a:p>
        </p:txBody>
      </p:sp>
      <p:sp>
        <p:nvSpPr>
          <p:cNvPr id="16" name="Rectangle 3"/>
          <p:cNvSpPr txBox="1">
            <a:spLocks noChangeArrowheads="1"/>
          </p:cNvSpPr>
          <p:nvPr/>
        </p:nvSpPr>
        <p:spPr bwMode="auto">
          <a:xfrm>
            <a:off x="1502626" y="1196753"/>
            <a:ext cx="4436886"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altLang="zh-CN" sz="1400" b="1" i="0" u="sng"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Pre-Conditions</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IEC 60601-1-2 standard recommends the minimum separation distance between medical electrical (ME) equipment and RF wireless communications equipment (e.g., wireless local area network (WLAN)) be 30 cm to avoid  performance degradation of the ME equipment. LC is deployed to ensure the performance of all ME equipment.</a:t>
            </a:r>
          </a:p>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altLang="zh-CN" sz="1400" b="1" i="0" u="sng"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Environment</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The size of a operating theater and MRI room ranges from 30~60 m</a:t>
            </a:r>
            <a:r>
              <a:rPr kumimoji="0" lang="en-US" altLang="zh-CN" sz="1400" b="0" i="0" u="none" strike="noStrike" kern="0" cap="none" spc="0" normalizeH="0" baseline="30000" noProof="0" dirty="0">
                <a:ln>
                  <a:noFill/>
                </a:ln>
                <a:solidFill>
                  <a:prstClr val="black"/>
                </a:solidFill>
                <a:effectLst/>
                <a:uLnTx/>
                <a:uFillTx/>
                <a:latin typeface="Metric Regular"/>
                <a:ea typeface="黑体" panose="02010609060101010101" pitchFamily="49" charset="-122"/>
                <a:cs typeface="+mn-cs"/>
              </a:rPr>
              <a:t>2</a:t>
            </a: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 Multiple LC-APs are deployed on the ceiling to provide specialized illumination. The central </a:t>
            </a:r>
            <a:r>
              <a:rPr kumimoji="0" lang="en-US" altLang="zh-CN" sz="1400" b="0" i="0" u="none" strike="sngStrike" kern="0" cap="none" spc="0" normalizeH="0" baseline="0" noProof="0" dirty="0">
                <a:ln>
                  <a:noFill/>
                </a:ln>
                <a:solidFill>
                  <a:prstClr val="black"/>
                </a:solidFill>
                <a:effectLst/>
                <a:uLnTx/>
                <a:uFillTx/>
                <a:latin typeface="Metric Regular"/>
                <a:ea typeface="黑体" panose="02010609060101010101" pitchFamily="49" charset="-122"/>
                <a:cs typeface="+mn-cs"/>
              </a:rPr>
              <a:t>il</a:t>
            </a: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luminance of the operating light: 160k and 40k lux. The size of a four beds ward is about 60 m</a:t>
            </a:r>
            <a:r>
              <a:rPr kumimoji="0" lang="en-US" altLang="zh-CN" sz="1400" b="0" i="0" u="none" strike="noStrike" kern="0" cap="none" spc="0" normalizeH="0" baseline="30000" noProof="0" dirty="0">
                <a:ln>
                  <a:noFill/>
                </a:ln>
                <a:solidFill>
                  <a:prstClr val="black"/>
                </a:solidFill>
                <a:effectLst/>
                <a:uLnTx/>
                <a:uFillTx/>
                <a:latin typeface="Metric Regular"/>
                <a:ea typeface="黑体" panose="02010609060101010101" pitchFamily="49" charset="-122"/>
                <a:cs typeface="+mn-cs"/>
              </a:rPr>
              <a:t>2</a:t>
            </a: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 light level: 300 lux on the bed and &gt;100 lux between the beds and in the central area.</a:t>
            </a:r>
          </a:p>
          <a:p>
            <a:pPr marL="0" marR="0" lvl="0" indent="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altLang="zh-CN" sz="1400" b="1" i="0" u="sng"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Applications</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LC-WLAN is used to allow wireless data exchange in medical environments with ME equipment or system.</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Medical multimedia and diagnostic information can be transmitted to provide telemedicine services; ME  equipment can also be wirelessly controlled via LC.</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rPr>
              <a:t>Provide Intranet/ Internet access, audio or video call for doctors, nurses and patients using LC-based devices.</a:t>
            </a:r>
          </a:p>
          <a:p>
            <a:pPr marL="0" marR="0" lvl="0" indent="0" algn="l" defTabSz="449263" rtl="0" eaLnBrk="1" fontAlgn="base" latinLnBrk="0" hangingPunct="1">
              <a:lnSpc>
                <a:spcPct val="100000"/>
              </a:lnSpc>
              <a:spcBef>
                <a:spcPts val="0"/>
              </a:spcBef>
              <a:spcAft>
                <a:spcPct val="0"/>
              </a:spcAft>
              <a:buClr>
                <a:srgbClr val="000000"/>
              </a:buClr>
              <a:buSzPct val="100000"/>
              <a:buFont typeface="Times New Roman" pitchFamily="16" charset="0"/>
              <a:buNone/>
              <a:tabLst/>
              <a:defRPr/>
            </a:pPr>
            <a:endParaRPr kumimoji="0" lang="en-US" altLang="zh-CN" sz="1400" b="0" i="0" u="none" strike="noStrike" kern="0" cap="none" spc="0" normalizeH="0" baseline="0" noProof="0" dirty="0">
              <a:ln>
                <a:noFill/>
              </a:ln>
              <a:solidFill>
                <a:prstClr val="black"/>
              </a:solidFill>
              <a:effectLst/>
              <a:uLnTx/>
              <a:uFillTx/>
              <a:latin typeface="Metric Regular"/>
              <a:ea typeface="黑体" panose="02010609060101010101" pitchFamily="49" charset="-122"/>
              <a:cs typeface="+mn-cs"/>
            </a:endParaRPr>
          </a:p>
        </p:txBody>
      </p:sp>
      <p:sp>
        <p:nvSpPr>
          <p:cNvPr id="17" name="Rectangle 3"/>
          <p:cNvSpPr txBox="1">
            <a:spLocks noChangeArrowheads="1"/>
          </p:cNvSpPr>
          <p:nvPr/>
        </p:nvSpPr>
        <p:spPr bwMode="auto">
          <a:xfrm>
            <a:off x="6231708" y="1270612"/>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1400" b="1" i="0" u="sng"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Traffic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No interference caused by RF radiation.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Both uplink and downlink traffic is </a:t>
            </a:r>
            <a:r>
              <a:rPr kumimoji="0" lang="en-US" altLang="zh-CN" sz="1400" b="0" i="0" u="none" strike="sngStrike" kern="1200" cap="none" spc="0" normalizeH="0" baseline="0" noProof="0" dirty="0">
                <a:ln>
                  <a:noFill/>
                </a:ln>
                <a:solidFill>
                  <a:prstClr val="black"/>
                </a:solidFill>
                <a:effectLst/>
                <a:uLnTx/>
                <a:uFillTx/>
                <a:latin typeface="Metric Regular"/>
                <a:ea typeface="MS PGothic" panose="020B0600070205080204" pitchFamily="34" charset="-128"/>
                <a:cs typeface="+mn-cs"/>
              </a:rPr>
              <a:t>are </a:t>
            </a: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using LC.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High Quality of Service (</a:t>
            </a:r>
            <a:r>
              <a:rPr kumimoji="0" lang="en-US" altLang="zh-CN" sz="1400" b="0" i="0" u="none" strike="noStrike" kern="1200" cap="none" spc="0" normalizeH="0" baseline="0" noProof="0" dirty="0" err="1">
                <a:ln>
                  <a:noFill/>
                </a:ln>
                <a:solidFill>
                  <a:prstClr val="black"/>
                </a:solidFill>
                <a:effectLst/>
                <a:uLnTx/>
                <a:uFillTx/>
                <a:latin typeface="Metric Regular"/>
                <a:ea typeface="MS PGothic" panose="020B0600070205080204" pitchFamily="34" charset="-128"/>
                <a:cs typeface="+mn-cs"/>
              </a:rPr>
              <a:t>QoS</a:t>
            </a: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 and high reliability are required.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Potential non-LC interference from surrounding environments such as artificial-light.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zh-CN" sz="1600" b="1" i="0" u="sng"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Use Case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Doctors enter an operating theater, turn on the LC enabled LED lights and ME equipment. Doctors can </a:t>
            </a: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interact with the remote doctors and share information using LC. ME e</a:t>
            </a:r>
            <a:r>
              <a:rPr kumimoji="0" lang="en-US" altLang="zh-CN" sz="1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quipment connectivity is also supported by LC. Doctors finish the treatment, then turn off the lights and medical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A patient is monitored by ME </a:t>
            </a:r>
            <a:r>
              <a:rPr kumimoji="0" lang="en-US" altLang="zh-CN" sz="1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equipment</a:t>
            </a:r>
            <a:r>
              <a:rPr kumimoji="0" lang="en-US" altLang="zh-CN" sz="1400" b="0" i="0" u="none" strike="noStrike" kern="1200" cap="none" spc="0" normalizeH="0" baseline="0" noProof="0" dirty="0">
                <a:ln>
                  <a:noFill/>
                </a:ln>
                <a:solidFill>
                  <a:prstClr val="black"/>
                </a:solidFill>
                <a:effectLst/>
                <a:uLnTx/>
                <a:uFillTx/>
                <a:latin typeface="Metric Regular"/>
                <a:ea typeface="MS PGothic" panose="020B0600070205080204" pitchFamily="34" charset="-128"/>
                <a:cs typeface="+mn-cs"/>
              </a:rPr>
              <a:t> which communicate with the nurses/doctors in control room via LC.</a:t>
            </a:r>
          </a:p>
        </p:txBody>
      </p:sp>
      <p:grpSp>
        <p:nvGrpSpPr>
          <p:cNvPr id="18" name="Group 17"/>
          <p:cNvGrpSpPr/>
          <p:nvPr/>
        </p:nvGrpSpPr>
        <p:grpSpPr>
          <a:xfrm>
            <a:off x="6830365" y="4850726"/>
            <a:ext cx="1331913" cy="1098555"/>
            <a:chOff x="2339975" y="4138613"/>
            <a:chExt cx="1331913" cy="1098555"/>
          </a:xfrm>
        </p:grpSpPr>
        <p:pic>
          <p:nvPicPr>
            <p:cNvPr id="1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13619"/>
            <a:stretch/>
          </p:blipFill>
          <p:spPr bwMode="auto">
            <a:xfrm>
              <a:off x="2339975" y="4149725"/>
              <a:ext cx="1260475" cy="108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leichschenkliges Dreieck 35"/>
            <p:cNvSpPr/>
            <p:nvPr/>
          </p:nvSpPr>
          <p:spPr bwMode="auto">
            <a:xfrm rot="19873528">
              <a:off x="2389972" y="4211698"/>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p:spPr>
          <p:txBody>
            <a:bodyPr lIns="0" tIns="0" rIns="0" bIns="0"/>
            <a:lstStyle/>
            <a:p>
              <a:pPr marL="0" marR="0" lvl="0" indent="0" algn="l" defTabSz="914400" rtl="0" eaLnBrk="1" fontAlgn="auto" latinLnBrk="0" hangingPunct="1">
                <a:lnSpc>
                  <a:spcPct val="100000"/>
                </a:lnSpc>
                <a:spcBef>
                  <a:spcPts val="0"/>
                </a:spcBef>
                <a:spcAft>
                  <a:spcPct val="40000"/>
                </a:spcAft>
                <a:buClrTx/>
                <a:buSzTx/>
                <a:buFont typeface="Wingdings" pitchFamily="2" charset="2"/>
                <a:buNone/>
                <a:tabLst/>
                <a:defRPr/>
              </a:pPr>
              <a:endParaRPr kumimoji="0" lang="de-DE" sz="1800" b="0" i="0" u="none" strike="noStrike" kern="1200" cap="none" spc="0" normalizeH="0" baseline="0" noProof="0">
                <a:ln>
                  <a:solidFill>
                    <a:sysClr val="windowText" lastClr="000000"/>
                  </a:solidFill>
                </a:ln>
                <a:solidFill>
                  <a:prstClr val="black">
                    <a:lumMod val="50000"/>
                    <a:lumOff val="50000"/>
                  </a:prstClr>
                </a:solidFill>
                <a:effectLst/>
                <a:uLnTx/>
                <a:uFillTx/>
                <a:latin typeface="Frutiger LT Com 55 Roman" pitchFamily="34" charset="0"/>
                <a:ea typeface="+mn-ea"/>
                <a:cs typeface="+mn-cs"/>
              </a:endParaRPr>
            </a:p>
          </p:txBody>
        </p:sp>
        <p:sp>
          <p:nvSpPr>
            <p:cNvPr id="21" name="Gleichschenkliges Dreieck 36"/>
            <p:cNvSpPr/>
            <p:nvPr/>
          </p:nvSpPr>
          <p:spPr bwMode="auto">
            <a:xfrm rot="343919">
              <a:off x="2605794" y="4204415"/>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p:spPr>
          <p:txBody>
            <a:bodyPr lIns="0" tIns="0" rIns="0" bIns="0"/>
            <a:lstStyle/>
            <a:p>
              <a:pPr marL="0" marR="0" lvl="0" indent="0" algn="l" defTabSz="914400" rtl="0" eaLnBrk="1" fontAlgn="auto" latinLnBrk="0" hangingPunct="1">
                <a:lnSpc>
                  <a:spcPct val="100000"/>
                </a:lnSpc>
                <a:spcBef>
                  <a:spcPts val="0"/>
                </a:spcBef>
                <a:spcAft>
                  <a:spcPct val="40000"/>
                </a:spcAft>
                <a:buClrTx/>
                <a:buSzTx/>
                <a:buFont typeface="Wingdings" pitchFamily="2" charset="2"/>
                <a:buNone/>
                <a:tabLst/>
                <a:defRPr/>
              </a:pPr>
              <a:endParaRPr kumimoji="0" lang="de-DE" sz="1800" b="0" i="0" u="none" strike="noStrike" kern="1200" cap="none" spc="0" normalizeH="0" baseline="0" noProof="0">
                <a:ln>
                  <a:solidFill>
                    <a:sysClr val="windowText" lastClr="000000"/>
                  </a:solidFill>
                </a:ln>
                <a:solidFill>
                  <a:prstClr val="black">
                    <a:lumMod val="50000"/>
                    <a:lumOff val="50000"/>
                  </a:prstClr>
                </a:solidFill>
                <a:effectLst/>
                <a:uLnTx/>
                <a:uFillTx/>
                <a:latin typeface="Frutiger LT Com 55 Roman" pitchFamily="34" charset="0"/>
                <a:ea typeface="+mn-ea"/>
                <a:cs typeface="+mn-cs"/>
              </a:endParaRPr>
            </a:p>
          </p:txBody>
        </p:sp>
        <p:sp>
          <p:nvSpPr>
            <p:cNvPr id="22" name="Textfeld 39"/>
            <p:cNvSpPr txBox="1">
              <a:spLocks noChangeArrowheads="1"/>
            </p:cNvSpPr>
            <p:nvPr/>
          </p:nvSpPr>
          <p:spPr bwMode="auto">
            <a:xfrm>
              <a:off x="3419475" y="4138613"/>
              <a:ext cx="25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zh-CN" sz="500" b="0" i="0" u="none" strike="noStrike" kern="1200" cap="none" spc="0" normalizeH="0" baseline="0" noProof="0" dirty="0">
                  <a:ln>
                    <a:noFill/>
                  </a:ln>
                  <a:solidFill>
                    <a:prstClr val="white"/>
                  </a:solidFill>
                  <a:effectLst/>
                  <a:uLnTx/>
                  <a:uFillTx/>
                  <a:latin typeface="Times New Roman" panose="02020603050405020304" pitchFamily="18" charset="0"/>
                  <a:ea typeface="MS PGothic" panose="020B0600070205080204" pitchFamily="34" charset="-128"/>
                  <a:cs typeface="+mn-cs"/>
                </a:rPr>
                <a:t>© vm</a:t>
              </a:r>
            </a:p>
          </p:txBody>
        </p:sp>
      </p:grpSp>
      <p:sp>
        <p:nvSpPr>
          <p:cNvPr id="23" name="テキスト ボックス 49"/>
          <p:cNvSpPr>
            <a:spLocks noChangeArrowheads="1"/>
          </p:cNvSpPr>
          <p:nvPr/>
        </p:nvSpPr>
        <p:spPr bwMode="auto">
          <a:xfrm>
            <a:off x="6574160" y="6002854"/>
            <a:ext cx="1752600" cy="306467"/>
          </a:xfrm>
          <a:prstGeom prst="roundRect">
            <a:avLst>
              <a:gd name="adj" fmla="val 16667"/>
            </a:avLst>
          </a:prstGeom>
          <a:solidFill>
            <a:schemeClr val="bg1">
              <a:lumMod val="85000"/>
            </a:schemeClr>
          </a:solidFill>
          <a:ln>
            <a:noFill/>
          </a:ln>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Operating theater </a:t>
            </a:r>
            <a:endParaRPr kumimoji="1" lang="ja-JP"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grpSp>
        <p:nvGrpSpPr>
          <p:cNvPr id="24" name="Group 23"/>
          <p:cNvGrpSpPr/>
          <p:nvPr/>
        </p:nvGrpSpPr>
        <p:grpSpPr>
          <a:xfrm>
            <a:off x="8735405" y="4850726"/>
            <a:ext cx="1655393" cy="1103493"/>
            <a:chOff x="6927061" y="4941168"/>
            <a:chExt cx="1655393" cy="1103493"/>
          </a:xfrm>
        </p:grpSpPr>
        <p:pic>
          <p:nvPicPr>
            <p:cNvPr id="25" name="Content Placeholder 7">
              <a:extLst>
                <a:ext uri="{FF2B5EF4-FFF2-40B4-BE49-F238E27FC236}">
                  <a16:creationId xmlns:a16="http://schemas.microsoft.com/office/drawing/2014/main" id="{3B9E7C52-999F-41C5-948D-3674E8DE1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927061" y="4941168"/>
              <a:ext cx="1655393" cy="1103493"/>
            </a:xfrm>
            <a:prstGeom prst="rect">
              <a:avLst/>
            </a:prstGeom>
            <a:noFill/>
            <a:ln>
              <a:noFill/>
            </a:ln>
          </p:spPr>
        </p:pic>
        <p:sp>
          <p:nvSpPr>
            <p:cNvPr id="26" name="Gleichschenkliges Dreieck 35"/>
            <p:cNvSpPr/>
            <p:nvPr/>
          </p:nvSpPr>
          <p:spPr bwMode="auto">
            <a:xfrm rot="821442">
              <a:off x="7142499" y="5025630"/>
              <a:ext cx="253407" cy="77139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p:spPr>
          <p:txBody>
            <a:bodyPr lIns="0" tIns="0" rIns="0" bIns="0"/>
            <a:lstStyle/>
            <a:p>
              <a:pPr marL="0" marR="0" lvl="0" indent="0" algn="l" defTabSz="914400" rtl="0" eaLnBrk="1" fontAlgn="auto" latinLnBrk="0" hangingPunct="1">
                <a:lnSpc>
                  <a:spcPct val="100000"/>
                </a:lnSpc>
                <a:spcBef>
                  <a:spcPts val="0"/>
                </a:spcBef>
                <a:spcAft>
                  <a:spcPct val="40000"/>
                </a:spcAft>
                <a:buClrTx/>
                <a:buSzTx/>
                <a:buFont typeface="Wingdings" pitchFamily="2" charset="2"/>
                <a:buNone/>
                <a:tabLst/>
                <a:defRPr/>
              </a:pPr>
              <a:endParaRPr kumimoji="0" lang="de-DE" sz="1800" b="0" i="0" u="none" strike="noStrike" kern="1200" cap="none" spc="0" normalizeH="0" baseline="0" noProof="0">
                <a:ln>
                  <a:solidFill>
                    <a:sysClr val="windowText" lastClr="000000"/>
                  </a:solidFill>
                </a:ln>
                <a:solidFill>
                  <a:prstClr val="black">
                    <a:lumMod val="50000"/>
                    <a:lumOff val="50000"/>
                  </a:prstClr>
                </a:solidFill>
                <a:effectLst/>
                <a:uLnTx/>
                <a:uFillTx/>
                <a:latin typeface="Frutiger LT Com 55 Roman" pitchFamily="34" charset="0"/>
                <a:ea typeface="+mn-ea"/>
                <a:cs typeface="+mn-cs"/>
              </a:endParaRPr>
            </a:p>
          </p:txBody>
        </p:sp>
        <p:sp>
          <p:nvSpPr>
            <p:cNvPr id="27" name="Gleichschenkliges Dreieck 35"/>
            <p:cNvSpPr/>
            <p:nvPr/>
          </p:nvSpPr>
          <p:spPr bwMode="auto">
            <a:xfrm rot="20620266">
              <a:off x="8243527" y="5039177"/>
              <a:ext cx="253407" cy="718059"/>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p:spPr>
          <p:txBody>
            <a:bodyPr lIns="0" tIns="0" rIns="0" bIns="0"/>
            <a:lstStyle/>
            <a:p>
              <a:pPr marL="0" marR="0" lvl="0" indent="0" algn="l" defTabSz="914400" rtl="0" eaLnBrk="1" fontAlgn="auto" latinLnBrk="0" hangingPunct="1">
                <a:lnSpc>
                  <a:spcPct val="100000"/>
                </a:lnSpc>
                <a:spcBef>
                  <a:spcPts val="0"/>
                </a:spcBef>
                <a:spcAft>
                  <a:spcPct val="40000"/>
                </a:spcAft>
                <a:buClrTx/>
                <a:buSzTx/>
                <a:buFont typeface="Wingdings" pitchFamily="2" charset="2"/>
                <a:buNone/>
                <a:tabLst/>
                <a:defRPr/>
              </a:pPr>
              <a:endParaRPr kumimoji="0" lang="de-DE" sz="1800" b="0" i="0" u="none" strike="noStrike" kern="1200" cap="none" spc="0" normalizeH="0" baseline="0" noProof="0">
                <a:ln>
                  <a:solidFill>
                    <a:sysClr val="windowText" lastClr="000000"/>
                  </a:solidFill>
                </a:ln>
                <a:solidFill>
                  <a:prstClr val="black">
                    <a:lumMod val="50000"/>
                    <a:lumOff val="50000"/>
                  </a:prstClr>
                </a:solidFill>
                <a:effectLst/>
                <a:uLnTx/>
                <a:uFillTx/>
                <a:latin typeface="Frutiger LT Com 55 Roman" pitchFamily="34" charset="0"/>
                <a:ea typeface="+mn-ea"/>
                <a:cs typeface="+mn-cs"/>
              </a:endParaRPr>
            </a:p>
          </p:txBody>
        </p:sp>
      </p:grpSp>
      <p:sp>
        <p:nvSpPr>
          <p:cNvPr id="28" name="テキスト ボックス 49"/>
          <p:cNvSpPr>
            <a:spLocks noChangeArrowheads="1"/>
          </p:cNvSpPr>
          <p:nvPr/>
        </p:nvSpPr>
        <p:spPr bwMode="auto">
          <a:xfrm>
            <a:off x="8686800" y="6002854"/>
            <a:ext cx="1752600" cy="306467"/>
          </a:xfrm>
          <a:prstGeom prst="roundRect">
            <a:avLst>
              <a:gd name="adj" fmla="val 16667"/>
            </a:avLst>
          </a:prstGeom>
          <a:solidFill>
            <a:schemeClr val="bg1">
              <a:lumMod val="85000"/>
            </a:schemeClr>
          </a:solidFill>
          <a:ln>
            <a:noFill/>
          </a:ln>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Hospital ward</a:t>
            </a:r>
            <a:endParaRPr kumimoji="1" lang="ja-JP" alt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30" name="Slide Number Placeholder 3">
            <a:extLst>
              <a:ext uri="{FF2B5EF4-FFF2-40B4-BE49-F238E27FC236}">
                <a16:creationId xmlns:a16="http://schemas.microsoft.com/office/drawing/2014/main" id="{FCE310E4-2813-477A-AC31-E52C2406B618}"/>
              </a:ext>
            </a:extLst>
          </p:cNvPr>
          <p:cNvSpPr txBox="1">
            <a:spLocks/>
          </p:cNvSpPr>
          <p:nvPr/>
        </p:nvSpPr>
        <p:spPr>
          <a:xfrm>
            <a:off x="11201400" y="6404269"/>
            <a:ext cx="533399" cy="2321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F2884EB-C6E3-684C-A39B-0E652C4E0E60}" type="slidenum">
              <a:rPr kumimoji="0" lang="en-US" sz="1800" b="0" i="0" u="none" strike="noStrike" kern="1200" cap="none" spc="0" normalizeH="0" baseline="0" noProof="0" smtClean="0">
                <a:ln>
                  <a:noFill/>
                </a:ln>
                <a:solidFill>
                  <a:prstClr val="black">
                    <a:tint val="75000"/>
                  </a:prstClr>
                </a:solidFill>
                <a:effectLst/>
                <a:uLnTx/>
                <a:uFillTx/>
                <a:latin typeface="Metric Regula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Metric Regular"/>
              <a:ea typeface="+mn-ea"/>
              <a:cs typeface="+mn-cs"/>
            </a:endParaRPr>
          </a:p>
        </p:txBody>
      </p:sp>
      <p:sp>
        <p:nvSpPr>
          <p:cNvPr id="2" name="Date Placeholder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Metric Regular"/>
                <a:ea typeface="+mn-ea"/>
                <a:cs typeface="+mn-cs"/>
              </a:rPr>
              <a:t>July 2022</a:t>
            </a:r>
            <a:endParaRPr kumimoji="0" lang="en-US" sz="700" b="0" i="0" u="none" strike="noStrike" kern="1200" cap="none" spc="0" normalizeH="0" baseline="0" noProof="0" dirty="0">
              <a:ln>
                <a:noFill/>
              </a:ln>
              <a:solidFill>
                <a:prstClr val="black"/>
              </a:solidFill>
              <a:effectLst/>
              <a:uLnTx/>
              <a:uFillTx/>
              <a:latin typeface="Metric Regular"/>
              <a:ea typeface="+mn-ea"/>
              <a:cs typeface="+mn-cs"/>
            </a:endParaRPr>
          </a:p>
        </p:txBody>
      </p:sp>
    </p:spTree>
    <p:extLst>
      <p:ext uri="{BB962C8B-B14F-4D97-AF65-F5344CB8AC3E}">
        <p14:creationId xmlns:p14="http://schemas.microsoft.com/office/powerpoint/2010/main" val="2509783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7586"/>
            <a:ext cx="11582400" cy="537777"/>
          </a:xfrm>
        </p:spPr>
        <p:txBody>
          <a:bodyPr>
            <a:normAutofit/>
          </a:bodyPr>
          <a:lstStyle/>
          <a:p>
            <a:pPr algn="ctr"/>
            <a:r>
              <a:rPr lang="en-US" dirty="0"/>
              <a:t>802.11bb uses light spectrum and existing technological capabilities</a:t>
            </a:r>
          </a:p>
        </p:txBody>
      </p:sp>
      <p:sp>
        <p:nvSpPr>
          <p:cNvPr id="11" name="Rectangle 3">
            <a:extLst>
              <a:ext uri="{FF2B5EF4-FFF2-40B4-BE49-F238E27FC236}">
                <a16:creationId xmlns:a16="http://schemas.microsoft.com/office/drawing/2014/main" id="{839BA0B1-BE6E-496E-9147-71477D79B2BA}"/>
              </a:ext>
            </a:extLst>
          </p:cNvPr>
          <p:cNvSpPr txBox="1">
            <a:spLocks noChangeArrowheads="1"/>
          </p:cNvSpPr>
          <p:nvPr/>
        </p:nvSpPr>
        <p:spPr bwMode="auto">
          <a:xfrm>
            <a:off x="624754" y="1589809"/>
            <a:ext cx="10729046"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RF frontend up-converts </a:t>
            </a:r>
            <a:b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b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baseband signals onto e.g. </a:t>
            </a:r>
            <a:b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br>
            <a:r>
              <a:rPr kumimoji="0" lang="en-US" altLang="en-US" sz="2400" b="0" i="1"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f</a:t>
            </a:r>
            <a:r>
              <a:rPr kumimoji="0" lang="en-US" altLang="en-US" sz="2400" b="0" i="1" u="none" strike="noStrike" kern="0" cap="none" spc="0" normalizeH="0" baseline="-25000" noProof="0" dirty="0">
                <a:ln>
                  <a:noFill/>
                </a:ln>
                <a:solidFill>
                  <a:srgbClr val="000000"/>
                </a:solidFill>
                <a:effectLst/>
                <a:uLnTx/>
                <a:uFillTx/>
                <a:latin typeface="Metric Regular"/>
                <a:ea typeface="MS PGothic" panose="020B0600070205080204" pitchFamily="34" charset="-128"/>
                <a:cs typeface="+mn-cs"/>
              </a:rPr>
              <a:t>c</a:t>
            </a: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 5 GHz.</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LC frontend up-converts </a:t>
            </a:r>
            <a:b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b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baseband onto low IF e.g.</a:t>
            </a:r>
            <a:b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b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 </a:t>
            </a:r>
            <a:r>
              <a:rPr kumimoji="0" lang="en-US" altLang="en-US" sz="2400" b="0" i="1"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f</a:t>
            </a:r>
            <a:r>
              <a:rPr kumimoji="0" lang="en-US" altLang="en-US" sz="2400" b="0" i="1" u="none" strike="noStrike" kern="0" cap="none" spc="0" normalizeH="0" baseline="-25000" noProof="0" dirty="0">
                <a:ln>
                  <a:noFill/>
                </a:ln>
                <a:solidFill>
                  <a:srgbClr val="000000"/>
                </a:solidFill>
                <a:effectLst/>
                <a:uLnTx/>
                <a:uFillTx/>
                <a:latin typeface="Metric Regular"/>
                <a:ea typeface="MS PGothic" panose="020B0600070205080204" pitchFamily="34" charset="-128"/>
                <a:cs typeface="+mn-cs"/>
              </a:rPr>
              <a:t>c</a:t>
            </a: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 BW/2 </a:t>
            </a:r>
            <a:r>
              <a:rPr kumimoji="0" lang="en-US" altLang="en-US" sz="2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 </a:t>
            </a:r>
            <a:r>
              <a:rPr kumimoji="0" lang="el-GR" altLang="en-US" sz="2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Δ</a:t>
            </a:r>
            <a:r>
              <a:rPr kumimoji="0" lang="en-US" altLang="en-US" sz="24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a:t>
            </a:r>
          </a:p>
          <a:p>
            <a:pPr marL="1085850" marR="0" lvl="1" indent="-342900" algn="l" defTabSz="914400" rtl="0" eaLnBrk="1" fontAlgn="auto" latinLnBrk="0" hangingPunct="1">
              <a:lnSpc>
                <a:spcPct val="100000"/>
              </a:lnSpc>
              <a:spcBef>
                <a:spcPct val="20000"/>
              </a:spcBef>
              <a:spcAft>
                <a:spcPts val="0"/>
              </a:spcAft>
              <a:buClrTx/>
              <a:buSzTx/>
              <a:buFontTx/>
              <a:buChar char="–"/>
              <a:tabLst/>
              <a:defRPr/>
            </a:pPr>
            <a:r>
              <a:rPr kumimoji="0" lang="el-GR" altLang="en-US" sz="20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Δ</a:t>
            </a:r>
            <a:r>
              <a:rPr kumimoji="0" lang="en-GB" altLang="en-US" sz="20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 is specified in the existing draft of </a:t>
            </a:r>
            <a:r>
              <a:rPr kumimoji="0" lang="en-GB" altLang="en-US" sz="2000" b="0" i="0" u="none" strike="noStrike" kern="0" cap="none" spc="0" normalizeH="0" baseline="0" noProof="0" dirty="0" err="1">
                <a:ln>
                  <a:noFill/>
                </a:ln>
                <a:solidFill>
                  <a:prstClr val="black"/>
                </a:solidFill>
                <a:effectLst/>
                <a:uLnTx/>
                <a:uFillTx/>
                <a:latin typeface="Metric Regular"/>
                <a:ea typeface="MS PGothic" panose="020B0600070205080204" pitchFamily="34" charset="-128"/>
                <a:cs typeface="+mn-cs"/>
              </a:rPr>
              <a:t>TGbb</a:t>
            </a:r>
            <a:r>
              <a:rPr kumimoji="0" lang="en-GB" altLang="en-US" sz="2000" b="0" i="0" u="none" strike="noStrike" kern="0" cap="none" spc="0" normalizeH="0" baseline="0" noProof="0" dirty="0">
                <a:ln>
                  <a:noFill/>
                </a:ln>
                <a:solidFill>
                  <a:prstClr val="black"/>
                </a:solidFill>
                <a:effectLst/>
                <a:uLnTx/>
                <a:uFillTx/>
                <a:latin typeface="Metric Regular"/>
                <a:ea typeface="MS PGothic" panose="020B0600070205080204" pitchFamily="34" charset="-128"/>
                <a:cs typeface="+mn-cs"/>
              </a:rPr>
              <a:t> for various channel bandwidths.</a:t>
            </a:r>
            <a:endParaRPr kumimoji="0" lang="en-US" altLang="en-US" sz="2000" b="0" i="0" u="none" strike="noStrike" kern="0" cap="none" spc="0" normalizeH="0" baseline="-25000" noProof="0" dirty="0">
              <a:ln>
                <a:noFill/>
              </a:ln>
              <a:solidFill>
                <a:prstClr val="black"/>
              </a:solidFill>
              <a:effectLst/>
              <a:uLnTx/>
              <a:uFillTx/>
              <a:latin typeface="Metric Regular"/>
              <a:ea typeface="MS PGothic" panose="020B0600070205080204" pitchFamily="34" charset="-128"/>
              <a:cs typeface="+mn-cs"/>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Metric Regular"/>
                <a:ea typeface="MS PGothic" panose="020B0600070205080204" pitchFamily="34" charset="-128"/>
                <a:cs typeface="+mn-cs"/>
              </a:rPr>
              <a:t>In this manner, LC re-uses the existing HT, VHT and HE PHY/MAC specifications.</a:t>
            </a:r>
          </a:p>
        </p:txBody>
      </p:sp>
      <p:pic>
        <p:nvPicPr>
          <p:cNvPr id="13" name="Grafik 2">
            <a:extLst>
              <a:ext uri="{FF2B5EF4-FFF2-40B4-BE49-F238E27FC236}">
                <a16:creationId xmlns:a16="http://schemas.microsoft.com/office/drawing/2014/main" id="{3C732802-6A46-4E87-86EA-7C200A4C0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3000"/>
            <a:ext cx="4343400" cy="3869261"/>
          </a:xfrm>
          <a:prstGeom prst="rect">
            <a:avLst/>
          </a:prstGeom>
        </p:spPr>
      </p:pic>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Metric Regular"/>
                <a:ea typeface="+mn-ea"/>
                <a:cs typeface="+mn-cs"/>
              </a:rPr>
              <a:t>July 2022</a:t>
            </a:r>
            <a:endParaRPr kumimoji="0" lang="en-US" sz="700" b="0" i="0" u="none" strike="noStrike" kern="1200" cap="none" spc="0" normalizeH="0" baseline="0" noProof="0" dirty="0">
              <a:ln>
                <a:noFill/>
              </a:ln>
              <a:solidFill>
                <a:prstClr val="black"/>
              </a:solidFill>
              <a:effectLst/>
              <a:uLnTx/>
              <a:uFillTx/>
              <a:latin typeface="Metric Regular"/>
              <a:ea typeface="+mn-ea"/>
              <a:cs typeface="+mn-cs"/>
            </a:endParaRPr>
          </a:p>
        </p:txBody>
      </p:sp>
      <p:sp>
        <p:nvSpPr>
          <p:cNvPr id="4" name="Rectangle 3">
            <a:extLst>
              <a:ext uri="{FF2B5EF4-FFF2-40B4-BE49-F238E27FC236}">
                <a16:creationId xmlns:a16="http://schemas.microsoft.com/office/drawing/2014/main" id="{4934B14B-27A3-A161-3AF5-E1093C2AB825}"/>
              </a:ext>
            </a:extLst>
          </p:cNvPr>
          <p:cNvSpPr/>
          <p:nvPr/>
        </p:nvSpPr>
        <p:spPr bwMode="ltGray">
          <a:xfrm>
            <a:off x="8358909" y="2837872"/>
            <a:ext cx="609600" cy="1524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etric Regular"/>
                <a:ea typeface="+mn-ea"/>
                <a:cs typeface="+mn-cs"/>
              </a:rPr>
              <a:t>5 GHz</a:t>
            </a:r>
          </a:p>
        </p:txBody>
      </p:sp>
      <p:sp>
        <p:nvSpPr>
          <p:cNvPr id="7" name="Rectangle 6">
            <a:extLst>
              <a:ext uri="{FF2B5EF4-FFF2-40B4-BE49-F238E27FC236}">
                <a16:creationId xmlns:a16="http://schemas.microsoft.com/office/drawing/2014/main" id="{D207AB65-7E37-70B4-BBFD-60A24C36033B}"/>
              </a:ext>
            </a:extLst>
          </p:cNvPr>
          <p:cNvSpPr/>
          <p:nvPr/>
        </p:nvSpPr>
        <p:spPr bwMode="ltGray">
          <a:xfrm>
            <a:off x="7543800" y="4724400"/>
            <a:ext cx="1295400" cy="28786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etric Regular"/>
                <a:ea typeface="+mn-ea"/>
                <a:cs typeface="+mn-cs"/>
              </a:rPr>
              <a:t>BW/2 + </a:t>
            </a:r>
            <a:r>
              <a:rPr kumimoji="0" lang="el-GR" sz="1400" b="0" i="0" u="none" strike="noStrike" kern="1200" cap="none" spc="0" normalizeH="0" baseline="0" noProof="0" dirty="0">
                <a:ln>
                  <a:noFill/>
                </a:ln>
                <a:solidFill>
                  <a:prstClr val="black"/>
                </a:solidFill>
                <a:effectLst/>
                <a:uLnTx/>
                <a:uFillTx/>
                <a:latin typeface="Metric Regular"/>
                <a:ea typeface="+mn-ea"/>
                <a:cs typeface="+mn-cs"/>
              </a:rPr>
              <a:t>Δ</a:t>
            </a:r>
            <a:r>
              <a:rPr kumimoji="0" lang="en-GB" sz="1400" b="0" i="0" u="none" strike="noStrike" kern="1200" cap="none" spc="0" normalizeH="0" baseline="0" noProof="0" dirty="0">
                <a:ln>
                  <a:noFill/>
                </a:ln>
                <a:solidFill>
                  <a:prstClr val="black"/>
                </a:solidFill>
                <a:effectLst/>
                <a:uLnTx/>
                <a:uFillTx/>
                <a:latin typeface="Metric Regular"/>
                <a:ea typeface="+mn-ea"/>
                <a:cs typeface="+mn-cs"/>
              </a:rPr>
              <a:t> MHz</a:t>
            </a:r>
          </a:p>
        </p:txBody>
      </p:sp>
      <p:sp>
        <p:nvSpPr>
          <p:cNvPr id="8" name="Rectangle 7">
            <a:extLst>
              <a:ext uri="{FF2B5EF4-FFF2-40B4-BE49-F238E27FC236}">
                <a16:creationId xmlns:a16="http://schemas.microsoft.com/office/drawing/2014/main" id="{AEB8DB3F-9FA0-8435-03DE-4413A74C2AC8}"/>
              </a:ext>
            </a:extLst>
          </p:cNvPr>
          <p:cNvSpPr/>
          <p:nvPr/>
        </p:nvSpPr>
        <p:spPr bwMode="ltGray">
          <a:xfrm>
            <a:off x="6970394" y="3865244"/>
            <a:ext cx="76201" cy="6972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etric Regular"/>
              <a:ea typeface="+mn-ea"/>
              <a:cs typeface="+mn-cs"/>
            </a:endParaRPr>
          </a:p>
        </p:txBody>
      </p:sp>
      <p:cxnSp>
        <p:nvCxnSpPr>
          <p:cNvPr id="6" name="Straight Connector 5">
            <a:extLst>
              <a:ext uri="{FF2B5EF4-FFF2-40B4-BE49-F238E27FC236}">
                <a16:creationId xmlns:a16="http://schemas.microsoft.com/office/drawing/2014/main" id="{C902BAE1-80F1-CC3E-877D-27E5D6F24C1E}"/>
              </a:ext>
            </a:extLst>
          </p:cNvPr>
          <p:cNvCxnSpPr>
            <a:cxnSpLocks/>
          </p:cNvCxnSpPr>
          <p:nvPr/>
        </p:nvCxnSpPr>
        <p:spPr>
          <a:xfrm>
            <a:off x="7038976" y="3867149"/>
            <a:ext cx="0" cy="6972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56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17" y="698955"/>
            <a:ext cx="11582400" cy="537777"/>
          </a:xfrm>
        </p:spPr>
        <p:txBody>
          <a:bodyPr>
            <a:normAutofit/>
          </a:bodyPr>
          <a:lstStyle/>
          <a:p>
            <a:pPr algn="ctr"/>
            <a:r>
              <a:rPr lang="en-US" dirty="0"/>
              <a:t>802.11bb uses light spectrum and existing technological capabilities</a:t>
            </a:r>
          </a:p>
        </p:txBody>
      </p:sp>
      <p:sp>
        <p:nvSpPr>
          <p:cNvPr id="7" name="Rectangle 3">
            <a:extLst>
              <a:ext uri="{FF2B5EF4-FFF2-40B4-BE49-F238E27FC236}">
                <a16:creationId xmlns:a16="http://schemas.microsoft.com/office/drawing/2014/main" id="{0C914AC7-828A-45C2-8C54-7C2F8F1ED955}"/>
              </a:ext>
            </a:extLst>
          </p:cNvPr>
          <p:cNvSpPr txBox="1">
            <a:spLocks noChangeArrowheads="1"/>
          </p:cNvSpPr>
          <p:nvPr/>
        </p:nvSpPr>
        <p:spPr bwMode="auto">
          <a:xfrm>
            <a:off x="533400" y="1543050"/>
            <a:ext cx="10439400" cy="488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rPr>
              <a:t>Example implementation of </a:t>
            </a:r>
            <a:r>
              <a:rPr kumimoji="0" lang="en-US" altLang="en-US" sz="2400" b="0" i="0" u="none" strike="noStrike" kern="0" cap="none" spc="0" normalizeH="0" baseline="0" noProof="0" dirty="0" err="1">
                <a:ln>
                  <a:noFill/>
                </a:ln>
                <a:solidFill>
                  <a:prstClr val="black"/>
                </a:solidFill>
                <a:effectLst/>
                <a:uLnTx/>
                <a:uFillTx/>
                <a:latin typeface="Metric Regular"/>
                <a:ea typeface="MS PGothic" pitchFamily="34" charset="-128"/>
              </a:rPr>
              <a:t>TGbb</a:t>
            </a:r>
            <a:r>
              <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rPr>
              <a:t> using up- and down-conversion of existing 5 GHz or 6 GHz chipsets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800" b="0" i="0" u="none" strike="noStrike" kern="0" cap="none" spc="0" normalizeH="0" baseline="0" noProof="0" dirty="0">
              <a:ln>
                <a:noFill/>
              </a:ln>
              <a:solidFill>
                <a:prstClr val="black"/>
              </a:solidFill>
              <a:effectLst/>
              <a:uLnTx/>
              <a:uFillTx/>
              <a:latin typeface="Metric Regular"/>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16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800" b="0" i="0" u="none" strike="noStrike" kern="0" cap="none" spc="0" normalizeH="0" baseline="0" noProof="0" dirty="0">
              <a:ln>
                <a:noFill/>
              </a:ln>
              <a:solidFill>
                <a:prstClr val="black"/>
              </a:solidFill>
              <a:effectLst/>
              <a:uLnTx/>
              <a:uFillTx/>
              <a:latin typeface="Metric Regular"/>
              <a:ea typeface="MS PGothic" pitchFamily="34"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2400" b="0" i="0" u="none" strike="noStrike" kern="0" cap="none" spc="0" normalizeH="0" baseline="0" noProof="0" dirty="0">
                <a:ln>
                  <a:noFill/>
                </a:ln>
                <a:solidFill>
                  <a:prstClr val="black"/>
                </a:solidFill>
                <a:effectLst/>
                <a:uLnTx/>
                <a:uFillTx/>
                <a:latin typeface="Metric Regular"/>
                <a:ea typeface="MS PGothic" pitchFamily="34" charset="-128"/>
              </a:rPr>
              <a:t>Interfacing the LC PHY to light emitter and receiver.</a:t>
            </a: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prstClr val="black"/>
              </a:solidFill>
              <a:effectLst/>
              <a:uLnTx/>
              <a:uFillTx/>
              <a:latin typeface="Metric Regular"/>
              <a:ea typeface="MS PGothic" pitchFamily="34" charset="-128"/>
            </a:endParaRPr>
          </a:p>
        </p:txBody>
      </p:sp>
      <p:sp>
        <p:nvSpPr>
          <p:cNvPr id="26" name="Nach oben gekrümmter Pfeil 21503">
            <a:extLst>
              <a:ext uri="{FF2B5EF4-FFF2-40B4-BE49-F238E27FC236}">
                <a16:creationId xmlns:a16="http://schemas.microsoft.com/office/drawing/2014/main" id="{741A2BAC-4B79-4928-B592-372BEACE36C4}"/>
              </a:ext>
            </a:extLst>
          </p:cNvPr>
          <p:cNvSpPr/>
          <p:nvPr/>
        </p:nvSpPr>
        <p:spPr bwMode="auto">
          <a:xfrm>
            <a:off x="5031539" y="3218657"/>
            <a:ext cx="1010511" cy="230186"/>
          </a:xfrm>
          <a:prstGeom prst="curvedUp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 name="Date Placeholder 2"/>
          <p:cNvSpPr>
            <a:spLocks noGrp="1"/>
          </p:cNvSpPr>
          <p:nvPr>
            <p:ph type="dt" sz="half" idx="10"/>
          </p:nvPr>
        </p:nvSpPr>
        <p:spPr>
          <a:xfrm>
            <a:off x="6155029" y="6426104"/>
            <a:ext cx="995579" cy="21031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Metric Regular"/>
                <a:ea typeface="+mn-ea"/>
                <a:cs typeface="+mn-cs"/>
              </a:rPr>
              <a:t>July 2022</a:t>
            </a:r>
            <a:endParaRPr kumimoji="0" lang="en-US" sz="700" b="0" i="0" u="none" strike="noStrike" kern="1200" cap="none" spc="0" normalizeH="0" baseline="0" noProof="0" dirty="0">
              <a:ln>
                <a:noFill/>
              </a:ln>
              <a:solidFill>
                <a:prstClr val="black"/>
              </a:solidFill>
              <a:effectLst/>
              <a:uLnTx/>
              <a:uFillTx/>
              <a:latin typeface="Metric Regular"/>
              <a:ea typeface="+mn-ea"/>
              <a:cs typeface="+mn-cs"/>
            </a:endParaRPr>
          </a:p>
        </p:txBody>
      </p:sp>
      <p:pic>
        <p:nvPicPr>
          <p:cNvPr id="5" name="Picture 4">
            <a:extLst>
              <a:ext uri="{FF2B5EF4-FFF2-40B4-BE49-F238E27FC236}">
                <a16:creationId xmlns:a16="http://schemas.microsoft.com/office/drawing/2014/main" id="{8A202C72-FD08-DCEF-C735-BB017F71BB27}"/>
              </a:ext>
            </a:extLst>
          </p:cNvPr>
          <p:cNvPicPr>
            <a:picLocks noChangeAspect="1"/>
          </p:cNvPicPr>
          <p:nvPr/>
        </p:nvPicPr>
        <p:blipFill>
          <a:blip r:embed="rId2"/>
          <a:stretch>
            <a:fillRect/>
          </a:stretch>
        </p:blipFill>
        <p:spPr>
          <a:xfrm>
            <a:off x="1905000" y="2309756"/>
            <a:ext cx="7696200" cy="3349642"/>
          </a:xfrm>
          <a:prstGeom prst="rect">
            <a:avLst/>
          </a:prstGeom>
        </p:spPr>
      </p:pic>
    </p:spTree>
    <p:extLst>
      <p:ext uri="{BB962C8B-B14F-4D97-AF65-F5344CB8AC3E}">
        <p14:creationId xmlns:p14="http://schemas.microsoft.com/office/powerpoint/2010/main" val="191858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PE_Standard_Metric_16x9_v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E">
      <a:majorFont>
        <a:latin typeface="Metric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Metric Regular"/>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name="DLON_SpeakerTemplate_v14Oct.potx [Read-Only]" id="{D219FF18-0ACD-4B9D-B110-6D38740A038C}" vid="{25A4F64C-45A3-4CA5-9D95-ABE90A4B3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910</Words>
  <Application>Microsoft Office PowerPoint</Application>
  <PresentationFormat>Widescreen</PresentationFormat>
  <Paragraphs>95</Paragraphs>
  <Slides>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Frutiger LT Com 55 Roman</vt:lpstr>
      <vt:lpstr>Metric Bold</vt:lpstr>
      <vt:lpstr>Metric Regular</vt:lpstr>
      <vt:lpstr>Times New Roman</vt:lpstr>
      <vt:lpstr>Wingdings</vt:lpstr>
      <vt:lpstr>HPE_Standard_Metric_16x9_v2</vt:lpstr>
      <vt:lpstr>802.11bb Light Communications  </vt:lpstr>
      <vt:lpstr>802.11bb usage model 1: Industrial wireless</vt:lpstr>
      <vt:lpstr>802.11bb usage model 2: Wireless access in medical environments</vt:lpstr>
      <vt:lpstr>802.11bb uses light spectrum and existing technological capabilities</vt:lpstr>
      <vt:lpstr>802.11bb uses light spectrum and existing technological capabilities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802.11bb Light Communications  </dc:title>
  <dc:creator>Nikola Serafimovski</dc:creator>
  <cp:lastModifiedBy>Nikola Serafimovski</cp:lastModifiedBy>
  <cp:revision>1</cp:revision>
  <dcterms:created xsi:type="dcterms:W3CDTF">2022-06-20T13:59:25Z</dcterms:created>
  <dcterms:modified xsi:type="dcterms:W3CDTF">2022-06-20T14:00:41Z</dcterms:modified>
</cp:coreProperties>
</file>