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4"/>
  </p:sldMasterIdLst>
  <p:notesMasterIdLst>
    <p:notesMasterId r:id="rId38"/>
  </p:notesMasterIdLst>
  <p:handoutMasterIdLst>
    <p:handoutMasterId r:id="rId39"/>
  </p:handoutMasterIdLst>
  <p:sldIdLst>
    <p:sldId id="256" r:id="rId5"/>
    <p:sldId id="287" r:id="rId6"/>
    <p:sldId id="257" r:id="rId7"/>
    <p:sldId id="2366" r:id="rId8"/>
    <p:sldId id="2367" r:id="rId9"/>
    <p:sldId id="288" r:id="rId10"/>
    <p:sldId id="289" r:id="rId11"/>
    <p:sldId id="266" r:id="rId12"/>
    <p:sldId id="267" r:id="rId13"/>
    <p:sldId id="281" r:id="rId14"/>
    <p:sldId id="268" r:id="rId15"/>
    <p:sldId id="271" r:id="rId16"/>
    <p:sldId id="285" r:id="rId17"/>
    <p:sldId id="274" r:id="rId18"/>
    <p:sldId id="325" r:id="rId19"/>
    <p:sldId id="2375" r:id="rId20"/>
    <p:sldId id="275" r:id="rId21"/>
    <p:sldId id="2376" r:id="rId22"/>
    <p:sldId id="2377" r:id="rId23"/>
    <p:sldId id="2378" r:id="rId24"/>
    <p:sldId id="2379" r:id="rId25"/>
    <p:sldId id="2380" r:id="rId26"/>
    <p:sldId id="2381" r:id="rId27"/>
    <p:sldId id="2382" r:id="rId28"/>
    <p:sldId id="2383" r:id="rId29"/>
    <p:sldId id="2384" r:id="rId30"/>
    <p:sldId id="328" r:id="rId31"/>
    <p:sldId id="329" r:id="rId32"/>
    <p:sldId id="297" r:id="rId33"/>
    <p:sldId id="284" r:id="rId34"/>
    <p:sldId id="331" r:id="rId35"/>
    <p:sldId id="332" r:id="rId36"/>
    <p:sldId id="264" r:id="rId37"/>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DAE01DF-23CE-4365-BBB2-C80AA8837F68}" v="1673" dt="2022-07-12T22:26:15.80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21843" autoAdjust="0"/>
    <p:restoredTop sz="86432" autoAdjust="0"/>
  </p:normalViewPr>
  <p:slideViewPr>
    <p:cSldViewPr>
      <p:cViewPr varScale="1">
        <p:scale>
          <a:sx n="66" d="100"/>
          <a:sy n="66" d="100"/>
        </p:scale>
        <p:origin x="96" y="324"/>
      </p:cViewPr>
      <p:guideLst>
        <p:guide orient="horz" pos="2160"/>
        <p:guide pos="3840"/>
      </p:guideLst>
    </p:cSldViewPr>
  </p:slideViewPr>
  <p:outlineViewPr>
    <p:cViewPr varScale="1">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Rosdahl" userId="2820f357-2dd4-4127-8713-e0bfde0fd756" providerId="ADAL" clId="{EDAE01DF-23CE-4365-BBB2-C80AA8837F68}"/>
    <pc:docChg chg="custSel addSld modSld modMainMaster">
      <pc:chgData name="Jon Rosdahl" userId="2820f357-2dd4-4127-8713-e0bfde0fd756" providerId="ADAL" clId="{EDAE01DF-23CE-4365-BBB2-C80AA8837F68}" dt="2022-07-11T18:58:29.433" v="1724" actId="20577"/>
      <pc:docMkLst>
        <pc:docMk/>
      </pc:docMkLst>
      <pc:sldChg chg="modSp mod">
        <pc:chgData name="Jon Rosdahl" userId="2820f357-2dd4-4127-8713-e0bfde0fd756" providerId="ADAL" clId="{EDAE01DF-23CE-4365-BBB2-C80AA8837F68}" dt="2022-07-11T17:44:05.893" v="14" actId="6549"/>
        <pc:sldMkLst>
          <pc:docMk/>
          <pc:sldMk cId="3439635317" sldId="274"/>
        </pc:sldMkLst>
        <pc:spChg chg="mod">
          <ac:chgData name="Jon Rosdahl" userId="2820f357-2dd4-4127-8713-e0bfde0fd756" providerId="ADAL" clId="{EDAE01DF-23CE-4365-BBB2-C80AA8837F68}" dt="2022-07-11T17:44:05.893" v="14" actId="6549"/>
          <ac:spMkLst>
            <pc:docMk/>
            <pc:sldMk cId="3439635317" sldId="274"/>
            <ac:spMk id="3" creationId="{00000000-0000-0000-0000-000000000000}"/>
          </ac:spMkLst>
        </pc:spChg>
      </pc:sldChg>
      <pc:sldChg chg="modSp mod">
        <pc:chgData name="Jon Rosdahl" userId="2820f357-2dd4-4127-8713-e0bfde0fd756" providerId="ADAL" clId="{EDAE01DF-23CE-4365-BBB2-C80AA8837F68}" dt="2022-07-11T17:45:42.134" v="44" actId="20577"/>
        <pc:sldMkLst>
          <pc:docMk/>
          <pc:sldMk cId="3866284722" sldId="325"/>
        </pc:sldMkLst>
        <pc:spChg chg="mod">
          <ac:chgData name="Jon Rosdahl" userId="2820f357-2dd4-4127-8713-e0bfde0fd756" providerId="ADAL" clId="{EDAE01DF-23CE-4365-BBB2-C80AA8837F68}" dt="2022-07-11T17:45:42.134" v="44" actId="20577"/>
          <ac:spMkLst>
            <pc:docMk/>
            <pc:sldMk cId="3866284722" sldId="325"/>
            <ac:spMk id="3" creationId="{58F48A77-6149-4095-9848-28A693C82088}"/>
          </ac:spMkLst>
        </pc:spChg>
      </pc:sldChg>
      <pc:sldChg chg="modSp mod">
        <pc:chgData name="Jon Rosdahl" userId="2820f357-2dd4-4127-8713-e0bfde0fd756" providerId="ADAL" clId="{EDAE01DF-23CE-4365-BBB2-C80AA8837F68}" dt="2022-07-01T17:57:11.410" v="3" actId="20577"/>
        <pc:sldMkLst>
          <pc:docMk/>
          <pc:sldMk cId="2891040505" sldId="332"/>
        </pc:sldMkLst>
        <pc:spChg chg="mod">
          <ac:chgData name="Jon Rosdahl" userId="2820f357-2dd4-4127-8713-e0bfde0fd756" providerId="ADAL" clId="{EDAE01DF-23CE-4365-BBB2-C80AA8837F68}" dt="2022-07-01T17:57:11.410" v="3" actId="20577"/>
          <ac:spMkLst>
            <pc:docMk/>
            <pc:sldMk cId="2891040505" sldId="332"/>
            <ac:spMk id="3" creationId="{FF45EDF8-F8B4-4C62-A574-17EE4A97B753}"/>
          </ac:spMkLst>
        </pc:spChg>
      </pc:sldChg>
      <pc:sldChg chg="addSp delSp modSp add mod modClrScheme chgLayout">
        <pc:chgData name="Jon Rosdahl" userId="2820f357-2dd4-4127-8713-e0bfde0fd756" providerId="ADAL" clId="{EDAE01DF-23CE-4365-BBB2-C80AA8837F68}" dt="2022-07-11T18:04:39.434" v="237" actId="20577"/>
        <pc:sldMkLst>
          <pc:docMk/>
          <pc:sldMk cId="322254444" sldId="2376"/>
        </pc:sldMkLst>
        <pc:spChg chg="mod ord">
          <ac:chgData name="Jon Rosdahl" userId="2820f357-2dd4-4127-8713-e0bfde0fd756" providerId="ADAL" clId="{EDAE01DF-23CE-4365-BBB2-C80AA8837F68}" dt="2022-07-11T18:04:39.434" v="237" actId="20577"/>
          <ac:spMkLst>
            <pc:docMk/>
            <pc:sldMk cId="322254444" sldId="2376"/>
            <ac:spMk id="2" creationId="{19F5CEBC-9718-2446-004E-204420953A21}"/>
          </ac:spMkLst>
        </pc:spChg>
        <pc:spChg chg="del mod ord">
          <ac:chgData name="Jon Rosdahl" userId="2820f357-2dd4-4127-8713-e0bfde0fd756" providerId="ADAL" clId="{EDAE01DF-23CE-4365-BBB2-C80AA8837F68}" dt="2022-07-11T17:47:56.065" v="53" actId="700"/>
          <ac:spMkLst>
            <pc:docMk/>
            <pc:sldMk cId="322254444" sldId="2376"/>
            <ac:spMk id="3" creationId="{36E300CB-DB3A-B23D-F78C-224B49EC7BD7}"/>
          </ac:spMkLst>
        </pc:spChg>
        <pc:spChg chg="mod ord">
          <ac:chgData name="Jon Rosdahl" userId="2820f357-2dd4-4127-8713-e0bfde0fd756" providerId="ADAL" clId="{EDAE01DF-23CE-4365-BBB2-C80AA8837F68}" dt="2022-07-11T17:47:56.065" v="53" actId="700"/>
          <ac:spMkLst>
            <pc:docMk/>
            <pc:sldMk cId="322254444" sldId="2376"/>
            <ac:spMk id="4" creationId="{F1C1E534-9A28-F831-C126-C2B6AEF5A2F8}"/>
          </ac:spMkLst>
        </pc:spChg>
        <pc:spChg chg="mod ord">
          <ac:chgData name="Jon Rosdahl" userId="2820f357-2dd4-4127-8713-e0bfde0fd756" providerId="ADAL" clId="{EDAE01DF-23CE-4365-BBB2-C80AA8837F68}" dt="2022-07-11T17:47:56.065" v="53" actId="700"/>
          <ac:spMkLst>
            <pc:docMk/>
            <pc:sldMk cId="322254444" sldId="2376"/>
            <ac:spMk id="5" creationId="{81D5D9B8-E31A-9B69-DBCF-3AA60AAB93CB}"/>
          </ac:spMkLst>
        </pc:spChg>
        <pc:spChg chg="mod ord">
          <ac:chgData name="Jon Rosdahl" userId="2820f357-2dd4-4127-8713-e0bfde0fd756" providerId="ADAL" clId="{EDAE01DF-23CE-4365-BBB2-C80AA8837F68}" dt="2022-07-11T17:47:56.065" v="53" actId="700"/>
          <ac:spMkLst>
            <pc:docMk/>
            <pc:sldMk cId="322254444" sldId="2376"/>
            <ac:spMk id="6" creationId="{8D2E1E2D-D6C9-272D-7C3F-442953B69BDC}"/>
          </ac:spMkLst>
        </pc:spChg>
        <pc:spChg chg="add mod ord">
          <ac:chgData name="Jon Rosdahl" userId="2820f357-2dd4-4127-8713-e0bfde0fd756" providerId="ADAL" clId="{EDAE01DF-23CE-4365-BBB2-C80AA8837F68}" dt="2022-07-11T17:50:37.932" v="66" actId="20577"/>
          <ac:spMkLst>
            <pc:docMk/>
            <pc:sldMk cId="322254444" sldId="2376"/>
            <ac:spMk id="7" creationId="{A9127B89-11CE-BF0F-7FBD-8E47F513CC15}"/>
          </ac:spMkLst>
        </pc:spChg>
      </pc:sldChg>
      <pc:sldChg chg="addSp delSp modSp add mod modClrScheme chgLayout">
        <pc:chgData name="Jon Rosdahl" userId="2820f357-2dd4-4127-8713-e0bfde0fd756" providerId="ADAL" clId="{EDAE01DF-23CE-4365-BBB2-C80AA8837F68}" dt="2022-07-11T18:04:30.893" v="232" actId="20577"/>
        <pc:sldMkLst>
          <pc:docMk/>
          <pc:sldMk cId="3787179623" sldId="2377"/>
        </pc:sldMkLst>
        <pc:spChg chg="mod ord">
          <ac:chgData name="Jon Rosdahl" userId="2820f357-2dd4-4127-8713-e0bfde0fd756" providerId="ADAL" clId="{EDAE01DF-23CE-4365-BBB2-C80AA8837F68}" dt="2022-07-11T18:04:30.893" v="232" actId="20577"/>
          <ac:spMkLst>
            <pc:docMk/>
            <pc:sldMk cId="3787179623" sldId="2377"/>
            <ac:spMk id="2" creationId="{23183269-5D49-290E-BABF-205952B42478}"/>
          </ac:spMkLst>
        </pc:spChg>
        <pc:spChg chg="del mod ord">
          <ac:chgData name="Jon Rosdahl" userId="2820f357-2dd4-4127-8713-e0bfde0fd756" providerId="ADAL" clId="{EDAE01DF-23CE-4365-BBB2-C80AA8837F68}" dt="2022-07-11T17:51:05.427" v="67" actId="700"/>
          <ac:spMkLst>
            <pc:docMk/>
            <pc:sldMk cId="3787179623" sldId="2377"/>
            <ac:spMk id="3" creationId="{80F1419C-DF4D-998E-1BBA-7DB8548C6E78}"/>
          </ac:spMkLst>
        </pc:spChg>
        <pc:spChg chg="mod ord">
          <ac:chgData name="Jon Rosdahl" userId="2820f357-2dd4-4127-8713-e0bfde0fd756" providerId="ADAL" clId="{EDAE01DF-23CE-4365-BBB2-C80AA8837F68}" dt="2022-07-11T17:51:05.427" v="67" actId="700"/>
          <ac:spMkLst>
            <pc:docMk/>
            <pc:sldMk cId="3787179623" sldId="2377"/>
            <ac:spMk id="4" creationId="{181E0215-18FD-2092-932B-57A78618FA01}"/>
          </ac:spMkLst>
        </pc:spChg>
        <pc:spChg chg="mod ord">
          <ac:chgData name="Jon Rosdahl" userId="2820f357-2dd4-4127-8713-e0bfde0fd756" providerId="ADAL" clId="{EDAE01DF-23CE-4365-BBB2-C80AA8837F68}" dt="2022-07-11T17:51:05.427" v="67" actId="700"/>
          <ac:spMkLst>
            <pc:docMk/>
            <pc:sldMk cId="3787179623" sldId="2377"/>
            <ac:spMk id="5" creationId="{1EFAC59F-2AD7-0D9A-DAF9-061E577108B4}"/>
          </ac:spMkLst>
        </pc:spChg>
        <pc:spChg chg="mod ord">
          <ac:chgData name="Jon Rosdahl" userId="2820f357-2dd4-4127-8713-e0bfde0fd756" providerId="ADAL" clId="{EDAE01DF-23CE-4365-BBB2-C80AA8837F68}" dt="2022-07-11T17:51:05.427" v="67" actId="700"/>
          <ac:spMkLst>
            <pc:docMk/>
            <pc:sldMk cId="3787179623" sldId="2377"/>
            <ac:spMk id="6" creationId="{FE512F6B-4E01-0BA2-A10F-5D729C489AB2}"/>
          </ac:spMkLst>
        </pc:spChg>
        <pc:spChg chg="add mod ord">
          <ac:chgData name="Jon Rosdahl" userId="2820f357-2dd4-4127-8713-e0bfde0fd756" providerId="ADAL" clId="{EDAE01DF-23CE-4365-BBB2-C80AA8837F68}" dt="2022-07-11T18:03:38.702" v="227" actId="20577"/>
          <ac:spMkLst>
            <pc:docMk/>
            <pc:sldMk cId="3787179623" sldId="2377"/>
            <ac:spMk id="7" creationId="{162AE076-3DFD-042F-BA50-1DE20B46518E}"/>
          </ac:spMkLst>
        </pc:spChg>
      </pc:sldChg>
      <pc:sldChg chg="addSp delSp modSp add mod modClrScheme chgLayout">
        <pc:chgData name="Jon Rosdahl" userId="2820f357-2dd4-4127-8713-e0bfde0fd756" providerId="ADAL" clId="{EDAE01DF-23CE-4365-BBB2-C80AA8837F68}" dt="2022-07-11T18:58:29.433" v="1724" actId="20577"/>
        <pc:sldMkLst>
          <pc:docMk/>
          <pc:sldMk cId="3330959432" sldId="2378"/>
        </pc:sldMkLst>
        <pc:spChg chg="mod ord">
          <ac:chgData name="Jon Rosdahl" userId="2820f357-2dd4-4127-8713-e0bfde0fd756" providerId="ADAL" clId="{EDAE01DF-23CE-4365-BBB2-C80AA8837F68}" dt="2022-07-11T18:14:44.088" v="338" actId="20577"/>
          <ac:spMkLst>
            <pc:docMk/>
            <pc:sldMk cId="3330959432" sldId="2378"/>
            <ac:spMk id="2" creationId="{79E3B476-659E-ED81-233E-9C373F9F64E8}"/>
          </ac:spMkLst>
        </pc:spChg>
        <pc:spChg chg="del mod ord">
          <ac:chgData name="Jon Rosdahl" userId="2820f357-2dd4-4127-8713-e0bfde0fd756" providerId="ADAL" clId="{EDAE01DF-23CE-4365-BBB2-C80AA8837F68}" dt="2022-07-11T18:04:57.664" v="238" actId="700"/>
          <ac:spMkLst>
            <pc:docMk/>
            <pc:sldMk cId="3330959432" sldId="2378"/>
            <ac:spMk id="3" creationId="{803F0FC8-9F7E-E38B-D08A-255F6539DBB2}"/>
          </ac:spMkLst>
        </pc:spChg>
        <pc:spChg chg="mod ord">
          <ac:chgData name="Jon Rosdahl" userId="2820f357-2dd4-4127-8713-e0bfde0fd756" providerId="ADAL" clId="{EDAE01DF-23CE-4365-BBB2-C80AA8837F68}" dt="2022-07-11T18:04:57.664" v="238" actId="700"/>
          <ac:spMkLst>
            <pc:docMk/>
            <pc:sldMk cId="3330959432" sldId="2378"/>
            <ac:spMk id="4" creationId="{C1197BEF-2C22-6A67-970A-558F3DAC9542}"/>
          </ac:spMkLst>
        </pc:spChg>
        <pc:spChg chg="mod ord">
          <ac:chgData name="Jon Rosdahl" userId="2820f357-2dd4-4127-8713-e0bfde0fd756" providerId="ADAL" clId="{EDAE01DF-23CE-4365-BBB2-C80AA8837F68}" dt="2022-07-11T18:04:57.664" v="238" actId="700"/>
          <ac:spMkLst>
            <pc:docMk/>
            <pc:sldMk cId="3330959432" sldId="2378"/>
            <ac:spMk id="5" creationId="{84BE00FD-D512-D7E8-B914-C5FFACB131F3}"/>
          </ac:spMkLst>
        </pc:spChg>
        <pc:spChg chg="mod ord">
          <ac:chgData name="Jon Rosdahl" userId="2820f357-2dd4-4127-8713-e0bfde0fd756" providerId="ADAL" clId="{EDAE01DF-23CE-4365-BBB2-C80AA8837F68}" dt="2022-07-11T18:04:57.664" v="238" actId="700"/>
          <ac:spMkLst>
            <pc:docMk/>
            <pc:sldMk cId="3330959432" sldId="2378"/>
            <ac:spMk id="6" creationId="{57E0385E-2BD1-4067-D882-9CF2951C2F75}"/>
          </ac:spMkLst>
        </pc:spChg>
        <pc:spChg chg="add mod ord">
          <ac:chgData name="Jon Rosdahl" userId="2820f357-2dd4-4127-8713-e0bfde0fd756" providerId="ADAL" clId="{EDAE01DF-23CE-4365-BBB2-C80AA8837F68}" dt="2022-07-11T18:58:29.433" v="1724" actId="20577"/>
          <ac:spMkLst>
            <pc:docMk/>
            <pc:sldMk cId="3330959432" sldId="2378"/>
            <ac:spMk id="7" creationId="{78EACB7F-1422-B28E-F0FD-F5BF8F1AFD55}"/>
          </ac:spMkLst>
        </pc:spChg>
      </pc:sldChg>
      <pc:sldChg chg="addSp delSp modSp add mod modClrScheme chgLayout">
        <pc:chgData name="Jon Rosdahl" userId="2820f357-2dd4-4127-8713-e0bfde0fd756" providerId="ADAL" clId="{EDAE01DF-23CE-4365-BBB2-C80AA8837F68}" dt="2022-07-11T18:17:45.463" v="378" actId="20577"/>
        <pc:sldMkLst>
          <pc:docMk/>
          <pc:sldMk cId="1772831505" sldId="2379"/>
        </pc:sldMkLst>
        <pc:spChg chg="mod ord">
          <ac:chgData name="Jon Rosdahl" userId="2820f357-2dd4-4127-8713-e0bfde0fd756" providerId="ADAL" clId="{EDAE01DF-23CE-4365-BBB2-C80AA8837F68}" dt="2022-07-11T18:17:45.463" v="378" actId="20577"/>
          <ac:spMkLst>
            <pc:docMk/>
            <pc:sldMk cId="1772831505" sldId="2379"/>
            <ac:spMk id="2" creationId="{59F483BF-BCA5-E916-1A90-413E80EAFBB6}"/>
          </ac:spMkLst>
        </pc:spChg>
        <pc:spChg chg="del mod ord">
          <ac:chgData name="Jon Rosdahl" userId="2820f357-2dd4-4127-8713-e0bfde0fd756" providerId="ADAL" clId="{EDAE01DF-23CE-4365-BBB2-C80AA8837F68}" dt="2022-07-11T18:15:01.600" v="339" actId="700"/>
          <ac:spMkLst>
            <pc:docMk/>
            <pc:sldMk cId="1772831505" sldId="2379"/>
            <ac:spMk id="3" creationId="{33D1C146-EDB2-AE6F-C719-2F3C2BB74CCC}"/>
          </ac:spMkLst>
        </pc:spChg>
        <pc:spChg chg="mod ord">
          <ac:chgData name="Jon Rosdahl" userId="2820f357-2dd4-4127-8713-e0bfde0fd756" providerId="ADAL" clId="{EDAE01DF-23CE-4365-BBB2-C80AA8837F68}" dt="2022-07-11T18:15:01.600" v="339" actId="700"/>
          <ac:spMkLst>
            <pc:docMk/>
            <pc:sldMk cId="1772831505" sldId="2379"/>
            <ac:spMk id="4" creationId="{A9071681-EA6E-D8DB-2CE0-3985489B4435}"/>
          </ac:spMkLst>
        </pc:spChg>
        <pc:spChg chg="mod ord">
          <ac:chgData name="Jon Rosdahl" userId="2820f357-2dd4-4127-8713-e0bfde0fd756" providerId="ADAL" clId="{EDAE01DF-23CE-4365-BBB2-C80AA8837F68}" dt="2022-07-11T18:15:01.600" v="339" actId="700"/>
          <ac:spMkLst>
            <pc:docMk/>
            <pc:sldMk cId="1772831505" sldId="2379"/>
            <ac:spMk id="5" creationId="{92BEF2E6-4E7E-4A6B-00B1-DAF9605D4E43}"/>
          </ac:spMkLst>
        </pc:spChg>
        <pc:spChg chg="mod ord">
          <ac:chgData name="Jon Rosdahl" userId="2820f357-2dd4-4127-8713-e0bfde0fd756" providerId="ADAL" clId="{EDAE01DF-23CE-4365-BBB2-C80AA8837F68}" dt="2022-07-11T18:15:01.600" v="339" actId="700"/>
          <ac:spMkLst>
            <pc:docMk/>
            <pc:sldMk cId="1772831505" sldId="2379"/>
            <ac:spMk id="6" creationId="{2A00616D-E2AC-67F7-43B6-37094859CA7F}"/>
          </ac:spMkLst>
        </pc:spChg>
        <pc:spChg chg="add mod ord">
          <ac:chgData name="Jon Rosdahl" userId="2820f357-2dd4-4127-8713-e0bfde0fd756" providerId="ADAL" clId="{EDAE01DF-23CE-4365-BBB2-C80AA8837F68}" dt="2022-07-11T18:17:38.390" v="370" actId="20577"/>
          <ac:spMkLst>
            <pc:docMk/>
            <pc:sldMk cId="1772831505" sldId="2379"/>
            <ac:spMk id="7" creationId="{D5D4C195-E23D-4991-567B-424FC882180B}"/>
          </ac:spMkLst>
        </pc:spChg>
      </pc:sldChg>
      <pc:sldChg chg="modSp new">
        <pc:chgData name="Jon Rosdahl" userId="2820f357-2dd4-4127-8713-e0bfde0fd756" providerId="ADAL" clId="{EDAE01DF-23CE-4365-BBB2-C80AA8837F68}" dt="2022-07-11T18:26:05.682" v="898" actId="20577"/>
        <pc:sldMkLst>
          <pc:docMk/>
          <pc:sldMk cId="3902435096" sldId="2380"/>
        </pc:sldMkLst>
        <pc:spChg chg="mod">
          <ac:chgData name="Jon Rosdahl" userId="2820f357-2dd4-4127-8713-e0bfde0fd756" providerId="ADAL" clId="{EDAE01DF-23CE-4365-BBB2-C80AA8837F68}" dt="2022-07-11T18:26:05.682" v="898" actId="20577"/>
          <ac:spMkLst>
            <pc:docMk/>
            <pc:sldMk cId="3902435096" sldId="2380"/>
            <ac:spMk id="2" creationId="{5F889D9C-7CB3-ACAA-7A5F-77E73A7D8400}"/>
          </ac:spMkLst>
        </pc:spChg>
        <pc:spChg chg="mod">
          <ac:chgData name="Jon Rosdahl" userId="2820f357-2dd4-4127-8713-e0bfde0fd756" providerId="ADAL" clId="{EDAE01DF-23CE-4365-BBB2-C80AA8837F68}" dt="2022-07-11T18:25:40.731" v="890" actId="20577"/>
          <ac:spMkLst>
            <pc:docMk/>
            <pc:sldMk cId="3902435096" sldId="2380"/>
            <ac:spMk id="3" creationId="{667E7E46-BA1B-AEEB-125E-B01A1A8AB286}"/>
          </ac:spMkLst>
        </pc:spChg>
      </pc:sldChg>
      <pc:sldChg chg="modSp new">
        <pc:chgData name="Jon Rosdahl" userId="2820f357-2dd4-4127-8713-e0bfde0fd756" providerId="ADAL" clId="{EDAE01DF-23CE-4365-BBB2-C80AA8837F68}" dt="2022-07-11T18:29:11.653" v="915" actId="20577"/>
        <pc:sldMkLst>
          <pc:docMk/>
          <pc:sldMk cId="2175496199" sldId="2381"/>
        </pc:sldMkLst>
        <pc:spChg chg="mod">
          <ac:chgData name="Jon Rosdahl" userId="2820f357-2dd4-4127-8713-e0bfde0fd756" providerId="ADAL" clId="{EDAE01DF-23CE-4365-BBB2-C80AA8837F68}" dt="2022-07-11T18:26:37.758" v="905" actId="404"/>
          <ac:spMkLst>
            <pc:docMk/>
            <pc:sldMk cId="2175496199" sldId="2381"/>
            <ac:spMk id="2" creationId="{2CDF2A22-8215-5383-9460-78FDFAE890AC}"/>
          </ac:spMkLst>
        </pc:spChg>
        <pc:spChg chg="mod">
          <ac:chgData name="Jon Rosdahl" userId="2820f357-2dd4-4127-8713-e0bfde0fd756" providerId="ADAL" clId="{EDAE01DF-23CE-4365-BBB2-C80AA8837F68}" dt="2022-07-11T18:29:11.653" v="915" actId="20577"/>
          <ac:spMkLst>
            <pc:docMk/>
            <pc:sldMk cId="2175496199" sldId="2381"/>
            <ac:spMk id="3" creationId="{FFF36CD8-AF7F-1FC1-D5DE-C00860DDAE71}"/>
          </ac:spMkLst>
        </pc:spChg>
      </pc:sldChg>
      <pc:sldChg chg="modSp new">
        <pc:chgData name="Jon Rosdahl" userId="2820f357-2dd4-4127-8713-e0bfde0fd756" providerId="ADAL" clId="{EDAE01DF-23CE-4365-BBB2-C80AA8837F68}" dt="2022-07-11T18:35:40.747" v="1132"/>
        <pc:sldMkLst>
          <pc:docMk/>
          <pc:sldMk cId="1650525763" sldId="2382"/>
        </pc:sldMkLst>
        <pc:spChg chg="mod">
          <ac:chgData name="Jon Rosdahl" userId="2820f357-2dd4-4127-8713-e0bfde0fd756" providerId="ADAL" clId="{EDAE01DF-23CE-4365-BBB2-C80AA8837F68}" dt="2022-07-11T18:29:52.715" v="923" actId="20577"/>
          <ac:spMkLst>
            <pc:docMk/>
            <pc:sldMk cId="1650525763" sldId="2382"/>
            <ac:spMk id="2" creationId="{077F235C-7803-BE8C-D7D9-344A8942D692}"/>
          </ac:spMkLst>
        </pc:spChg>
        <pc:spChg chg="mod">
          <ac:chgData name="Jon Rosdahl" userId="2820f357-2dd4-4127-8713-e0bfde0fd756" providerId="ADAL" clId="{EDAE01DF-23CE-4365-BBB2-C80AA8837F68}" dt="2022-07-11T18:35:40.747" v="1132"/>
          <ac:spMkLst>
            <pc:docMk/>
            <pc:sldMk cId="1650525763" sldId="2382"/>
            <ac:spMk id="3" creationId="{5C5A9630-1716-B41D-1ED4-F1D32AF895A2}"/>
          </ac:spMkLst>
        </pc:spChg>
      </pc:sldChg>
      <pc:sldChg chg="modSp new">
        <pc:chgData name="Jon Rosdahl" userId="2820f357-2dd4-4127-8713-e0bfde0fd756" providerId="ADAL" clId="{EDAE01DF-23CE-4365-BBB2-C80AA8837F68}" dt="2022-07-11T18:46:55.678" v="1510" actId="6549"/>
        <pc:sldMkLst>
          <pc:docMk/>
          <pc:sldMk cId="3447513602" sldId="2383"/>
        </pc:sldMkLst>
        <pc:spChg chg="mod">
          <ac:chgData name="Jon Rosdahl" userId="2820f357-2dd4-4127-8713-e0bfde0fd756" providerId="ADAL" clId="{EDAE01DF-23CE-4365-BBB2-C80AA8837F68}" dt="2022-07-11T18:36:41.805" v="1140" actId="404"/>
          <ac:spMkLst>
            <pc:docMk/>
            <pc:sldMk cId="3447513602" sldId="2383"/>
            <ac:spMk id="2" creationId="{BA822251-C330-DA2D-7186-98DCCA5A0DDC}"/>
          </ac:spMkLst>
        </pc:spChg>
        <pc:spChg chg="mod">
          <ac:chgData name="Jon Rosdahl" userId="2820f357-2dd4-4127-8713-e0bfde0fd756" providerId="ADAL" clId="{EDAE01DF-23CE-4365-BBB2-C80AA8837F68}" dt="2022-07-11T18:46:55.678" v="1510" actId="6549"/>
          <ac:spMkLst>
            <pc:docMk/>
            <pc:sldMk cId="3447513602" sldId="2383"/>
            <ac:spMk id="3" creationId="{9D50D409-31D4-6FB8-8BC4-1365C4E07172}"/>
          </ac:spMkLst>
        </pc:spChg>
      </pc:sldChg>
      <pc:sldChg chg="modSp new">
        <pc:chgData name="Jon Rosdahl" userId="2820f357-2dd4-4127-8713-e0bfde0fd756" providerId="ADAL" clId="{EDAE01DF-23CE-4365-BBB2-C80AA8837F68}" dt="2022-07-11T18:54:31.169" v="1711" actId="207"/>
        <pc:sldMkLst>
          <pc:docMk/>
          <pc:sldMk cId="2954404983" sldId="2384"/>
        </pc:sldMkLst>
        <pc:spChg chg="mod">
          <ac:chgData name="Jon Rosdahl" userId="2820f357-2dd4-4127-8713-e0bfde0fd756" providerId="ADAL" clId="{EDAE01DF-23CE-4365-BBB2-C80AA8837F68}" dt="2022-07-11T18:48:52.047" v="1520" actId="6549"/>
          <ac:spMkLst>
            <pc:docMk/>
            <pc:sldMk cId="2954404983" sldId="2384"/>
            <ac:spMk id="2" creationId="{A8F6C6FB-B519-C0DA-CFA6-4D15157AFD10}"/>
          </ac:spMkLst>
        </pc:spChg>
        <pc:spChg chg="mod">
          <ac:chgData name="Jon Rosdahl" userId="2820f357-2dd4-4127-8713-e0bfde0fd756" providerId="ADAL" clId="{EDAE01DF-23CE-4365-BBB2-C80AA8837F68}" dt="2022-07-11T18:54:31.169" v="1711" actId="207"/>
          <ac:spMkLst>
            <pc:docMk/>
            <pc:sldMk cId="2954404983" sldId="2384"/>
            <ac:spMk id="3" creationId="{AF26D8BD-776B-2448-1A1F-21C864879710}"/>
          </ac:spMkLst>
        </pc:spChg>
      </pc:sldChg>
      <pc:sldMasterChg chg="modSp mod">
        <pc:chgData name="Jon Rosdahl" userId="2820f357-2dd4-4127-8713-e0bfde0fd756" providerId="ADAL" clId="{EDAE01DF-23CE-4365-BBB2-C80AA8837F68}" dt="2022-07-01T17:57:55.186" v="5" actId="6549"/>
        <pc:sldMasterMkLst>
          <pc:docMk/>
          <pc:sldMasterMk cId="350243259" sldId="2147483738"/>
        </pc:sldMasterMkLst>
        <pc:spChg chg="mod">
          <ac:chgData name="Jon Rosdahl" userId="2820f357-2dd4-4127-8713-e0bfde0fd756" providerId="ADAL" clId="{EDAE01DF-23CE-4365-BBB2-C80AA8837F68}" dt="2022-07-01T17:57:55.186" v="5" actId="6549"/>
          <ac:spMkLst>
            <pc:docMk/>
            <pc:sldMasterMk cId="350243259" sldId="214748373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802-11-22/0879r2</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July 2022</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802-11-22/0879r2</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July 2022</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802-11-22/0879r2</a:t>
            </a:r>
          </a:p>
        </p:txBody>
      </p:sp>
      <p:sp>
        <p:nvSpPr>
          <p:cNvPr id="5" name="Rectangle 3"/>
          <p:cNvSpPr>
            <a:spLocks noGrp="1" noChangeArrowheads="1"/>
          </p:cNvSpPr>
          <p:nvPr>
            <p:ph type="dt"/>
          </p:nvPr>
        </p:nvSpPr>
        <p:spPr>
          <a:ln/>
        </p:spPr>
        <p:txBody>
          <a:bodyPr/>
          <a:lstStyle/>
          <a:p>
            <a:r>
              <a:rPr lang="en-US"/>
              <a:t>July 2022</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802-11-22/0879r2</a:t>
            </a:r>
          </a:p>
        </p:txBody>
      </p:sp>
      <p:sp>
        <p:nvSpPr>
          <p:cNvPr id="5" name="Rectangle 3"/>
          <p:cNvSpPr>
            <a:spLocks noGrp="1" noChangeArrowheads="1"/>
          </p:cNvSpPr>
          <p:nvPr>
            <p:ph type="dt"/>
          </p:nvPr>
        </p:nvSpPr>
        <p:spPr>
          <a:ln/>
        </p:spPr>
        <p:txBody>
          <a:bodyPr/>
          <a:lstStyle/>
          <a:p>
            <a:r>
              <a:rPr lang="en-US"/>
              <a:t>July 2022</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r>
              <a:rPr lang="en-US" dirty="0"/>
              <a:t>AOE = Anywhere On Earth (23:59 UTC-12)</a:t>
            </a:r>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r>
              <a:rPr lang="en-US" dirty="0"/>
              <a:t>Agenda item 2.1.2.1</a:t>
            </a:r>
          </a:p>
        </p:txBody>
      </p:sp>
      <p:sp>
        <p:nvSpPr>
          <p:cNvPr id="4" name="Header Placeholder 3"/>
          <p:cNvSpPr>
            <a:spLocks noGrp="1"/>
          </p:cNvSpPr>
          <p:nvPr>
            <p:ph type="hdr" sz="quarter" idx="10"/>
          </p:nvPr>
        </p:nvSpPr>
        <p:spPr/>
        <p:txBody>
          <a:bodyPr/>
          <a:lstStyle/>
          <a:p>
            <a:pPr>
              <a:defRPr/>
            </a:pPr>
            <a:r>
              <a:rPr lang="en-US"/>
              <a:t>doc.: IEEE 802-11-22/0879r2</a:t>
            </a:r>
          </a:p>
        </p:txBody>
      </p:sp>
      <p:sp>
        <p:nvSpPr>
          <p:cNvPr id="5" name="Date Placeholder 4"/>
          <p:cNvSpPr>
            <a:spLocks noGrp="1"/>
          </p:cNvSpPr>
          <p:nvPr>
            <p:ph type="dt" idx="11"/>
          </p:nvPr>
        </p:nvSpPr>
        <p:spPr/>
        <p:txBody>
          <a:bodyPr/>
          <a:lstStyle/>
          <a:p>
            <a:pPr>
              <a:defRPr/>
            </a:pPr>
            <a:r>
              <a:rPr lang="en-US"/>
              <a:t>July 2022</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8</a:t>
            </a:fld>
            <a:endParaRPr lang="en-US"/>
          </a:p>
        </p:txBody>
      </p:sp>
    </p:spTree>
    <p:extLst>
      <p:ext uri="{BB962C8B-B14F-4D97-AF65-F5344CB8AC3E}">
        <p14:creationId xmlns:p14="http://schemas.microsoft.com/office/powerpoint/2010/main" val="1736068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802-11-22/0879r2</a:t>
            </a:r>
          </a:p>
        </p:txBody>
      </p:sp>
      <p:sp>
        <p:nvSpPr>
          <p:cNvPr id="5" name="Date Placeholder 4"/>
          <p:cNvSpPr>
            <a:spLocks noGrp="1"/>
          </p:cNvSpPr>
          <p:nvPr>
            <p:ph type="dt" idx="11"/>
          </p:nvPr>
        </p:nvSpPr>
        <p:spPr/>
        <p:txBody>
          <a:bodyPr/>
          <a:lstStyle/>
          <a:p>
            <a:pPr>
              <a:defRPr/>
            </a:pPr>
            <a:r>
              <a:rPr lang="en-US"/>
              <a:t>July 2022</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9</a:t>
            </a:fld>
            <a:endParaRPr lang="en-US"/>
          </a:p>
        </p:txBody>
      </p:sp>
    </p:spTree>
    <p:extLst>
      <p:ext uri="{BB962C8B-B14F-4D97-AF65-F5344CB8AC3E}">
        <p14:creationId xmlns:p14="http://schemas.microsoft.com/office/powerpoint/2010/main" val="2517620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802-11-22/0879r2</a:t>
            </a:r>
          </a:p>
        </p:txBody>
      </p:sp>
      <p:sp>
        <p:nvSpPr>
          <p:cNvPr id="5" name="Date Placeholder 4"/>
          <p:cNvSpPr>
            <a:spLocks noGrp="1"/>
          </p:cNvSpPr>
          <p:nvPr>
            <p:ph type="dt" idx="11"/>
          </p:nvPr>
        </p:nvSpPr>
        <p:spPr/>
        <p:txBody>
          <a:bodyPr/>
          <a:lstStyle/>
          <a:p>
            <a:pPr>
              <a:defRPr/>
            </a:pPr>
            <a:r>
              <a:rPr lang="en-US"/>
              <a:t>July 2022</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41594990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802-11-22/0879r2</a:t>
            </a:r>
          </a:p>
        </p:txBody>
      </p:sp>
      <p:sp>
        <p:nvSpPr>
          <p:cNvPr id="5" name="Date Placeholder 4"/>
          <p:cNvSpPr>
            <a:spLocks noGrp="1"/>
          </p:cNvSpPr>
          <p:nvPr>
            <p:ph type="dt" idx="11"/>
          </p:nvPr>
        </p:nvSpPr>
        <p:spPr/>
        <p:txBody>
          <a:bodyPr/>
          <a:lstStyle/>
          <a:p>
            <a:pPr>
              <a:defRPr/>
            </a:pPr>
            <a:r>
              <a:rPr lang="en-US"/>
              <a:t>July 2022</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2389840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802-11-22/0879r2</a:t>
            </a:r>
          </a:p>
        </p:txBody>
      </p:sp>
      <p:sp>
        <p:nvSpPr>
          <p:cNvPr id="5" name="Date Placeholder 4"/>
          <p:cNvSpPr>
            <a:spLocks noGrp="1"/>
          </p:cNvSpPr>
          <p:nvPr>
            <p:ph type="dt" idx="11"/>
          </p:nvPr>
        </p:nvSpPr>
        <p:spPr/>
        <p:txBody>
          <a:bodyPr/>
          <a:lstStyle/>
          <a:p>
            <a:r>
              <a:rPr lang="en-US"/>
              <a:t>July 2022</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14</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802-11-22/0879r2</a:t>
            </a:r>
          </a:p>
        </p:txBody>
      </p:sp>
      <p:sp>
        <p:nvSpPr>
          <p:cNvPr id="5" name="Rectangle 3"/>
          <p:cNvSpPr>
            <a:spLocks noGrp="1" noChangeArrowheads="1"/>
          </p:cNvSpPr>
          <p:nvPr>
            <p:ph type="dt"/>
          </p:nvPr>
        </p:nvSpPr>
        <p:spPr>
          <a:ln/>
        </p:spPr>
        <p:txBody>
          <a:bodyPr/>
          <a:lstStyle/>
          <a:p>
            <a:r>
              <a:rPr lang="en-US"/>
              <a:t>July 2022</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33</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2022</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July 2022</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July 2022</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July 2022</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July 2022</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July 2022</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July 2022</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2022</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2022</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July 2022</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a:solidFill>
                  <a:schemeClr val="tx1"/>
                </a:solidFill>
                <a:effectLst/>
              </a:rPr>
              <a:t>11-22-0879r1</a:t>
            </a:r>
            <a:endParaRPr lang="en-US" sz="2000" b="1" dirty="0">
              <a:solidFill>
                <a:schemeClr val="tx1"/>
              </a:solidFill>
              <a:effectLst/>
            </a:endParaRP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ec/dcn/21/ec-21-0207-23-0PNP-ieee-802-lmsc-working-group-policies-and-procedures.pdf" TargetMode="External"/><Relationship Id="rId3" Type="http://schemas.openxmlformats.org/officeDocument/2006/relationships/hyperlink" Target="http://www.ieee802.org/devdocs.shtml" TargetMode="External"/><Relationship Id="rId7" Type="http://schemas.openxmlformats.org/officeDocument/2006/relationships/hyperlink" Target="https://mentor.ieee.org/802-ec/dcn/18/ec-18-0064-01-0PNP-csd-template-in-doc-format.doc"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mentor.ieee.org/802-ec/dcn/18/ec-18-0063-01-0PNP-csd-template-in-odt-format.odt" TargetMode="External"/><Relationship Id="rId11" Type="http://schemas.openxmlformats.org/officeDocument/2006/relationships/hyperlink" Target="http://www.ieee802.org/11/Rules/rules.shtml" TargetMode="External"/><Relationship Id="rId5" Type="http://schemas.openxmlformats.org/officeDocument/2006/relationships/hyperlink" Target="https://mentor.ieee.org/802-ec/dcn/17/ec-17-0090-25-0PNP-ieee-802-lmsc-operations-manual.pdf" TargetMode="External"/><Relationship Id="rId10" Type="http://schemas.openxmlformats.org/officeDocument/2006/relationships/hyperlink" Target="https://mentor.ieee.org/802-ec/dcn/17/ec-17-0093-05-0PNP-ieee-802-participation-slide-ppt.ppt" TargetMode="External"/><Relationship Id="rId4" Type="http://schemas.openxmlformats.org/officeDocument/2006/relationships/hyperlink" Target="https://ieee.box.com/v/PandP-LMSC" TargetMode="External"/><Relationship Id="rId9" Type="http://schemas.openxmlformats.org/officeDocument/2006/relationships/hyperlink" Target="https://mentor.ieee.org/802-ec/dcn/17/ec-17-0120-31-0PNP-ieee-802-lmsc-chairs-guidelines.pdf"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1/dcn/14/11-14-0629-22-0000-802-11-operations-manual.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www.ieee802.org/1/files/public/docs2022/dw-draft-CSD-0522-v01.pdf" TargetMode="External"/><Relationship Id="rId13" Type="http://schemas.openxmlformats.org/officeDocument/2006/relationships/hyperlink" Target="https://mentor.ieee.org/802-ec/dcn/22/ec-22-0122-00-00EC-802-endorsement-letter-and-icaid-new-ethernet-applications.pdf" TargetMode="External"/><Relationship Id="rId3" Type="http://schemas.openxmlformats.org/officeDocument/2006/relationships/hyperlink" Target="https://www.ieee802.org/1/files/public/docs2022/60802-draft-CSD-modification-0522-v01.pdf" TargetMode="External"/><Relationship Id="rId7" Type="http://schemas.openxmlformats.org/officeDocument/2006/relationships/hyperlink" Target="https://www.ieee802.org/1/files/public/docs2022/dw-draft-PAR-0522-v01.pdf" TargetMode="External"/><Relationship Id="rId12" Type="http://schemas.openxmlformats.org/officeDocument/2006/relationships/hyperlink" Target="https://protect2.fireeye.com/v1/url?k=31323334-501d5122-313273af-454445555731-13d599bac2de622c&amp;q=1&amp;e=93d11142-a7b1-4583-bb95-08b2f4d15ddc&amp;u=https%3A%2F%2Fwww.ieee802.org%2F1%2Ffiles%2Fpublic%2Fdocs2022%2Fdd-draft-PAR-extension-0522-v01.pdf" TargetMode="External"/><Relationship Id="rId2" Type="http://schemas.openxmlformats.org/officeDocument/2006/relationships/hyperlink" Target="https://www.ieee802.org/1/files/public/docs2022/60802-draft-PAR-modification-0522-v01.pdf" TargetMode="External"/><Relationship Id="rId1" Type="http://schemas.openxmlformats.org/officeDocument/2006/relationships/slideLayout" Target="../slideLayouts/slideLayout2.xml"/><Relationship Id="rId6" Type="http://schemas.openxmlformats.org/officeDocument/2006/relationships/hyperlink" Target="https://www.ieee802.org/1/files/public/docs2022/dv-draft-CSD-0522-v01.pdf" TargetMode="External"/><Relationship Id="rId11" Type="http://schemas.openxmlformats.org/officeDocument/2006/relationships/hyperlink" Target="https://protect2.fireeye.com/v1/url?k=31323334-501d5122-313273af-454445555731-a59cf91119e6be6f&amp;q=1&amp;e=93d11142-a7b1-4583-bb95-08b2f4d15ddc&amp;u=https%3A%2F%2Fwww.ieee802.org%2F1%2Ffiles%2Fpublic%2Fdocs2022%2Fcz-draft-PAR-extension-0522-v01.pdf" TargetMode="External"/><Relationship Id="rId5" Type="http://schemas.openxmlformats.org/officeDocument/2006/relationships/hyperlink" Target="https://www.ieee802.org/1/files/public/docs2022/dv-draft-PAR-0522-v01.pdf" TargetMode="External"/><Relationship Id="rId10" Type="http://schemas.openxmlformats.org/officeDocument/2006/relationships/hyperlink" Target="https://protect2.fireeye.com/v1/url?k=31323334-501d5122-313273af-454445555731-0d5ae3fd0539c193&amp;q=1&amp;e=93d11142-a7b1-4583-bb95-08b2f4d15ddc&amp;u=https%3A%2F%2Fwww.ieee802.org%2F1%2Ffiles%2Fpublic%2Fdocs2022%2Fdc-draft-PAR-extension-0522-v01.pdf" TargetMode="External"/><Relationship Id="rId4" Type="http://schemas.openxmlformats.org/officeDocument/2006/relationships/hyperlink" Target="https://www.ieee802.org/1/files/public/docs2022/60802-draft-PAR-extension-0522-v01.pdf" TargetMode="External"/><Relationship Id="rId9" Type="http://schemas.openxmlformats.org/officeDocument/2006/relationships/hyperlink" Target="https://protect2.fireeye.com/v1/url?k=31323334-501d5122-313273af-454445555731-a84537bce964aae1&amp;q=1&amp;e=93d11142-a7b1-4583-bb95-08b2f4d15ddc&amp;u=https%3A%2F%2Fwww.ieee802.org%2F1%2Ffiles%2Fpublic%2Fdocs2022%2Fcq-draft-PAR-extension-0522-v01.pdf" TargetMode="External"/><Relationship Id="rId14" Type="http://schemas.openxmlformats.org/officeDocument/2006/relationships/hyperlink" Target="https://mentor.ieee.org/802.15/dcn/22/15-22-0259-03-0mag-802-15-4-revision-d"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11/dcn/22/11-22-0417-01-0PAR-par-minutes-march-2022-session.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s://www.ieee802.org/1/files/public/docs2022/dw-draft-CSD-0522-v01.pdf" TargetMode="External"/><Relationship Id="rId13" Type="http://schemas.openxmlformats.org/officeDocument/2006/relationships/hyperlink" Target="https://mentor.ieee.org/802-ec/dcn/22/ec-22-0122-00-00EC-802-endorsement-letter-and-icaid-new-ethernet-applications.pdf" TargetMode="External"/><Relationship Id="rId3" Type="http://schemas.openxmlformats.org/officeDocument/2006/relationships/hyperlink" Target="https://www.ieee802.org/1/files/public/docs2022/60802-draft-CSD-modification-0522-v01.pdf" TargetMode="External"/><Relationship Id="rId7" Type="http://schemas.openxmlformats.org/officeDocument/2006/relationships/hyperlink" Target="https://www.ieee802.org/1/files/public/docs2022/dw-draft-PAR-0522-v01.pdf" TargetMode="External"/><Relationship Id="rId12" Type="http://schemas.openxmlformats.org/officeDocument/2006/relationships/hyperlink" Target="https://protect2.fireeye.com/v1/url?k=31323334-501d5122-313273af-454445555731-13d599bac2de622c&amp;q=1&amp;e=93d11142-a7b1-4583-bb95-08b2f4d15ddc&amp;u=https%3A%2F%2Fwww.ieee802.org%2F1%2Ffiles%2Fpublic%2Fdocs2022%2Fdd-draft-PAR-extension-0522-v01.pdf" TargetMode="External"/><Relationship Id="rId2" Type="http://schemas.openxmlformats.org/officeDocument/2006/relationships/hyperlink" Target="https://www.ieee802.org/1/files/public/docs2022/60802-draft-PAR-modification-0522-v01.pdf" TargetMode="External"/><Relationship Id="rId1" Type="http://schemas.openxmlformats.org/officeDocument/2006/relationships/slideLayout" Target="../slideLayouts/slideLayout2.xml"/><Relationship Id="rId6" Type="http://schemas.openxmlformats.org/officeDocument/2006/relationships/hyperlink" Target="https://www.ieee802.org/1/files/public/docs2022/dv-draft-CSD-0522-v01.pdf" TargetMode="External"/><Relationship Id="rId11" Type="http://schemas.openxmlformats.org/officeDocument/2006/relationships/hyperlink" Target="https://protect2.fireeye.com/v1/url?k=31323334-501d5122-313273af-454445555731-a59cf91119e6be6f&amp;q=1&amp;e=93d11142-a7b1-4583-bb95-08b2f4d15ddc&amp;u=https%3A%2F%2Fwww.ieee802.org%2F1%2Ffiles%2Fpublic%2Fdocs2022%2Fcz-draft-PAR-extension-0522-v01.pdf" TargetMode="External"/><Relationship Id="rId5" Type="http://schemas.openxmlformats.org/officeDocument/2006/relationships/hyperlink" Target="https://www.ieee802.org/1/files/public/docs2022/dv-draft-PAR-0522-v01.pdf" TargetMode="External"/><Relationship Id="rId10" Type="http://schemas.openxmlformats.org/officeDocument/2006/relationships/hyperlink" Target="https://protect2.fireeye.com/v1/url?k=31323334-501d5122-313273af-454445555731-0d5ae3fd0539c193&amp;q=1&amp;e=93d11142-a7b1-4583-bb95-08b2f4d15ddc&amp;u=https%3A%2F%2Fwww.ieee802.org%2F1%2Ffiles%2Fpublic%2Fdocs2022%2Fdc-draft-PAR-extension-0522-v01.pdf" TargetMode="External"/><Relationship Id="rId4" Type="http://schemas.openxmlformats.org/officeDocument/2006/relationships/hyperlink" Target="https://www.ieee802.org/1/files/public/docs2022/60802-draft-PAR-extension-0522-v01.pdf" TargetMode="External"/><Relationship Id="rId9" Type="http://schemas.openxmlformats.org/officeDocument/2006/relationships/hyperlink" Target="https://protect2.fireeye.com/v1/url?k=31323334-501d5122-313273af-454445555731-a84537bce964aae1&amp;q=1&amp;e=93d11142-a7b1-4583-bb95-08b2f4d15ddc&amp;u=https%3A%2F%2Fwww.ieee802.org%2F1%2Ffiles%2Fpublic%2Fdocs2022%2Fcq-draft-PAR-extension-0522-v01.pdf" TargetMode="External"/><Relationship Id="rId14" Type="http://schemas.openxmlformats.org/officeDocument/2006/relationships/hyperlink" Target="https://mentor.ieee.org/802.15/dcn/22/15-22-0259-03-0mag-802-15-4-revision-d"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www.ieee802.org/1/files/public/docs2022/60802-draft-CSD-modification-0522-v01.pdf" TargetMode="External"/><Relationship Id="rId2" Type="http://schemas.openxmlformats.org/officeDocument/2006/relationships/hyperlink" Target="https://www.ieee802.org/1/files/public/docs2022/60802-draft-PAR-modification-0522-v01.pdf" TargetMode="External"/><Relationship Id="rId1" Type="http://schemas.openxmlformats.org/officeDocument/2006/relationships/slideLayout" Target="../slideLayouts/slideLayout2.xml"/><Relationship Id="rId4" Type="http://schemas.openxmlformats.org/officeDocument/2006/relationships/hyperlink" Target="https://www.ieee802.org/1/files/public/docs2022/60802-draft-PAR-extension-0522-v01.pdf"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ieee802.org/1/files/public/docs2022/dv-draft-CSD-0522-v01.pdf" TargetMode="External"/><Relationship Id="rId2" Type="http://schemas.openxmlformats.org/officeDocument/2006/relationships/hyperlink" Target="https://www.ieee802.org/1/files/public/docs2022/dv-draft-PAR-0522-v01.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www.ieee802.org/1/files/public/docs2022/dw-draft-CSD-0522-v01.pdf" TargetMode="External"/><Relationship Id="rId13" Type="http://schemas.openxmlformats.org/officeDocument/2006/relationships/hyperlink" Target="https://mentor.ieee.org/802-ec/dcn/22/ec-22-0122-00-00EC-802-endorsement-letter-and-icaid-new-ethernet-applications.pdf" TargetMode="External"/><Relationship Id="rId3" Type="http://schemas.openxmlformats.org/officeDocument/2006/relationships/hyperlink" Target="https://www.ieee802.org/1/files/public/docs2022/60802-draft-CSD-modification-0522-v01.pdf" TargetMode="External"/><Relationship Id="rId7" Type="http://schemas.openxmlformats.org/officeDocument/2006/relationships/hyperlink" Target="https://www.ieee802.org/1/files/public/docs2022/dw-draft-PAR-0522-v01.pdf" TargetMode="External"/><Relationship Id="rId12" Type="http://schemas.openxmlformats.org/officeDocument/2006/relationships/hyperlink" Target="https://protect2.fireeye.com/v1/url?k=31323334-501d5122-313273af-454445555731-13d599bac2de622c&amp;q=1&amp;e=93d11142-a7b1-4583-bb95-08b2f4d15ddc&amp;u=https%3A%2F%2Fwww.ieee802.org%2F1%2Ffiles%2Fpublic%2Fdocs2022%2Fdd-draft-PAR-extension-0522-v01.pdf" TargetMode="External"/><Relationship Id="rId2" Type="http://schemas.openxmlformats.org/officeDocument/2006/relationships/hyperlink" Target="https://www.ieee802.org/1/files/public/docs2022/60802-draft-PAR-modification-0522-v01.pdf" TargetMode="External"/><Relationship Id="rId1" Type="http://schemas.openxmlformats.org/officeDocument/2006/relationships/slideLayout" Target="../slideLayouts/slideLayout2.xml"/><Relationship Id="rId6" Type="http://schemas.openxmlformats.org/officeDocument/2006/relationships/hyperlink" Target="https://www.ieee802.org/1/files/public/docs2022/dv-draft-CSD-0522-v01.pdf" TargetMode="External"/><Relationship Id="rId11" Type="http://schemas.openxmlformats.org/officeDocument/2006/relationships/hyperlink" Target="https://protect2.fireeye.com/v1/url?k=31323334-501d5122-313273af-454445555731-a59cf91119e6be6f&amp;q=1&amp;e=93d11142-a7b1-4583-bb95-08b2f4d15ddc&amp;u=https%3A%2F%2Fwww.ieee802.org%2F1%2Ffiles%2Fpublic%2Fdocs2022%2Fcz-draft-PAR-extension-0522-v01.pdf" TargetMode="External"/><Relationship Id="rId5" Type="http://schemas.openxmlformats.org/officeDocument/2006/relationships/hyperlink" Target="https://www.ieee802.org/1/files/public/docs2022/dv-draft-PAR-0522-v01.pdf" TargetMode="External"/><Relationship Id="rId10" Type="http://schemas.openxmlformats.org/officeDocument/2006/relationships/hyperlink" Target="https://protect2.fireeye.com/v1/url?k=31323334-501d5122-313273af-454445555731-0d5ae3fd0539c193&amp;q=1&amp;e=93d11142-a7b1-4583-bb95-08b2f4d15ddc&amp;u=https%3A%2F%2Fwww.ieee802.org%2F1%2Ffiles%2Fpublic%2Fdocs2022%2Fdc-draft-PAR-extension-0522-v01.pdf" TargetMode="External"/><Relationship Id="rId4" Type="http://schemas.openxmlformats.org/officeDocument/2006/relationships/hyperlink" Target="https://www.ieee802.org/1/files/public/docs2022/60802-draft-PAR-extension-0522-v01.pdf" TargetMode="External"/><Relationship Id="rId9" Type="http://schemas.openxmlformats.org/officeDocument/2006/relationships/hyperlink" Target="https://protect2.fireeye.com/v1/url?k=31323334-501d5122-313273af-454445555731-a84537bce964aae1&amp;q=1&amp;e=93d11142-a7b1-4583-bb95-08b2f4d15ddc&amp;u=https%3A%2F%2Fwww.ieee802.org%2F1%2Ffiles%2Fpublic%2Fdocs2022%2Fcq-draft-PAR-extension-0522-v01.pdf" TargetMode="External"/><Relationship Id="rId14" Type="http://schemas.openxmlformats.org/officeDocument/2006/relationships/hyperlink" Target="https://mentor.ieee.org/802.15/dcn/22/15-22-0259-03-0mag-802-15-4-revision-d"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www.ieee802.org/1/files/public/docs2022/dw-draft-CSD-0522-v01.pdf" TargetMode="External"/><Relationship Id="rId2" Type="http://schemas.openxmlformats.org/officeDocument/2006/relationships/hyperlink" Target="https://www.ieee802.org/1/files/public/docs2022/dw-draft-PAR-0522-v01.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protect2.fireeye.com/v1/url?k=31323334-501d5122-313273af-454445555731-a84537bce964aae1&amp;q=1&amp;e=93d11142-a7b1-4583-bb95-08b2f4d15ddc&amp;u=https%3A%2F%2Fwww.ieee802.org%2F1%2Ffiles%2Fpublic%2Fdocs2022%2Fcq-draft-PAR-extension-0522-v01.pdf"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protect2.fireeye.com/v1/url?k=31323334-501d5122-313273af-454445555731-0d5ae3fd0539c193&amp;q=1&amp;e=93d11142-a7b1-4583-bb95-08b2f4d15ddc&amp;u=https%3A%2F%2Fwww.ieee802.org%2F1%2Ffiles%2Fpublic%2Fdocs2022%2Fdc-draft-PAR-extension-0522-v01.pdf"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protect2.fireeye.com/v1/url?k=31323334-501d5122-313273af-454445555731-a59cf91119e6be6f&amp;q=1&amp;e=93d11142-a7b1-4583-bb95-08b2f4d15ddc&amp;u=https%3A%2F%2Fwww.ieee802.org%2F1%2Ffiles%2Fpublic%2Fdocs2022%2Fcz-draft-PAR-extension-0522-v01.pdf"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protect2.fireeye.com/v1/url?k=31323334-501d5122-313273af-454445555731-13d599bac2de622c&amp;q=1&amp;e=93d11142-a7b1-4583-bb95-08b2f4d15ddc&amp;u=https%3A%2F%2Fwww.ieee802.org%2F1%2Ffiles%2Fpublic%2Fdocs2022%2Fdd-draft-PAR-extension-0522-v01.pdf"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mentor.ieee.org/802-ec/dcn/22/ec-22-0122-00-00EC-802-endorsement-letter-and-icaid-new-ethernet-applications.pdf"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mentor.ieee.org/802.15/dcn/22/15-22-0259-03-0mag-802-15-4-revision-d"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hyperlink" Target="https://ieee802.org/PARs.shtml"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mentor.ieee.org/802.11/dcn/22/11-22-0417-01-0PAR-par-minutes-march-2022-session.docx"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web.cvent.com/event/5ab3e363-ef4b-45fe-b35d-cd88bf622491/summary"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develop/policies/bylaws/sect6-7.html#loa"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0" i="0" dirty="0">
                <a:solidFill>
                  <a:srgbClr val="000000"/>
                </a:solidFill>
                <a:effectLst/>
                <a:latin typeface="Verdana" panose="020B0604030504040204" pitchFamily="34" charset="0"/>
              </a:rPr>
              <a:t>PAR Review SC - Meeting Agenda and Comment slides – July 2022 – Mixed-Mode Plenary</a:t>
            </a:r>
            <a:endParaRPr lang="en-GB" dirty="0"/>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 2022-07-11</a:t>
            </a:r>
          </a:p>
        </p:txBody>
      </p:sp>
      <p:sp>
        <p:nvSpPr>
          <p:cNvPr id="6" name="Date Placeholder 3"/>
          <p:cNvSpPr>
            <a:spLocks noGrp="1"/>
          </p:cNvSpPr>
          <p:nvPr>
            <p:ph type="dt" idx="10"/>
          </p:nvPr>
        </p:nvSpPr>
        <p:spPr/>
        <p:txBody>
          <a:bodyPr/>
          <a:lstStyle/>
          <a:p>
            <a:r>
              <a:rPr lang="en-US"/>
              <a:t>July 2022</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name="Document" r:id="rId3" imgW="8289564" imgH="2521714" progId="Word.Document.8">
                  <p:embed/>
                </p:oleObj>
              </mc:Choice>
              <mc:Fallback>
                <p:oleObj name="Document" r:id="rId3" imgW="8289564" imgH="2521714" progId="Word.Document.8">
                  <p:embed/>
                  <p:pic>
                    <p:nvPicPr>
                      <p:cNvPr id="3075" name="Object 3"/>
                      <p:cNvPicPr>
                        <a:picLocks noChangeAspect="1" noChangeArrowheads="1"/>
                      </p:cNvPicPr>
                      <p:nvPr/>
                    </p:nvPicPr>
                    <p:blipFill>
                      <a:blip r:embed="rId4"/>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802 Ground Rules</a:t>
            </a:r>
          </a:p>
        </p:txBody>
      </p:sp>
      <p:sp>
        <p:nvSpPr>
          <p:cNvPr id="3" name="Content Placeholder 2"/>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confidentiality notices in email)</a:t>
            </a:r>
          </a:p>
          <a:p>
            <a:pPr indent="-457200">
              <a:buFont typeface="Arial" panose="020B0604020202020204" pitchFamily="34" charset="0"/>
              <a:buChar char="•"/>
            </a:pPr>
            <a:r>
              <a:rPr lang="en-US" dirty="0">
                <a:cs typeface="DejaVu Sans" pitchFamily="34" charset="0"/>
              </a:rPr>
              <a:t>Presentations must be openly available</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10</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2022</a:t>
            </a:r>
            <a:endParaRPr lang="en-GB" dirty="0"/>
          </a:p>
        </p:txBody>
      </p:sp>
    </p:spTree>
    <p:extLst>
      <p:ext uri="{BB962C8B-B14F-4D97-AF65-F5344CB8AC3E}">
        <p14:creationId xmlns:p14="http://schemas.microsoft.com/office/powerpoint/2010/main" val="1771915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a:t>IEEE 802 Rules Documents </a:t>
            </a:r>
          </a:p>
        </p:txBody>
      </p:sp>
      <p:sp>
        <p:nvSpPr>
          <p:cNvPr id="8198" name="Rectangle 3"/>
          <p:cNvSpPr>
            <a:spLocks noGrp="1" noChangeArrowheads="1"/>
          </p:cNvSpPr>
          <p:nvPr>
            <p:ph idx="1"/>
          </p:nvPr>
        </p:nvSpPr>
        <p:spPr>
          <a:xfrm>
            <a:off x="914402" y="1484784"/>
            <a:ext cx="10475382" cy="4809655"/>
          </a:xfrm>
          <a:noFill/>
        </p:spPr>
        <p:txBody>
          <a:bodyPr/>
          <a:lstStyle/>
          <a:p>
            <a:r>
              <a:rPr lang="en-US" b="1" i="0" dirty="0">
                <a:solidFill>
                  <a:srgbClr val="000000"/>
                </a:solidFill>
                <a:effectLst/>
              </a:rPr>
              <a:t>IEEE LMSC 802 policies and procedures/operations manual: </a:t>
            </a:r>
            <a:r>
              <a:rPr lang="en-US" altLang="en-US" sz="2000" dirty="0">
                <a:hlinkClick r:id="rId3"/>
              </a:rPr>
              <a:t>http://www.ieee802.org/devdocs.shtml</a:t>
            </a:r>
            <a:r>
              <a:rPr lang="en-US" altLang="en-US" sz="2000" dirty="0"/>
              <a:t> </a:t>
            </a:r>
          </a:p>
          <a:p>
            <a:pPr algn="l">
              <a:buFont typeface="Arial" panose="020B0604020202020204" pitchFamily="34" charset="0"/>
              <a:buChar char="•"/>
            </a:pPr>
            <a:r>
              <a:rPr lang="en-US" b="0" i="0" dirty="0">
                <a:solidFill>
                  <a:srgbClr val="000000"/>
                </a:solidFill>
                <a:effectLst/>
                <a:hlinkClick r:id="rId4"/>
              </a:rPr>
              <a:t>IEEE 802 Policies &amp; Procedures</a:t>
            </a:r>
            <a:r>
              <a:rPr lang="en-US" b="0" i="0" dirty="0">
                <a:solidFill>
                  <a:srgbClr val="000000"/>
                </a:solidFill>
                <a:effectLst/>
              </a:rPr>
              <a:t> </a:t>
            </a:r>
            <a:r>
              <a:rPr lang="en-US" sz="2000" b="0" i="0" dirty="0">
                <a:solidFill>
                  <a:srgbClr val="000000"/>
                </a:solidFill>
                <a:effectLst/>
              </a:rPr>
              <a:t>(approved by IEEE-SA Standards Board 22 May 2020) </a:t>
            </a:r>
            <a:endParaRPr lang="en-US" b="0" i="0" dirty="0">
              <a:solidFill>
                <a:srgbClr val="000000"/>
              </a:solidFill>
              <a:effectLst/>
            </a:endParaRPr>
          </a:p>
          <a:p>
            <a:pPr algn="l">
              <a:buFont typeface="Arial" panose="020B0604020202020204" pitchFamily="34" charset="0"/>
              <a:buChar char="•"/>
            </a:pPr>
            <a:r>
              <a:rPr lang="en-US" b="0" i="0" dirty="0">
                <a:solidFill>
                  <a:srgbClr val="000000"/>
                </a:solidFill>
                <a:effectLst/>
                <a:hlinkClick r:id="rId5"/>
              </a:rPr>
              <a:t>IEEE 802 Operations Manual</a:t>
            </a:r>
            <a:r>
              <a:rPr lang="en-US" sz="2000" b="0" i="0" dirty="0">
                <a:solidFill>
                  <a:srgbClr val="000000"/>
                </a:solidFill>
                <a:effectLst/>
              </a:rPr>
              <a:t>, v25, effective 19 November 2021</a:t>
            </a:r>
            <a:endParaRPr lang="en-US" b="0" i="0" dirty="0">
              <a:solidFill>
                <a:srgbClr val="000000"/>
              </a:solidFill>
              <a:effectLst/>
            </a:endParaRPr>
          </a:p>
          <a:p>
            <a:pPr marL="742950" lvl="1" indent="-285750" algn="l">
              <a:buFont typeface="Arial" panose="020B0604020202020204" pitchFamily="34" charset="0"/>
              <a:buChar char="•"/>
            </a:pPr>
            <a:r>
              <a:rPr lang="en-US" sz="1800" b="0" i="0" dirty="0">
                <a:solidFill>
                  <a:srgbClr val="000000"/>
                </a:solidFill>
                <a:effectLst/>
              </a:rPr>
              <a:t>Criteria for Standards Development (CSD) in </a:t>
            </a:r>
            <a:r>
              <a:rPr lang="en-US" sz="1800" b="0" i="0" dirty="0">
                <a:solidFill>
                  <a:srgbClr val="000000"/>
                </a:solidFill>
                <a:effectLst/>
                <a:hlinkClick r:id="rId6"/>
              </a:rPr>
              <a:t>Open Document Format (ODF)</a:t>
            </a:r>
            <a:r>
              <a:rPr lang="en-US" sz="1800" b="0" i="0" dirty="0">
                <a:solidFill>
                  <a:srgbClr val="000000"/>
                </a:solidFill>
                <a:effectLst/>
              </a:rPr>
              <a:t> </a:t>
            </a:r>
            <a:r>
              <a:rPr lang="en-US" sz="1800" b="0" i="1" dirty="0">
                <a:solidFill>
                  <a:srgbClr val="000000"/>
                </a:solidFill>
                <a:effectLst/>
              </a:rPr>
              <a:t>(revision 1, last updated 31 August 2020)</a:t>
            </a:r>
            <a:r>
              <a:rPr lang="en-US" sz="1800" b="0" i="0" dirty="0">
                <a:solidFill>
                  <a:srgbClr val="000000"/>
                </a:solidFill>
                <a:effectLst/>
              </a:rPr>
              <a:t> and </a:t>
            </a:r>
            <a:r>
              <a:rPr lang="en-US" sz="1800" b="0" i="0" dirty="0">
                <a:solidFill>
                  <a:srgbClr val="000000"/>
                </a:solidFill>
                <a:effectLst/>
                <a:hlinkClick r:id="rId7"/>
              </a:rPr>
              <a:t>Word 97/2000/XP format</a:t>
            </a:r>
            <a:r>
              <a:rPr lang="en-US" sz="1800" b="0" i="0" dirty="0">
                <a:solidFill>
                  <a:srgbClr val="000000"/>
                </a:solidFill>
                <a:effectLst/>
              </a:rPr>
              <a:t> </a:t>
            </a:r>
            <a:r>
              <a:rPr lang="en-US" sz="1800" b="0" i="1" dirty="0">
                <a:solidFill>
                  <a:srgbClr val="000000"/>
                </a:solidFill>
                <a:effectLst/>
              </a:rPr>
              <a:t>(revision 1, last updated 31 August 2020)</a:t>
            </a:r>
            <a:r>
              <a:rPr lang="en-US" sz="1800" b="0" i="0" dirty="0">
                <a:solidFill>
                  <a:srgbClr val="000000"/>
                </a:solidFill>
                <a:effectLst/>
              </a:rPr>
              <a:t>.</a:t>
            </a:r>
          </a:p>
          <a:p>
            <a:pPr algn="l">
              <a:buFont typeface="Arial" panose="020B0604020202020204" pitchFamily="34" charset="0"/>
              <a:buChar char="•"/>
            </a:pPr>
            <a:r>
              <a:rPr lang="en-US" b="0" i="0" dirty="0">
                <a:solidFill>
                  <a:srgbClr val="000000"/>
                </a:solidFill>
                <a:effectLst/>
                <a:hlinkClick r:id="rId8"/>
              </a:rPr>
              <a:t>IEEE 802 Working Group Policies and Procedures</a:t>
            </a:r>
            <a:r>
              <a:rPr lang="en-US" b="0" i="0" dirty="0">
                <a:solidFill>
                  <a:srgbClr val="000000"/>
                </a:solidFill>
                <a:effectLst/>
              </a:rPr>
              <a:t> </a:t>
            </a:r>
            <a:r>
              <a:rPr lang="en-US" sz="2000" b="0" i="0" dirty="0">
                <a:solidFill>
                  <a:srgbClr val="000000"/>
                </a:solidFill>
                <a:effectLst/>
              </a:rPr>
              <a:t>v23, effective 7 December 2021.</a:t>
            </a:r>
          </a:p>
          <a:p>
            <a:pPr algn="l">
              <a:buFont typeface="Arial" panose="020B0604020202020204" pitchFamily="34" charset="0"/>
              <a:buChar char="•"/>
            </a:pPr>
            <a:r>
              <a:rPr lang="en-US" b="0" i="0" dirty="0">
                <a:solidFill>
                  <a:srgbClr val="000000"/>
                </a:solidFill>
                <a:effectLst/>
                <a:hlinkClick r:id="rId9"/>
              </a:rPr>
              <a:t>IEEE 802 LMSC Chair's Guidelines</a:t>
            </a:r>
            <a:r>
              <a:rPr lang="en-US" b="0" i="0" dirty="0">
                <a:solidFill>
                  <a:srgbClr val="000000"/>
                </a:solidFill>
                <a:effectLst/>
              </a:rPr>
              <a:t>, </a:t>
            </a:r>
            <a:r>
              <a:rPr lang="en-US" sz="2000" b="0" i="0" dirty="0">
                <a:solidFill>
                  <a:srgbClr val="000000"/>
                </a:solidFill>
                <a:effectLst/>
              </a:rPr>
              <a:t>v31, effective 23 July 2021</a:t>
            </a:r>
          </a:p>
          <a:p>
            <a:pPr algn="l">
              <a:buFont typeface="Arial" panose="020B0604020202020204" pitchFamily="34" charset="0"/>
              <a:buChar char="•"/>
            </a:pPr>
            <a:r>
              <a:rPr lang="en-US" b="1" i="0" dirty="0">
                <a:solidFill>
                  <a:srgbClr val="000000"/>
                </a:solidFill>
                <a:effectLst/>
              </a:rPr>
              <a:t>IEEE Participant Behavior - Individual Method</a:t>
            </a:r>
            <a:endParaRPr lang="en-US" b="0" i="0" dirty="0">
              <a:solidFill>
                <a:srgbClr val="000000"/>
              </a:solidFill>
              <a:effectLst/>
            </a:endParaRPr>
          </a:p>
          <a:p>
            <a:pPr marL="742950" lvl="1" indent="-285750" algn="l">
              <a:buFont typeface="Arial" panose="020B0604020202020204" pitchFamily="34" charset="0"/>
              <a:buChar char="•"/>
            </a:pPr>
            <a:r>
              <a:rPr lang="en-US" b="0" i="0" dirty="0">
                <a:solidFill>
                  <a:srgbClr val="000000"/>
                </a:solidFill>
                <a:effectLst/>
                <a:hlinkClick r:id="rId10"/>
              </a:rPr>
              <a:t>Slide detailing appropriate participant behavior</a:t>
            </a:r>
            <a:r>
              <a:rPr lang="en-US" b="0" i="0" dirty="0">
                <a:solidFill>
                  <a:srgbClr val="000000"/>
                </a:solidFill>
                <a:effectLst/>
              </a:rPr>
              <a:t> (PDF).</a:t>
            </a:r>
          </a:p>
          <a:p>
            <a:pPr marL="742950" lvl="1" indent="-285750" algn="l">
              <a:buFont typeface="Arial" panose="020B0604020202020204" pitchFamily="34" charset="0"/>
              <a:buChar char="•"/>
            </a:pPr>
            <a:endParaRPr lang="en-US" b="0" i="0" dirty="0">
              <a:solidFill>
                <a:srgbClr val="000000"/>
              </a:solidFill>
              <a:effectLst/>
            </a:endParaRPr>
          </a:p>
          <a:p>
            <a:r>
              <a:rPr lang="en-US" dirty="0"/>
              <a:t>Policies and Procedures hierarchy</a:t>
            </a:r>
            <a:r>
              <a:rPr lang="en-US" sz="1600" dirty="0"/>
              <a:t>: </a:t>
            </a:r>
            <a:r>
              <a:rPr lang="en-US" sz="1600" b="0" dirty="0">
                <a:hlinkClick r:id="rId11"/>
              </a:rPr>
              <a:t>http://www.ieee802.org/11/Rules/rules.shtml</a:t>
            </a:r>
            <a:endParaRPr lang="en-US" sz="1600" b="0" dirty="0"/>
          </a:p>
          <a:p>
            <a:endParaRPr lang="en-US" sz="1600" b="0" dirty="0"/>
          </a:p>
        </p:txBody>
      </p:sp>
      <p:sp>
        <p:nvSpPr>
          <p:cNvPr id="2" name="Slide Number Placeholder 1"/>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819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US"/>
          </a:p>
        </p:txBody>
      </p:sp>
      <p:sp>
        <p:nvSpPr>
          <p:cNvPr id="819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2022</a:t>
            </a:r>
          </a:p>
        </p:txBody>
      </p:sp>
    </p:spTree>
    <p:extLst>
      <p:ext uri="{BB962C8B-B14F-4D97-AF65-F5344CB8AC3E}">
        <p14:creationId xmlns:p14="http://schemas.microsoft.com/office/powerpoint/2010/main" val="233286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a:t>IEEE 802.11 Rules Document </a:t>
            </a:r>
          </a:p>
        </p:txBody>
      </p:sp>
      <p:sp>
        <p:nvSpPr>
          <p:cNvPr id="8198" name="Rectangle 3"/>
          <p:cNvSpPr>
            <a:spLocks noGrp="1" noChangeArrowheads="1"/>
          </p:cNvSpPr>
          <p:nvPr>
            <p:ph idx="1"/>
          </p:nvPr>
        </p:nvSpPr>
        <p:spPr>
          <a:noFill/>
        </p:spPr>
        <p:txBody>
          <a:bodyPr/>
          <a:lstStyle/>
          <a:p>
            <a:r>
              <a:rPr lang="en-US" dirty="0"/>
              <a:t>IEEE 802.11 WG Operations Manual (Approved 13 July 2018):</a:t>
            </a:r>
          </a:p>
          <a:p>
            <a:pPr lvl="1"/>
            <a:r>
              <a:rPr lang="en-US" altLang="en-US" dirty="0">
                <a:hlinkClick r:id="rId3"/>
              </a:rPr>
              <a:t>https://mentor.ieee.org/802.11/dcn/14/11-14-0629-22-0000-802-11-operations-manual.docx</a:t>
            </a:r>
            <a:endParaRPr lang="en-US" altLang="en-US" dirty="0"/>
          </a:p>
          <a:p>
            <a:pPr lvl="1"/>
            <a:endParaRPr lang="en-US" altLang="en-US" dirty="0"/>
          </a:p>
          <a:p>
            <a:pPr marL="57150" indent="0"/>
            <a:r>
              <a:rPr lang="en-US" altLang="en-US" dirty="0"/>
              <a:t>No changes since July 2018    </a:t>
            </a:r>
          </a:p>
          <a:p>
            <a:endParaRPr lang="en-US" dirty="0"/>
          </a:p>
        </p:txBody>
      </p:sp>
      <p:sp>
        <p:nvSpPr>
          <p:cNvPr id="2" name="Slide Number Placeholder 1"/>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819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US"/>
          </a:p>
        </p:txBody>
      </p:sp>
      <p:sp>
        <p:nvSpPr>
          <p:cNvPr id="819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2022</a:t>
            </a:r>
          </a:p>
        </p:txBody>
      </p:sp>
    </p:spTree>
    <p:extLst>
      <p:ext uri="{BB962C8B-B14F-4D97-AF65-F5344CB8AC3E}">
        <p14:creationId xmlns:p14="http://schemas.microsoft.com/office/powerpoint/2010/main" val="925929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3754-1163-4B0C-8310-62C38E10D93C}"/>
              </a:ext>
            </a:extLst>
          </p:cNvPr>
          <p:cNvSpPr>
            <a:spLocks noGrp="1"/>
          </p:cNvSpPr>
          <p:nvPr>
            <p:ph type="title"/>
          </p:nvPr>
        </p:nvSpPr>
        <p:spPr>
          <a:xfrm>
            <a:off x="914402" y="685803"/>
            <a:ext cx="10361084" cy="1087013"/>
          </a:xfrm>
        </p:spPr>
        <p:txBody>
          <a:bodyPr/>
          <a:lstStyle/>
          <a:p>
            <a:r>
              <a:rPr lang="en-US" sz="2400" dirty="0"/>
              <a:t>IEEE 802 PARs &amp; ICAIDs under consideration</a:t>
            </a:r>
            <a:br>
              <a:rPr lang="en-US" sz="2400" dirty="0"/>
            </a:br>
            <a:r>
              <a:rPr lang="en-US" sz="2400" dirty="0"/>
              <a:t>for July 2022, 802 EC Plenary</a:t>
            </a:r>
          </a:p>
        </p:txBody>
      </p:sp>
      <p:sp>
        <p:nvSpPr>
          <p:cNvPr id="4" name="Date Placeholder 3">
            <a:extLst>
              <a:ext uri="{FF2B5EF4-FFF2-40B4-BE49-F238E27FC236}">
                <a16:creationId xmlns:a16="http://schemas.microsoft.com/office/drawing/2014/main" id="{6FF350B7-E5CE-41F0-99E9-3A5050C16B3F}"/>
              </a:ext>
            </a:extLst>
          </p:cNvPr>
          <p:cNvSpPr>
            <a:spLocks noGrp="1"/>
          </p:cNvSpPr>
          <p:nvPr>
            <p:ph type="dt" idx="10"/>
          </p:nvPr>
        </p:nvSpPr>
        <p:spPr/>
        <p:txBody>
          <a:bodyPr/>
          <a:lstStyle/>
          <a:p>
            <a:r>
              <a:rPr lang="en-US"/>
              <a:t>July 2022</a:t>
            </a:r>
            <a:endParaRPr lang="en-GB" dirty="0"/>
          </a:p>
        </p:txBody>
      </p:sp>
      <p:sp>
        <p:nvSpPr>
          <p:cNvPr id="5" name="Footer Placeholder 4">
            <a:extLst>
              <a:ext uri="{FF2B5EF4-FFF2-40B4-BE49-F238E27FC236}">
                <a16:creationId xmlns:a16="http://schemas.microsoft.com/office/drawing/2014/main" id="{C4AAACEF-B513-4572-B476-9E4E8BE6A70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2FA1E8-46A1-4F71-B8FE-649504112FD1}"/>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8" name="Content Placeholder 7">
            <a:extLst>
              <a:ext uri="{FF2B5EF4-FFF2-40B4-BE49-F238E27FC236}">
                <a16:creationId xmlns:a16="http://schemas.microsoft.com/office/drawing/2014/main" id="{A17284DF-72F3-4BE4-A17D-B2B7EC7499F0}"/>
              </a:ext>
            </a:extLst>
          </p:cNvPr>
          <p:cNvSpPr>
            <a:spLocks noGrp="1"/>
          </p:cNvSpPr>
          <p:nvPr>
            <p:ph idx="1"/>
          </p:nvPr>
        </p:nvSpPr>
        <p:spPr>
          <a:xfrm>
            <a:off x="914402" y="1772816"/>
            <a:ext cx="10547392" cy="4702599"/>
          </a:xfrm>
        </p:spPr>
        <p:txBody>
          <a:bodyPr/>
          <a:lstStyle/>
          <a:p>
            <a:r>
              <a:rPr lang="en-US" sz="2000" b="1" dirty="0"/>
              <a:t>Jul 10-15, 2022, Montreal, Quebec</a:t>
            </a:r>
          </a:p>
          <a:p>
            <a:pPr>
              <a:buFont typeface="Arial" panose="020B0604020202020204" pitchFamily="34" charset="0"/>
              <a:buChar char="•"/>
            </a:pPr>
            <a:r>
              <a:rPr lang="en-US" sz="2000" dirty="0"/>
              <a:t>60802 - Standard - Time-Sensitive Networking Profile for Industrial Automation, </a:t>
            </a:r>
            <a:r>
              <a:rPr lang="en-US" sz="2000" dirty="0">
                <a:hlinkClick r:id="rId2"/>
              </a:rPr>
              <a:t>PAR</a:t>
            </a:r>
            <a:r>
              <a:rPr lang="en-US" sz="2000" dirty="0"/>
              <a:t>, </a:t>
            </a:r>
            <a:r>
              <a:rPr lang="en-US" sz="2000" dirty="0">
                <a:hlinkClick r:id="rId3"/>
              </a:rPr>
              <a:t>CSD</a:t>
            </a:r>
            <a:r>
              <a:rPr lang="en-US" sz="2000" dirty="0"/>
              <a:t>, and </a:t>
            </a:r>
            <a:r>
              <a:rPr lang="en-US" sz="2000" dirty="0">
                <a:hlinkClick r:id="rId4"/>
              </a:rPr>
              <a:t>PAR Extension</a:t>
            </a:r>
            <a:endParaRPr lang="en-US" sz="2000" dirty="0"/>
          </a:p>
          <a:p>
            <a:pPr>
              <a:buFont typeface="Arial" panose="020B0604020202020204" pitchFamily="34" charset="0"/>
              <a:buChar char="•"/>
            </a:pPr>
            <a:r>
              <a:rPr lang="en-US" sz="2000" dirty="0"/>
              <a:t>802.1Qdv - Amendment: Enhancements to Cyclic Queuing and Forwarding, </a:t>
            </a:r>
            <a:r>
              <a:rPr lang="en-US" sz="2000" dirty="0">
                <a:hlinkClick r:id="rId5"/>
              </a:rPr>
              <a:t>PAR</a:t>
            </a:r>
            <a:r>
              <a:rPr lang="en-US" sz="2000" dirty="0"/>
              <a:t> and </a:t>
            </a:r>
            <a:r>
              <a:rPr lang="en-US" sz="2000" dirty="0">
                <a:hlinkClick r:id="rId6"/>
              </a:rPr>
              <a:t>CSD</a:t>
            </a:r>
            <a:endParaRPr lang="en-US" sz="2000" dirty="0"/>
          </a:p>
          <a:p>
            <a:pPr>
              <a:buFont typeface="Arial" panose="020B0604020202020204" pitchFamily="34" charset="0"/>
              <a:buChar char="•"/>
            </a:pPr>
            <a:r>
              <a:rPr lang="en-US" sz="2000" dirty="0"/>
              <a:t>802.1Qdw - Amendment: Source Flow Control, </a:t>
            </a:r>
            <a:r>
              <a:rPr lang="en-US" sz="2000" dirty="0">
                <a:hlinkClick r:id="rId7"/>
              </a:rPr>
              <a:t>PAR</a:t>
            </a:r>
            <a:r>
              <a:rPr lang="en-US" sz="2000" dirty="0"/>
              <a:t> and </a:t>
            </a:r>
            <a:r>
              <a:rPr lang="en-US" sz="2000" dirty="0">
                <a:hlinkClick r:id="rId8"/>
              </a:rPr>
              <a:t>CSD</a:t>
            </a:r>
            <a:endParaRPr lang="en-US" sz="2000" dirty="0"/>
          </a:p>
          <a:p>
            <a:pPr>
              <a:buFont typeface="Arial" panose="020B0604020202020204" pitchFamily="34" charset="0"/>
              <a:buChar char="•"/>
            </a:pPr>
            <a:r>
              <a:rPr lang="en-US" sz="2000" dirty="0"/>
              <a:t>802.1CQ - Standard - Multicast and Local Address Assignment, </a:t>
            </a:r>
            <a:r>
              <a:rPr lang="en-US" sz="2000" dirty="0">
                <a:hlinkClick r:id="rId9"/>
              </a:rPr>
              <a:t>PAR Extension</a:t>
            </a:r>
            <a:endParaRPr lang="en-US" sz="2000" dirty="0"/>
          </a:p>
          <a:p>
            <a:pPr>
              <a:buFont typeface="Arial" panose="020B0604020202020204" pitchFamily="34" charset="0"/>
              <a:buChar char="•"/>
            </a:pPr>
            <a:r>
              <a:rPr lang="en-US" sz="2000" dirty="0"/>
              <a:t>802.1DC - Standard - Quality of Service Provision by Network Systems, </a:t>
            </a:r>
            <a:r>
              <a:rPr lang="en-US" sz="2000" dirty="0">
                <a:hlinkClick r:id="rId10"/>
              </a:rPr>
              <a:t>PAR Extension</a:t>
            </a:r>
            <a:endParaRPr lang="en-US" sz="2000" dirty="0"/>
          </a:p>
          <a:p>
            <a:pPr>
              <a:buFont typeface="Arial" panose="020B0604020202020204" pitchFamily="34" charset="0"/>
              <a:buChar char="•"/>
            </a:pPr>
            <a:r>
              <a:rPr lang="en-US" sz="2000" dirty="0"/>
              <a:t>802.1Qcz - Amendment: Congestion Isolation, </a:t>
            </a:r>
            <a:r>
              <a:rPr lang="en-US" sz="2000" dirty="0">
                <a:hlinkClick r:id="rId11"/>
              </a:rPr>
              <a:t>PAR Extension</a:t>
            </a:r>
            <a:endParaRPr lang="en-US" sz="2000" dirty="0"/>
          </a:p>
          <a:p>
            <a:pPr>
              <a:buFont typeface="Arial" panose="020B0604020202020204" pitchFamily="34" charset="0"/>
              <a:buChar char="•"/>
            </a:pPr>
            <a:r>
              <a:rPr lang="en-US" sz="2000" dirty="0"/>
              <a:t>802.1Qdd - Amendment: Resource Allocation Protocol, </a:t>
            </a:r>
            <a:r>
              <a:rPr lang="en-US" sz="2000" dirty="0">
                <a:hlinkClick r:id="rId12"/>
              </a:rPr>
              <a:t>PAR Extension</a:t>
            </a:r>
            <a:endParaRPr lang="en-US" sz="2000" dirty="0"/>
          </a:p>
          <a:p>
            <a:pPr>
              <a:buFont typeface="Arial" panose="020B0604020202020204" pitchFamily="34" charset="0"/>
              <a:buChar char="•"/>
            </a:pPr>
            <a:r>
              <a:rPr lang="en-US" sz="2000" dirty="0"/>
              <a:t>802.3 Industry Connections - New Ethernet Applications, </a:t>
            </a:r>
            <a:r>
              <a:rPr lang="en-US" sz="2000" dirty="0">
                <a:hlinkClick r:id="rId13"/>
              </a:rPr>
              <a:t>Endorsement Letter &amp; ICAID</a:t>
            </a:r>
            <a:endParaRPr lang="en-US" sz="2000" dirty="0"/>
          </a:p>
          <a:p>
            <a:pPr>
              <a:buFont typeface="Arial" panose="020B0604020202020204" pitchFamily="34" charset="0"/>
              <a:buChar char="•"/>
            </a:pPr>
            <a:r>
              <a:rPr lang="en-US" sz="2000" dirty="0"/>
              <a:t>802.15.4 - Standard for Low Rate Wireless Networks, Revision </a:t>
            </a:r>
            <a:r>
              <a:rPr lang="en-US" sz="2000" dirty="0">
                <a:hlinkClick r:id="rId14"/>
              </a:rPr>
              <a:t>PAR</a:t>
            </a:r>
            <a:endParaRPr lang="en-US" sz="2000" dirty="0"/>
          </a:p>
        </p:txBody>
      </p:sp>
    </p:spTree>
    <p:extLst>
      <p:ext uri="{BB962C8B-B14F-4D97-AF65-F5344CB8AC3E}">
        <p14:creationId xmlns:p14="http://schemas.microsoft.com/office/powerpoint/2010/main" val="2099305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Agenda for PAR Review SC –  July 11, 12 &amp; 14, 2022</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fontScale="70000" lnSpcReduction="20000"/>
          </a:bodyPr>
          <a:lstStyle/>
          <a:p>
            <a:pPr marL="0" indent="0"/>
            <a:r>
              <a:rPr lang="en-US" dirty="0"/>
              <a:t>Monday 11 July 2022 13:30-15:30 ET (18:30-20:30 UTC)</a:t>
            </a:r>
          </a:p>
          <a:p>
            <a:pPr marL="0" indent="0"/>
            <a:r>
              <a:rPr lang="en-US" dirty="0"/>
              <a:t>	Agenda:</a:t>
            </a:r>
          </a:p>
          <a:p>
            <a:pPr marL="1257300" lvl="2" indent="-457200">
              <a:buFont typeface="+mj-lt"/>
              <a:buAutoNum type="arabicPeriod"/>
            </a:pPr>
            <a:r>
              <a:rPr lang="en-US" sz="2000" dirty="0"/>
              <a:t>Welcome – Review Policies and Procedures slides.</a:t>
            </a:r>
          </a:p>
          <a:p>
            <a:pPr marL="1257300" lvl="2" indent="-457200">
              <a:buFont typeface="+mj-lt"/>
              <a:buAutoNum type="arabicPeriod"/>
            </a:pPr>
            <a:r>
              <a:rPr lang="en-US" sz="2000" dirty="0"/>
              <a:t>Approve Previous Minutes </a:t>
            </a:r>
          </a:p>
          <a:p>
            <a:pPr marL="1257300" lvl="2" indent="-457200">
              <a:buFont typeface="+mj-lt"/>
              <a:buAutoNum type="arabicPeriod"/>
            </a:pPr>
            <a:r>
              <a:rPr lang="en-US" sz="2000" dirty="0"/>
              <a:t>Determine order of review</a:t>
            </a:r>
          </a:p>
          <a:p>
            <a:pPr marL="1257300" lvl="2" indent="-457200">
              <a:buFont typeface="+mj-lt"/>
              <a:buAutoNum type="arabicPeriod"/>
            </a:pPr>
            <a:r>
              <a:rPr lang="en-US" sz="2000" dirty="0"/>
              <a:t>Review PARs/CSD posted for review this Plenary.</a:t>
            </a:r>
          </a:p>
          <a:p>
            <a:pPr marL="0" indent="0"/>
            <a:r>
              <a:rPr lang="en-US" dirty="0"/>
              <a:t>Tuesday 12 July 2022- 13:30-15:30 ET (18:30-20:30 UTC)</a:t>
            </a:r>
          </a:p>
          <a:p>
            <a:pPr marL="0" indent="0"/>
            <a:r>
              <a:rPr lang="en-US" dirty="0"/>
              <a:t>	Agenda:</a:t>
            </a:r>
          </a:p>
          <a:p>
            <a:pPr marL="1257300" lvl="2" indent="-457200">
              <a:buFont typeface="+mj-lt"/>
              <a:buAutoNum type="arabicPeriod"/>
            </a:pPr>
            <a:r>
              <a:rPr lang="en-US" sz="2000" dirty="0"/>
              <a:t>Review PARs/CSD posted for review this Plenary.</a:t>
            </a:r>
          </a:p>
          <a:p>
            <a:pPr marL="1257300" lvl="2" indent="-457200">
              <a:buFont typeface="+mj-lt"/>
              <a:buAutoNum type="arabicPeriod"/>
            </a:pPr>
            <a:r>
              <a:rPr lang="en-US" sz="2000" dirty="0"/>
              <a:t>Post Feedback to 802 EC Reflector by 12 July 2022, 6 pm ET</a:t>
            </a:r>
          </a:p>
          <a:p>
            <a:pPr marL="1257300" lvl="2" indent="-457200">
              <a:buFont typeface="+mj-lt"/>
              <a:buAutoNum type="arabicPeriod"/>
            </a:pPr>
            <a:r>
              <a:rPr lang="en-US" sz="2000" dirty="0"/>
              <a:t>Recess</a:t>
            </a:r>
            <a:endParaRPr lang="en-US" sz="2000" u="sng" dirty="0"/>
          </a:p>
          <a:p>
            <a:pPr marL="857250" lvl="1" indent="-457200">
              <a:buFont typeface="+mj-lt"/>
              <a:buAutoNum type="arabicPeriod"/>
            </a:pPr>
            <a:endParaRPr lang="en-US" u="sng" dirty="0"/>
          </a:p>
          <a:p>
            <a:pPr marL="0" indent="0"/>
            <a:r>
              <a:rPr lang="en-US" dirty="0"/>
              <a:t>Thursday 14 July 2022 - 13:30-15:30 ET (18:30-20:30 UTC)</a:t>
            </a:r>
          </a:p>
          <a:p>
            <a:pPr marL="0" indent="0"/>
            <a:r>
              <a:rPr lang="en-US" dirty="0"/>
              <a:t>	Agenda:</a:t>
            </a:r>
            <a:endParaRPr lang="en-US" b="0" dirty="0"/>
          </a:p>
          <a:p>
            <a:pPr marL="400050" lvl="1" indent="0"/>
            <a:r>
              <a:rPr lang="en-US" b="0" dirty="0"/>
              <a:t>	</a:t>
            </a:r>
            <a:r>
              <a:rPr lang="en-US" sz="1800" b="0" dirty="0"/>
              <a:t>1. Review Responses</a:t>
            </a:r>
          </a:p>
          <a:p>
            <a:pPr marL="400050" lvl="1" indent="0"/>
            <a:r>
              <a:rPr lang="en-US" sz="1800" b="0" dirty="0"/>
              <a:t>	2. Provide any required feedback to WG (email)</a:t>
            </a:r>
          </a:p>
          <a:p>
            <a:pPr marL="400050" lvl="1" indent="0"/>
            <a:r>
              <a:rPr lang="en-US" sz="1800" b="0" dirty="0"/>
              <a:t>	3. Adjourn</a:t>
            </a:r>
          </a:p>
        </p:txBody>
      </p:sp>
      <p:sp>
        <p:nvSpPr>
          <p:cNvPr id="6" name="Date Placeholder 5"/>
          <p:cNvSpPr>
            <a:spLocks noGrp="1"/>
          </p:cNvSpPr>
          <p:nvPr>
            <p:ph type="dt" idx="10"/>
          </p:nvPr>
        </p:nvSpPr>
        <p:spPr/>
        <p:txBody>
          <a:bodyPr/>
          <a:lstStyle/>
          <a:p>
            <a:r>
              <a:rPr lang="en-US"/>
              <a:t>July 2022</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D9B48-724F-44AC-933A-C1D772F30F06}"/>
              </a:ext>
            </a:extLst>
          </p:cNvPr>
          <p:cNvSpPr>
            <a:spLocks noGrp="1"/>
          </p:cNvSpPr>
          <p:nvPr>
            <p:ph type="title"/>
          </p:nvPr>
        </p:nvSpPr>
        <p:spPr>
          <a:xfrm>
            <a:off x="914402" y="685803"/>
            <a:ext cx="10361084" cy="654965"/>
          </a:xfrm>
        </p:spPr>
        <p:txBody>
          <a:bodyPr/>
          <a:lstStyle/>
          <a:p>
            <a:r>
              <a:rPr lang="en-US" sz="2800" dirty="0"/>
              <a:t>Motion to approve Previous Minutes</a:t>
            </a:r>
          </a:p>
        </p:txBody>
      </p:sp>
      <p:sp>
        <p:nvSpPr>
          <p:cNvPr id="3" name="Content Placeholder 2">
            <a:extLst>
              <a:ext uri="{FF2B5EF4-FFF2-40B4-BE49-F238E27FC236}">
                <a16:creationId xmlns:a16="http://schemas.microsoft.com/office/drawing/2014/main" id="{58F48A77-6149-4095-9848-28A693C82088}"/>
              </a:ext>
            </a:extLst>
          </p:cNvPr>
          <p:cNvSpPr>
            <a:spLocks noGrp="1"/>
          </p:cNvSpPr>
          <p:nvPr>
            <p:ph idx="1"/>
          </p:nvPr>
        </p:nvSpPr>
        <p:spPr/>
        <p:txBody>
          <a:bodyPr/>
          <a:lstStyle/>
          <a:p>
            <a:r>
              <a:rPr lang="en-US" sz="2000" b="1" dirty="0"/>
              <a:t>Move to approve the minutes from </a:t>
            </a:r>
            <a:r>
              <a:rPr lang="en-US" sz="2000" dirty="0"/>
              <a:t>March</a:t>
            </a:r>
            <a:r>
              <a:rPr lang="en-US" sz="2000" b="1" dirty="0"/>
              <a:t> 2022 in document 11-22/0417r1:</a:t>
            </a:r>
          </a:p>
          <a:p>
            <a:r>
              <a:rPr lang="en-US" sz="2000" dirty="0"/>
              <a:t>	</a:t>
            </a:r>
            <a:r>
              <a:rPr lang="en-US" sz="2000" dirty="0">
                <a:hlinkClick r:id="rId2"/>
              </a:rPr>
              <a:t>https://mentor.ieee.org/802.11/dcn/22/11-22-0417-01-0PAR-par-minutes-march-2022-session.docx</a:t>
            </a:r>
            <a:endParaRPr lang="en-US" sz="2000" dirty="0"/>
          </a:p>
          <a:p>
            <a:endParaRPr lang="en-US" sz="2000" dirty="0"/>
          </a:p>
          <a:p>
            <a:r>
              <a:rPr lang="en-US" sz="2000" dirty="0"/>
              <a:t>Moved: Michael Montemurro</a:t>
            </a:r>
          </a:p>
          <a:p>
            <a:r>
              <a:rPr lang="en-US" sz="2000" dirty="0"/>
              <a:t>2</a:t>
            </a:r>
            <a:r>
              <a:rPr lang="en-US" sz="2000" baseline="30000" dirty="0"/>
              <a:t>nd</a:t>
            </a:r>
            <a:r>
              <a:rPr lang="en-US" sz="2000" dirty="0"/>
              <a:t>:       Andy Scott</a:t>
            </a:r>
          </a:p>
          <a:p>
            <a:r>
              <a:rPr lang="en-US" sz="2000" dirty="0"/>
              <a:t>Results:</a:t>
            </a:r>
            <a:endParaRPr lang="en-US" dirty="0"/>
          </a:p>
        </p:txBody>
      </p:sp>
      <p:sp>
        <p:nvSpPr>
          <p:cNvPr id="4" name="Date Placeholder 3">
            <a:extLst>
              <a:ext uri="{FF2B5EF4-FFF2-40B4-BE49-F238E27FC236}">
                <a16:creationId xmlns:a16="http://schemas.microsoft.com/office/drawing/2014/main" id="{2F4099CA-8337-48FF-9415-776BA80408E3}"/>
              </a:ext>
            </a:extLst>
          </p:cNvPr>
          <p:cNvSpPr>
            <a:spLocks noGrp="1"/>
          </p:cNvSpPr>
          <p:nvPr>
            <p:ph type="dt" idx="10"/>
          </p:nvPr>
        </p:nvSpPr>
        <p:spPr/>
        <p:txBody>
          <a:body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sz="1800" b="1" i="0" u="none" strike="noStrike" kern="1200" cap="none" spc="0" normalizeH="0" baseline="0" noProof="0">
                <a:ln>
                  <a:noFill/>
                </a:ln>
                <a:solidFill>
                  <a:srgbClr val="000000"/>
                </a:solidFill>
                <a:effectLst/>
                <a:uLnTx/>
                <a:uFillTx/>
                <a:latin typeface="Times New Roman" pitchFamily="16" charset="0"/>
                <a:ea typeface="MS Gothic" charset="-128"/>
              </a:rPr>
              <a:t>July 2022</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
        <p:nvSpPr>
          <p:cNvPr id="5" name="Footer Placeholder 4">
            <a:extLst>
              <a:ext uri="{FF2B5EF4-FFF2-40B4-BE49-F238E27FC236}">
                <a16:creationId xmlns:a16="http://schemas.microsoft.com/office/drawing/2014/main" id="{45521205-D607-4B1A-8F09-17C0A4C05585}"/>
              </a:ext>
            </a:extLst>
          </p:cNvPr>
          <p:cNvSpPr>
            <a:spLocks noGrp="1"/>
          </p:cNvSpPr>
          <p:nvPr>
            <p:ph type="ftr" idx="11"/>
          </p:nvPr>
        </p:nvSpPr>
        <p:spPr/>
        <p:txBody>
          <a:body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Arial Unicode MS" pitchFamily="34" charset="-128"/>
              </a:rPr>
              <a:t>Jon Rosdahl (Qualcomm)</a:t>
            </a:r>
            <a:endParaRPr kumimoji="0" lang="en-GB" sz="1800" b="0" i="0" u="none" strike="noStrike" kern="1200" cap="none" spc="0" normalizeH="0" baseline="0" noProof="0" dirty="0">
              <a:ln>
                <a:noFill/>
              </a:ln>
              <a:solidFill>
                <a:srgbClr val="000000"/>
              </a:solidFill>
              <a:effectLst/>
              <a:uLnTx/>
              <a:uFillTx/>
              <a:latin typeface="Times New Roman" pitchFamily="16" charset="0"/>
              <a:ea typeface="Arial Unicode MS" pitchFamily="34" charset="-128"/>
            </a:endParaRPr>
          </a:p>
        </p:txBody>
      </p:sp>
      <p:sp>
        <p:nvSpPr>
          <p:cNvPr id="6" name="Slide Number Placeholder 5">
            <a:extLst>
              <a:ext uri="{FF2B5EF4-FFF2-40B4-BE49-F238E27FC236}">
                <a16:creationId xmlns:a16="http://schemas.microsoft.com/office/drawing/2014/main" id="{7977B1C8-1CEA-4903-9610-B1E925DF4894}"/>
              </a:ext>
            </a:extLst>
          </p:cNvPr>
          <p:cNvSpPr>
            <a:spLocks noGrp="1"/>
          </p:cNvSpPr>
          <p:nvPr>
            <p:ph type="sldNum" idx="12"/>
          </p:nvPr>
        </p:nvSpPr>
        <p:spPr/>
        <p:txBody>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MS Gothic" charset="-128"/>
              </a:rPr>
              <a:t>Slide </a:t>
            </a:r>
            <a:fld id="{440F5867-744E-4AA6-B0ED-4C44D2DFBB7B}" type="slidenum">
              <a:rPr kumimoji="0" lang="en-GB" sz="1800" b="0" i="0" u="none" strike="noStrike" kern="1200" cap="none" spc="0" normalizeH="0" baseline="0" noProof="0" smtClean="0">
                <a:ln>
                  <a:noFill/>
                </a:ln>
                <a:solidFill>
                  <a:srgbClr val="000000"/>
                </a:solidFill>
                <a:effectLst/>
                <a:uLnTx/>
                <a:uFillTx/>
                <a:latin typeface="Times New Roman" pitchFamily="16" charset="0"/>
                <a:ea typeface="MS Gothic" charset="-128"/>
              </a:rPr>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15</a:t>
            </a:fld>
            <a:endParaRPr kumimoji="0" lang="en-GB" sz="1800" b="0"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Tree>
    <p:extLst>
      <p:ext uri="{BB962C8B-B14F-4D97-AF65-F5344CB8AC3E}">
        <p14:creationId xmlns:p14="http://schemas.microsoft.com/office/powerpoint/2010/main" val="3866284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121F3-9014-44AB-B201-8F2267DE1296}"/>
              </a:ext>
            </a:extLst>
          </p:cNvPr>
          <p:cNvSpPr>
            <a:spLocks noGrp="1"/>
          </p:cNvSpPr>
          <p:nvPr>
            <p:ph type="title"/>
          </p:nvPr>
        </p:nvSpPr>
        <p:spPr>
          <a:xfrm>
            <a:off x="914402" y="685803"/>
            <a:ext cx="10361084" cy="438941"/>
          </a:xfrm>
        </p:spPr>
        <p:txBody>
          <a:bodyPr/>
          <a:lstStyle/>
          <a:p>
            <a:r>
              <a:rPr lang="en-US" dirty="0"/>
              <a:t>Order to consider:</a:t>
            </a:r>
          </a:p>
        </p:txBody>
      </p:sp>
      <p:sp>
        <p:nvSpPr>
          <p:cNvPr id="3" name="Content Placeholder 2">
            <a:extLst>
              <a:ext uri="{FF2B5EF4-FFF2-40B4-BE49-F238E27FC236}">
                <a16:creationId xmlns:a16="http://schemas.microsoft.com/office/drawing/2014/main" id="{91230F45-496A-4A52-B11F-D46382074B8B}"/>
              </a:ext>
            </a:extLst>
          </p:cNvPr>
          <p:cNvSpPr>
            <a:spLocks noGrp="1"/>
          </p:cNvSpPr>
          <p:nvPr>
            <p:ph idx="1"/>
          </p:nvPr>
        </p:nvSpPr>
        <p:spPr>
          <a:xfrm>
            <a:off x="914402" y="1203325"/>
            <a:ext cx="10361084" cy="5178003"/>
          </a:xfrm>
        </p:spPr>
        <p:txBody>
          <a:bodyPr/>
          <a:lstStyle/>
          <a:p>
            <a:pPr marL="457200" indent="-457200">
              <a:buFont typeface="+mj-lt"/>
              <a:buAutoNum type="arabicParenR"/>
            </a:pPr>
            <a:r>
              <a:rPr lang="en-US" sz="2000" dirty="0"/>
              <a:t>60802 - Standard - Time-Sensitive Networking Profile for Industrial Automation, </a:t>
            </a:r>
            <a:r>
              <a:rPr lang="en-US" sz="2000" dirty="0">
                <a:hlinkClick r:id="rId2"/>
              </a:rPr>
              <a:t>PAR</a:t>
            </a:r>
            <a:r>
              <a:rPr lang="en-US" sz="2000" dirty="0"/>
              <a:t>, </a:t>
            </a:r>
            <a:r>
              <a:rPr lang="en-US" sz="2000" dirty="0">
                <a:hlinkClick r:id="rId3"/>
              </a:rPr>
              <a:t>CSD</a:t>
            </a:r>
            <a:r>
              <a:rPr lang="en-US" sz="2000" dirty="0"/>
              <a:t>, and </a:t>
            </a:r>
            <a:r>
              <a:rPr lang="en-US" sz="2000" dirty="0">
                <a:hlinkClick r:id="rId4"/>
              </a:rPr>
              <a:t>PAR Extension</a:t>
            </a:r>
            <a:endParaRPr lang="en-US" sz="2000" dirty="0"/>
          </a:p>
          <a:p>
            <a:pPr marL="457200" indent="-457200">
              <a:buFont typeface="+mj-lt"/>
              <a:buAutoNum type="arabicParenR"/>
            </a:pPr>
            <a:r>
              <a:rPr lang="en-US" sz="2000" dirty="0"/>
              <a:t>802.1Qdv - Amendment: Enhancements to Cyclic Queuing and Forwarding, </a:t>
            </a:r>
            <a:r>
              <a:rPr lang="en-US" sz="2000" dirty="0">
                <a:hlinkClick r:id="rId5"/>
              </a:rPr>
              <a:t>PAR</a:t>
            </a:r>
            <a:r>
              <a:rPr lang="en-US" sz="2000" dirty="0"/>
              <a:t> and </a:t>
            </a:r>
            <a:r>
              <a:rPr lang="en-US" sz="2000" dirty="0">
                <a:hlinkClick r:id="rId6"/>
              </a:rPr>
              <a:t>CSD</a:t>
            </a:r>
            <a:endParaRPr lang="en-US" sz="2000" dirty="0"/>
          </a:p>
          <a:p>
            <a:pPr marL="457200" indent="-457200">
              <a:buFont typeface="+mj-lt"/>
              <a:buAutoNum type="arabicParenR"/>
            </a:pPr>
            <a:r>
              <a:rPr lang="en-US" sz="2000" dirty="0"/>
              <a:t>802.1Qdw - Amendment: Source Flow Control, </a:t>
            </a:r>
            <a:r>
              <a:rPr lang="en-US" sz="2000" dirty="0">
                <a:hlinkClick r:id="rId7"/>
              </a:rPr>
              <a:t>PAR</a:t>
            </a:r>
            <a:r>
              <a:rPr lang="en-US" sz="2000" dirty="0"/>
              <a:t> and </a:t>
            </a:r>
            <a:r>
              <a:rPr lang="en-US" sz="2000" dirty="0">
                <a:hlinkClick r:id="rId8"/>
              </a:rPr>
              <a:t>CSD</a:t>
            </a:r>
            <a:endParaRPr lang="en-US" sz="2000" dirty="0"/>
          </a:p>
          <a:p>
            <a:pPr marL="457200" indent="-457200">
              <a:buFont typeface="+mj-lt"/>
              <a:buAutoNum type="arabicParenR"/>
            </a:pPr>
            <a:r>
              <a:rPr lang="en-US" sz="2000" dirty="0"/>
              <a:t>802.1CQ - Standard - Multicast and Local Address Assignment, </a:t>
            </a:r>
            <a:r>
              <a:rPr lang="en-US" sz="2000" dirty="0">
                <a:hlinkClick r:id="rId9"/>
              </a:rPr>
              <a:t>PAR Extension</a:t>
            </a:r>
            <a:endParaRPr lang="en-US" sz="2000" dirty="0"/>
          </a:p>
          <a:p>
            <a:pPr marL="457200" indent="-457200">
              <a:buFont typeface="+mj-lt"/>
              <a:buAutoNum type="arabicParenR"/>
            </a:pPr>
            <a:r>
              <a:rPr lang="en-US" sz="2000" dirty="0"/>
              <a:t>802.1DC - Standard - Quality of Service Provision by Network Systems, </a:t>
            </a:r>
            <a:r>
              <a:rPr lang="en-US" sz="2000" dirty="0">
                <a:hlinkClick r:id="rId10"/>
              </a:rPr>
              <a:t>PAR Extension</a:t>
            </a:r>
            <a:endParaRPr lang="en-US" sz="2000" dirty="0"/>
          </a:p>
          <a:p>
            <a:pPr marL="457200" indent="-457200">
              <a:buFont typeface="+mj-lt"/>
              <a:buAutoNum type="arabicParenR"/>
            </a:pPr>
            <a:r>
              <a:rPr lang="en-US" sz="2000" dirty="0"/>
              <a:t>802.1Qcz - Amendment: Congestion Isolation, </a:t>
            </a:r>
            <a:r>
              <a:rPr lang="en-US" sz="2000" dirty="0">
                <a:hlinkClick r:id="rId11"/>
              </a:rPr>
              <a:t>PAR Extension</a:t>
            </a:r>
            <a:endParaRPr lang="en-US" sz="2000" dirty="0"/>
          </a:p>
          <a:p>
            <a:pPr marL="457200" indent="-457200">
              <a:buFont typeface="+mj-lt"/>
              <a:buAutoNum type="arabicParenR"/>
            </a:pPr>
            <a:r>
              <a:rPr lang="en-US" sz="2000" dirty="0"/>
              <a:t>802.1Qdd - Amendment: Resource Allocation Protocol, </a:t>
            </a:r>
            <a:r>
              <a:rPr lang="en-US" sz="2000" dirty="0">
                <a:hlinkClick r:id="rId12"/>
              </a:rPr>
              <a:t>PAR Extension</a:t>
            </a:r>
            <a:endParaRPr lang="en-US" sz="2000" dirty="0"/>
          </a:p>
          <a:p>
            <a:pPr marL="457200" indent="-457200">
              <a:buFont typeface="+mj-lt"/>
              <a:buAutoNum type="arabicParenR"/>
            </a:pPr>
            <a:r>
              <a:rPr lang="en-US" sz="2000" dirty="0"/>
              <a:t>802.3 Industry Connections - New Ethernet Applications, </a:t>
            </a:r>
            <a:r>
              <a:rPr lang="en-US" sz="2000" dirty="0">
                <a:hlinkClick r:id="rId13"/>
              </a:rPr>
              <a:t>Endorsement Letter &amp; ICAID</a:t>
            </a:r>
            <a:endParaRPr lang="en-US" sz="2000" dirty="0"/>
          </a:p>
          <a:p>
            <a:pPr marL="457200" indent="-457200">
              <a:buFont typeface="+mj-lt"/>
              <a:buAutoNum type="arabicParenR"/>
            </a:pPr>
            <a:r>
              <a:rPr lang="en-US" sz="2000" dirty="0"/>
              <a:t>802.15.4 - Standard for Low Rate Wireless Networks, Revision </a:t>
            </a:r>
            <a:r>
              <a:rPr lang="en-US" sz="2000" dirty="0">
                <a:hlinkClick r:id="rId14"/>
              </a:rPr>
              <a:t>PAR </a:t>
            </a:r>
            <a:endParaRPr lang="en-US" sz="2000" dirty="0"/>
          </a:p>
        </p:txBody>
      </p:sp>
      <p:sp>
        <p:nvSpPr>
          <p:cNvPr id="4" name="Date Placeholder 3">
            <a:extLst>
              <a:ext uri="{FF2B5EF4-FFF2-40B4-BE49-F238E27FC236}">
                <a16:creationId xmlns:a16="http://schemas.microsoft.com/office/drawing/2014/main" id="{A6580590-2951-4A3A-AF5A-A77F31A22704}"/>
              </a:ext>
            </a:extLst>
          </p:cNvPr>
          <p:cNvSpPr>
            <a:spLocks noGrp="1"/>
          </p:cNvSpPr>
          <p:nvPr>
            <p:ph type="dt" idx="10"/>
          </p:nvPr>
        </p:nvSpPr>
        <p:spPr/>
        <p:txBody>
          <a:bodyPr/>
          <a:lstStyle/>
          <a:p>
            <a:r>
              <a:rPr lang="en-US"/>
              <a:t>July 2022</a:t>
            </a:r>
            <a:endParaRPr lang="en-GB" dirty="0"/>
          </a:p>
        </p:txBody>
      </p:sp>
      <p:sp>
        <p:nvSpPr>
          <p:cNvPr id="5" name="Footer Placeholder 4">
            <a:extLst>
              <a:ext uri="{FF2B5EF4-FFF2-40B4-BE49-F238E27FC236}">
                <a16:creationId xmlns:a16="http://schemas.microsoft.com/office/drawing/2014/main" id="{1C7D61F8-E820-4CDD-94CA-5A40630002A2}"/>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1D3143B-4761-4BA3-92BC-111716E04C08}"/>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Tree>
    <p:extLst>
      <p:ext uri="{BB962C8B-B14F-4D97-AF65-F5344CB8AC3E}">
        <p14:creationId xmlns:p14="http://schemas.microsoft.com/office/powerpoint/2010/main" val="35596927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SC Comments</a:t>
            </a:r>
            <a:endParaRPr lang="en-US" dirty="0"/>
          </a:p>
        </p:txBody>
      </p:sp>
      <p:sp>
        <p:nvSpPr>
          <p:cNvPr id="4" name="Date Placeholder 3"/>
          <p:cNvSpPr>
            <a:spLocks noGrp="1"/>
          </p:cNvSpPr>
          <p:nvPr>
            <p:ph type="dt" idx="10"/>
          </p:nvPr>
        </p:nvSpPr>
        <p:spPr/>
        <p:txBody>
          <a:bodyPr/>
          <a:lstStyle/>
          <a:p>
            <a:r>
              <a:rPr lang="en-US"/>
              <a:t>July 2022</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21702977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F5CEBC-9718-2446-004E-204420953A21}"/>
              </a:ext>
            </a:extLst>
          </p:cNvPr>
          <p:cNvSpPr>
            <a:spLocks noGrp="1"/>
          </p:cNvSpPr>
          <p:nvPr>
            <p:ph type="title"/>
          </p:nvPr>
        </p:nvSpPr>
        <p:spPr/>
        <p:txBody>
          <a:bodyPr/>
          <a:lstStyle/>
          <a:p>
            <a:r>
              <a:rPr lang="en-US" sz="2000" dirty="0"/>
              <a:t>1 - 60802 - Standard - Time-Sensitive Networking Profile for Industrial Automation, </a:t>
            </a:r>
            <a:r>
              <a:rPr lang="en-US" sz="2000" dirty="0">
                <a:hlinkClick r:id="rId2"/>
              </a:rPr>
              <a:t>PAR</a:t>
            </a:r>
            <a:r>
              <a:rPr lang="en-US" sz="2000" dirty="0"/>
              <a:t>, </a:t>
            </a:r>
            <a:r>
              <a:rPr lang="en-US" sz="2000" dirty="0">
                <a:hlinkClick r:id="rId3"/>
              </a:rPr>
              <a:t>CSD</a:t>
            </a:r>
            <a:r>
              <a:rPr lang="en-US" sz="2000" dirty="0"/>
              <a:t>, and </a:t>
            </a:r>
            <a:r>
              <a:rPr lang="en-US" sz="2000" dirty="0">
                <a:hlinkClick r:id="rId4"/>
              </a:rPr>
              <a:t>PAR Extension</a:t>
            </a:r>
            <a:endParaRPr lang="en-US" sz="2000" dirty="0"/>
          </a:p>
        </p:txBody>
      </p:sp>
      <p:sp>
        <p:nvSpPr>
          <p:cNvPr id="7" name="Content Placeholder 6">
            <a:extLst>
              <a:ext uri="{FF2B5EF4-FFF2-40B4-BE49-F238E27FC236}">
                <a16:creationId xmlns:a16="http://schemas.microsoft.com/office/drawing/2014/main" id="{A9127B89-11CE-BF0F-7FBD-8E47F513CC15}"/>
              </a:ext>
            </a:extLst>
          </p:cNvPr>
          <p:cNvSpPr>
            <a:spLocks noGrp="1"/>
          </p:cNvSpPr>
          <p:nvPr>
            <p:ph idx="1"/>
          </p:nvPr>
        </p:nvSpPr>
        <p:spPr/>
        <p:txBody>
          <a:bodyPr/>
          <a:lstStyle/>
          <a:p>
            <a:r>
              <a:rPr lang="en-US" dirty="0"/>
              <a:t>No comment</a:t>
            </a:r>
          </a:p>
        </p:txBody>
      </p:sp>
      <p:sp>
        <p:nvSpPr>
          <p:cNvPr id="4" name="Date Placeholder 3">
            <a:extLst>
              <a:ext uri="{FF2B5EF4-FFF2-40B4-BE49-F238E27FC236}">
                <a16:creationId xmlns:a16="http://schemas.microsoft.com/office/drawing/2014/main" id="{F1C1E534-9A28-F831-C126-C2B6AEF5A2F8}"/>
              </a:ext>
            </a:extLst>
          </p:cNvPr>
          <p:cNvSpPr>
            <a:spLocks noGrp="1"/>
          </p:cNvSpPr>
          <p:nvPr>
            <p:ph type="dt" idx="10"/>
          </p:nvPr>
        </p:nvSpPr>
        <p:spPr/>
        <p:txBody>
          <a:bodyPr/>
          <a:lstStyle/>
          <a:p>
            <a:pPr>
              <a:defRPr/>
            </a:pPr>
            <a:r>
              <a:rPr lang="en-US">
                <a:solidFill>
                  <a:srgbClr val="000000"/>
                </a:solidFill>
              </a:rPr>
              <a:t>July 2022</a:t>
            </a:r>
            <a:endParaRPr lang="en-US" dirty="0">
              <a:solidFill>
                <a:srgbClr val="000000"/>
              </a:solidFill>
            </a:endParaRPr>
          </a:p>
        </p:txBody>
      </p:sp>
      <p:sp>
        <p:nvSpPr>
          <p:cNvPr id="5" name="Footer Placeholder 4">
            <a:extLst>
              <a:ext uri="{FF2B5EF4-FFF2-40B4-BE49-F238E27FC236}">
                <a16:creationId xmlns:a16="http://schemas.microsoft.com/office/drawing/2014/main" id="{81D5D9B8-E31A-9B69-DBCF-3AA60AAB93CB}"/>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8D2E1E2D-D6C9-272D-7C3F-442953B69BDC}"/>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18</a:t>
            </a:fld>
            <a:endParaRPr lang="en-US" altLang="en-US">
              <a:solidFill>
                <a:srgbClr val="000000"/>
              </a:solidFill>
            </a:endParaRPr>
          </a:p>
        </p:txBody>
      </p:sp>
    </p:spTree>
    <p:extLst>
      <p:ext uri="{BB962C8B-B14F-4D97-AF65-F5344CB8AC3E}">
        <p14:creationId xmlns:p14="http://schemas.microsoft.com/office/powerpoint/2010/main" val="3222544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83269-5D49-290E-BABF-205952B42478}"/>
              </a:ext>
            </a:extLst>
          </p:cNvPr>
          <p:cNvSpPr>
            <a:spLocks noGrp="1"/>
          </p:cNvSpPr>
          <p:nvPr>
            <p:ph type="title"/>
          </p:nvPr>
        </p:nvSpPr>
        <p:spPr/>
        <p:txBody>
          <a:bodyPr/>
          <a:lstStyle/>
          <a:p>
            <a:r>
              <a:rPr lang="en-US" sz="2400" dirty="0"/>
              <a:t>2 - 802.1Qdv - Amendment: Enhancements to Cyclic Queuing and Forwarding, </a:t>
            </a:r>
            <a:r>
              <a:rPr lang="en-US" sz="2400" dirty="0">
                <a:hlinkClick r:id="rId2"/>
              </a:rPr>
              <a:t>PAR</a:t>
            </a:r>
            <a:r>
              <a:rPr lang="en-US" sz="2400" dirty="0"/>
              <a:t> and </a:t>
            </a:r>
            <a:r>
              <a:rPr lang="en-US" sz="2400" dirty="0">
                <a:hlinkClick r:id="rId3"/>
              </a:rPr>
              <a:t>CSD</a:t>
            </a:r>
            <a:endParaRPr lang="en-US" sz="2400" dirty="0"/>
          </a:p>
        </p:txBody>
      </p:sp>
      <p:sp>
        <p:nvSpPr>
          <p:cNvPr id="7" name="Content Placeholder 6">
            <a:extLst>
              <a:ext uri="{FF2B5EF4-FFF2-40B4-BE49-F238E27FC236}">
                <a16:creationId xmlns:a16="http://schemas.microsoft.com/office/drawing/2014/main" id="{162AE076-3DFD-042F-BA50-1DE20B46518E}"/>
              </a:ext>
            </a:extLst>
          </p:cNvPr>
          <p:cNvSpPr>
            <a:spLocks noGrp="1"/>
          </p:cNvSpPr>
          <p:nvPr>
            <p:ph idx="1"/>
          </p:nvPr>
        </p:nvSpPr>
        <p:spPr/>
        <p:txBody>
          <a:bodyPr/>
          <a:lstStyle/>
          <a:p>
            <a:r>
              <a:rPr lang="en-US" dirty="0"/>
              <a:t>PAR – No comment</a:t>
            </a:r>
          </a:p>
          <a:p>
            <a:endParaRPr lang="en-US" dirty="0"/>
          </a:p>
          <a:p>
            <a:r>
              <a:rPr lang="en-US" dirty="0"/>
              <a:t>CSD 1.2.4  b) Suggest change “bound” with “limits” and delete “, on ether side,” which does not help the sentence clarity.</a:t>
            </a:r>
          </a:p>
        </p:txBody>
      </p:sp>
      <p:sp>
        <p:nvSpPr>
          <p:cNvPr id="4" name="Date Placeholder 3">
            <a:extLst>
              <a:ext uri="{FF2B5EF4-FFF2-40B4-BE49-F238E27FC236}">
                <a16:creationId xmlns:a16="http://schemas.microsoft.com/office/drawing/2014/main" id="{181E0215-18FD-2092-932B-57A78618FA01}"/>
              </a:ext>
            </a:extLst>
          </p:cNvPr>
          <p:cNvSpPr>
            <a:spLocks noGrp="1"/>
          </p:cNvSpPr>
          <p:nvPr>
            <p:ph type="dt" idx="10"/>
          </p:nvPr>
        </p:nvSpPr>
        <p:spPr/>
        <p:txBody>
          <a:bodyPr/>
          <a:lstStyle/>
          <a:p>
            <a:pPr>
              <a:defRPr/>
            </a:pPr>
            <a:r>
              <a:rPr lang="en-US">
                <a:solidFill>
                  <a:srgbClr val="000000"/>
                </a:solidFill>
              </a:rPr>
              <a:t>July 2022</a:t>
            </a:r>
            <a:endParaRPr lang="en-US" dirty="0">
              <a:solidFill>
                <a:srgbClr val="000000"/>
              </a:solidFill>
            </a:endParaRPr>
          </a:p>
        </p:txBody>
      </p:sp>
      <p:sp>
        <p:nvSpPr>
          <p:cNvPr id="5" name="Footer Placeholder 4">
            <a:extLst>
              <a:ext uri="{FF2B5EF4-FFF2-40B4-BE49-F238E27FC236}">
                <a16:creationId xmlns:a16="http://schemas.microsoft.com/office/drawing/2014/main" id="{1EFAC59F-2AD7-0D9A-DAF9-061E577108B4}"/>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FE512F6B-4E01-0BA2-A10F-5D729C489AB2}"/>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19</a:t>
            </a:fld>
            <a:endParaRPr lang="en-US" altLang="en-US">
              <a:solidFill>
                <a:srgbClr val="000000"/>
              </a:solidFill>
            </a:endParaRPr>
          </a:p>
        </p:txBody>
      </p:sp>
    </p:spTree>
    <p:extLst>
      <p:ext uri="{BB962C8B-B14F-4D97-AF65-F5344CB8AC3E}">
        <p14:creationId xmlns:p14="http://schemas.microsoft.com/office/powerpoint/2010/main" val="37871796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915458" y="641909"/>
            <a:ext cx="10361084" cy="770867"/>
          </a:xfrm>
        </p:spPr>
        <p:txBody>
          <a:bodyPr/>
          <a:lstStyle/>
          <a:p>
            <a:r>
              <a:rPr lang="en-US" altLang="en-US" sz="2800" dirty="0"/>
              <a:t>PAR Review SC – Snapshot slide</a:t>
            </a:r>
            <a:br>
              <a:rPr lang="en-US" altLang="en-US" sz="2800" dirty="0"/>
            </a:br>
            <a:r>
              <a:rPr lang="en-US" altLang="en-US" sz="2800" dirty="0"/>
              <a:t>Chair: Jon Rosdahl</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95400" y="1525506"/>
            <a:ext cx="10873208" cy="4949909"/>
          </a:xfrm>
        </p:spPr>
        <p:txBody>
          <a:bodyPr/>
          <a:lstStyle/>
          <a:p>
            <a:pPr marL="285750" indent="-285750"/>
            <a:r>
              <a:rPr lang="en-US" sz="2000" dirty="0"/>
              <a:t>PARs to be considered on </a:t>
            </a:r>
            <a:r>
              <a:rPr lang="en-US" altLang="en-US" sz="2000" dirty="0"/>
              <a:t>11 and 12 July 2022  13:30-15:30 ET  - Comments due July 12</a:t>
            </a:r>
            <a:r>
              <a:rPr lang="en-US" altLang="en-US" sz="2000" baseline="30000" dirty="0"/>
              <a:t>th  </a:t>
            </a:r>
            <a:r>
              <a:rPr lang="en-US" sz="2000" b="1" i="0" dirty="0">
                <a:solidFill>
                  <a:srgbClr val="000000"/>
                </a:solidFill>
                <a:effectLst/>
              </a:rPr>
              <a:t>18:00</a:t>
            </a:r>
          </a:p>
          <a:p>
            <a:r>
              <a:rPr lang="en-US" sz="2000" b="1" dirty="0"/>
              <a:t>July 10-15, 2022, Montreal, Quebec</a:t>
            </a:r>
          </a:p>
          <a:p>
            <a:pPr marL="457200" indent="-457200">
              <a:buFont typeface="+mj-lt"/>
              <a:buAutoNum type="arabicParenR"/>
            </a:pPr>
            <a:r>
              <a:rPr lang="en-US" sz="2000" dirty="0"/>
              <a:t>60802 - Standard - Time-Sensitive Networking Profile for Industrial Automation, </a:t>
            </a:r>
            <a:r>
              <a:rPr lang="en-US" sz="2000" dirty="0">
                <a:hlinkClick r:id="rId2"/>
              </a:rPr>
              <a:t>PAR</a:t>
            </a:r>
            <a:r>
              <a:rPr lang="en-US" sz="2000" dirty="0"/>
              <a:t>, </a:t>
            </a:r>
            <a:r>
              <a:rPr lang="en-US" sz="2000" dirty="0">
                <a:hlinkClick r:id="rId3"/>
              </a:rPr>
              <a:t>CSD</a:t>
            </a:r>
            <a:r>
              <a:rPr lang="en-US" sz="2000" dirty="0"/>
              <a:t>, and </a:t>
            </a:r>
            <a:r>
              <a:rPr lang="en-US" sz="2000" dirty="0">
                <a:hlinkClick r:id="rId4"/>
              </a:rPr>
              <a:t>PAR Extension</a:t>
            </a:r>
            <a:endParaRPr lang="en-US" sz="2000" dirty="0"/>
          </a:p>
          <a:p>
            <a:pPr marL="457200" indent="-457200">
              <a:buFont typeface="+mj-lt"/>
              <a:buAutoNum type="arabicParenR"/>
            </a:pPr>
            <a:r>
              <a:rPr lang="en-US" sz="2000" dirty="0"/>
              <a:t>802.1Qdv - Amendment: Enhancements to Cyclic Queuing and Forwarding, </a:t>
            </a:r>
            <a:r>
              <a:rPr lang="en-US" sz="2000" dirty="0">
                <a:hlinkClick r:id="rId5"/>
              </a:rPr>
              <a:t>PAR</a:t>
            </a:r>
            <a:r>
              <a:rPr lang="en-US" sz="2000" dirty="0"/>
              <a:t> and </a:t>
            </a:r>
            <a:r>
              <a:rPr lang="en-US" sz="2000" dirty="0">
                <a:hlinkClick r:id="rId6"/>
              </a:rPr>
              <a:t>CSD</a:t>
            </a:r>
            <a:endParaRPr lang="en-US" sz="2000" dirty="0"/>
          </a:p>
          <a:p>
            <a:pPr marL="457200" indent="-457200">
              <a:buFont typeface="+mj-lt"/>
              <a:buAutoNum type="arabicParenR"/>
            </a:pPr>
            <a:r>
              <a:rPr lang="en-US" sz="2000" dirty="0"/>
              <a:t>802.1Qdw - Amendment: Source Flow Control, </a:t>
            </a:r>
            <a:r>
              <a:rPr lang="en-US" sz="2000" dirty="0">
                <a:hlinkClick r:id="rId7"/>
              </a:rPr>
              <a:t>PAR</a:t>
            </a:r>
            <a:r>
              <a:rPr lang="en-US" sz="2000" dirty="0"/>
              <a:t> and </a:t>
            </a:r>
            <a:r>
              <a:rPr lang="en-US" sz="2000" dirty="0">
                <a:hlinkClick r:id="rId8"/>
              </a:rPr>
              <a:t>CSD</a:t>
            </a:r>
            <a:endParaRPr lang="en-US" sz="2000" dirty="0"/>
          </a:p>
          <a:p>
            <a:pPr marL="457200" indent="-457200">
              <a:buFont typeface="+mj-lt"/>
              <a:buAutoNum type="arabicParenR"/>
            </a:pPr>
            <a:r>
              <a:rPr lang="en-US" sz="2000" dirty="0"/>
              <a:t>802.1CQ - Standard - Multicast and Local Address Assignment, </a:t>
            </a:r>
            <a:r>
              <a:rPr lang="en-US" sz="2000" dirty="0">
                <a:hlinkClick r:id="rId9"/>
              </a:rPr>
              <a:t>PAR Extension</a:t>
            </a:r>
            <a:endParaRPr lang="en-US" sz="2000" dirty="0"/>
          </a:p>
          <a:p>
            <a:pPr marL="457200" indent="-457200">
              <a:buFont typeface="+mj-lt"/>
              <a:buAutoNum type="arabicParenR"/>
            </a:pPr>
            <a:r>
              <a:rPr lang="en-US" sz="2000" dirty="0"/>
              <a:t>802.1DC - Standard - Quality of Service Provision by Network Systems, </a:t>
            </a:r>
            <a:r>
              <a:rPr lang="en-US" sz="2000" dirty="0">
                <a:hlinkClick r:id="rId10"/>
              </a:rPr>
              <a:t>PAR Extension</a:t>
            </a:r>
            <a:endParaRPr lang="en-US" sz="2000" dirty="0"/>
          </a:p>
          <a:p>
            <a:pPr marL="457200" indent="-457200">
              <a:buFont typeface="+mj-lt"/>
              <a:buAutoNum type="arabicParenR"/>
            </a:pPr>
            <a:r>
              <a:rPr lang="en-US" sz="2000" dirty="0"/>
              <a:t>802.1Qcz - Amendment: Congestion Isolation, </a:t>
            </a:r>
            <a:r>
              <a:rPr lang="en-US" sz="2000" dirty="0">
                <a:hlinkClick r:id="rId11"/>
              </a:rPr>
              <a:t>PAR Extension</a:t>
            </a:r>
            <a:endParaRPr lang="en-US" sz="2000" dirty="0"/>
          </a:p>
          <a:p>
            <a:pPr marL="457200" indent="-457200">
              <a:buFont typeface="+mj-lt"/>
              <a:buAutoNum type="arabicParenR"/>
            </a:pPr>
            <a:r>
              <a:rPr lang="en-US" sz="2000" dirty="0"/>
              <a:t>802.1Qdd - Amendment: Resource Allocation Protocol, </a:t>
            </a:r>
            <a:r>
              <a:rPr lang="en-US" sz="2000" dirty="0">
                <a:hlinkClick r:id="rId12"/>
              </a:rPr>
              <a:t>PAR Extension</a:t>
            </a:r>
            <a:endParaRPr lang="en-US" sz="2000" dirty="0"/>
          </a:p>
          <a:p>
            <a:pPr marL="457200" indent="-457200">
              <a:buFont typeface="+mj-lt"/>
              <a:buAutoNum type="arabicParenR"/>
            </a:pPr>
            <a:r>
              <a:rPr lang="en-US" sz="2000" dirty="0"/>
              <a:t>802.3 Industry Connections - New Ethernet Applications, </a:t>
            </a:r>
            <a:r>
              <a:rPr lang="en-US" sz="2000" dirty="0">
                <a:hlinkClick r:id="rId13"/>
              </a:rPr>
              <a:t>Endorsement Letter &amp; ICAID</a:t>
            </a:r>
            <a:endParaRPr lang="en-US" sz="2000" dirty="0"/>
          </a:p>
          <a:p>
            <a:pPr marL="457200" indent="-457200">
              <a:buFont typeface="+mj-lt"/>
              <a:buAutoNum type="arabicParenR"/>
            </a:pPr>
            <a:r>
              <a:rPr lang="en-US" sz="2000" dirty="0"/>
              <a:t>802.15.4 - Standard for Low Rate Wireless Networks, Revision </a:t>
            </a:r>
            <a:r>
              <a:rPr lang="en-US" sz="2000" dirty="0">
                <a:hlinkClick r:id="rId14"/>
              </a:rPr>
              <a:t>PAR </a:t>
            </a:r>
            <a:endParaRPr lang="en-US" sz="2000" dirty="0"/>
          </a:p>
          <a:p>
            <a:r>
              <a:rPr lang="en-US" altLang="en-US" sz="2000" dirty="0"/>
              <a:t>Feedback to be reviewed on Thursda</a:t>
            </a:r>
            <a:r>
              <a:rPr lang="en-US" sz="2000" dirty="0"/>
              <a:t>y 14 July 2022, </a:t>
            </a:r>
            <a:r>
              <a:rPr lang="en-US" altLang="en-US" sz="2000" dirty="0"/>
              <a:t>13:30-15:30 ET </a:t>
            </a:r>
          </a:p>
        </p:txBody>
      </p:sp>
      <p:sp>
        <p:nvSpPr>
          <p:cNvPr id="4" name="Date Placeholder 3">
            <a:extLst>
              <a:ext uri="{FF2B5EF4-FFF2-40B4-BE49-F238E27FC236}">
                <a16:creationId xmlns:a16="http://schemas.microsoft.com/office/drawing/2014/main" id="{F50E3A87-C269-48A3-8E92-ECFE8A46A6EB}"/>
              </a:ext>
            </a:extLst>
          </p:cNvPr>
          <p:cNvSpPr>
            <a:spLocks noGrp="1"/>
          </p:cNvSpPr>
          <p:nvPr>
            <p:ph type="dt" idx="10"/>
          </p:nvPr>
        </p:nvSpPr>
        <p:spPr/>
        <p:txBody>
          <a:bodyPr/>
          <a:lstStyle/>
          <a:p>
            <a:r>
              <a:rPr lang="en-US"/>
              <a:t>July 2022</a:t>
            </a:r>
            <a:endParaRPr lang="en-GB" dirty="0"/>
          </a:p>
        </p:txBody>
      </p:sp>
      <p:sp>
        <p:nvSpPr>
          <p:cNvPr id="5" name="Footer Placeholder 4">
            <a:extLst>
              <a:ext uri="{FF2B5EF4-FFF2-40B4-BE49-F238E27FC236}">
                <a16:creationId xmlns:a16="http://schemas.microsoft.com/office/drawing/2014/main" id="{94711B1D-FCDD-4755-9D99-2CA74ED21E19}"/>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Tree>
    <p:extLst>
      <p:ext uri="{BB962C8B-B14F-4D97-AF65-F5344CB8AC3E}">
        <p14:creationId xmlns:p14="http://schemas.microsoft.com/office/powerpoint/2010/main" val="822775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3B476-659E-ED81-233E-9C373F9F64E8}"/>
              </a:ext>
            </a:extLst>
          </p:cNvPr>
          <p:cNvSpPr>
            <a:spLocks noGrp="1"/>
          </p:cNvSpPr>
          <p:nvPr>
            <p:ph type="title"/>
          </p:nvPr>
        </p:nvSpPr>
        <p:spPr/>
        <p:txBody>
          <a:bodyPr/>
          <a:lstStyle/>
          <a:p>
            <a:r>
              <a:rPr lang="en-US" sz="4000" dirty="0"/>
              <a:t>3 - 802.1Qdw - Amendment: Source Flow Control, </a:t>
            </a:r>
            <a:r>
              <a:rPr lang="en-US" sz="4000" dirty="0">
                <a:hlinkClick r:id="rId2"/>
              </a:rPr>
              <a:t>PAR</a:t>
            </a:r>
            <a:r>
              <a:rPr lang="en-US" sz="4000" dirty="0"/>
              <a:t> and </a:t>
            </a:r>
            <a:r>
              <a:rPr lang="en-US" sz="4000" dirty="0">
                <a:hlinkClick r:id="rId3"/>
              </a:rPr>
              <a:t>CSD</a:t>
            </a:r>
            <a:endParaRPr lang="en-US" sz="4000" dirty="0"/>
          </a:p>
        </p:txBody>
      </p:sp>
      <p:sp>
        <p:nvSpPr>
          <p:cNvPr id="7" name="Content Placeholder 6">
            <a:extLst>
              <a:ext uri="{FF2B5EF4-FFF2-40B4-BE49-F238E27FC236}">
                <a16:creationId xmlns:a16="http://schemas.microsoft.com/office/drawing/2014/main" id="{78EACB7F-1422-B28E-F0FD-F5BF8F1AFD55}"/>
              </a:ext>
            </a:extLst>
          </p:cNvPr>
          <p:cNvSpPr>
            <a:spLocks noGrp="1"/>
          </p:cNvSpPr>
          <p:nvPr>
            <p:ph idx="1"/>
          </p:nvPr>
        </p:nvSpPr>
        <p:spPr/>
        <p:txBody>
          <a:bodyPr/>
          <a:lstStyle/>
          <a:p>
            <a:r>
              <a:rPr lang="en-US" dirty="0"/>
              <a:t>PAR: 5.5 Change - “PFC is used to avoid packet loss from to congestion,..” to “PFC is used to avoid packet loss from congestion,”</a:t>
            </a:r>
          </a:p>
          <a:p>
            <a:endParaRPr lang="en-US" dirty="0"/>
          </a:p>
          <a:p>
            <a:r>
              <a:rPr lang="en-US" b="0" dirty="0">
                <a:solidFill>
                  <a:srgbClr val="FF0000"/>
                </a:solidFill>
              </a:rPr>
              <a:t>PAR 5.2.b last sentence: Please consider replacing “errors of” with “technical corrections to” </a:t>
            </a:r>
          </a:p>
          <a:p>
            <a:endParaRPr lang="en-US" dirty="0"/>
          </a:p>
          <a:p>
            <a:r>
              <a:rPr lang="en-US" dirty="0"/>
              <a:t>CSD: No comment</a:t>
            </a:r>
          </a:p>
        </p:txBody>
      </p:sp>
      <p:sp>
        <p:nvSpPr>
          <p:cNvPr id="4" name="Date Placeholder 3">
            <a:extLst>
              <a:ext uri="{FF2B5EF4-FFF2-40B4-BE49-F238E27FC236}">
                <a16:creationId xmlns:a16="http://schemas.microsoft.com/office/drawing/2014/main" id="{C1197BEF-2C22-6A67-970A-558F3DAC9542}"/>
              </a:ext>
            </a:extLst>
          </p:cNvPr>
          <p:cNvSpPr>
            <a:spLocks noGrp="1"/>
          </p:cNvSpPr>
          <p:nvPr>
            <p:ph type="dt" idx="10"/>
          </p:nvPr>
        </p:nvSpPr>
        <p:spPr/>
        <p:txBody>
          <a:bodyPr/>
          <a:lstStyle/>
          <a:p>
            <a:pPr>
              <a:defRPr/>
            </a:pPr>
            <a:r>
              <a:rPr lang="en-US">
                <a:solidFill>
                  <a:srgbClr val="000000"/>
                </a:solidFill>
              </a:rPr>
              <a:t>July 2022</a:t>
            </a:r>
            <a:endParaRPr lang="en-US" dirty="0">
              <a:solidFill>
                <a:srgbClr val="000000"/>
              </a:solidFill>
            </a:endParaRPr>
          </a:p>
        </p:txBody>
      </p:sp>
      <p:sp>
        <p:nvSpPr>
          <p:cNvPr id="5" name="Footer Placeholder 4">
            <a:extLst>
              <a:ext uri="{FF2B5EF4-FFF2-40B4-BE49-F238E27FC236}">
                <a16:creationId xmlns:a16="http://schemas.microsoft.com/office/drawing/2014/main" id="{84BE00FD-D512-D7E8-B914-C5FFACB131F3}"/>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57E0385E-2BD1-4067-D882-9CF2951C2F75}"/>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20</a:t>
            </a:fld>
            <a:endParaRPr lang="en-US" altLang="en-US">
              <a:solidFill>
                <a:srgbClr val="000000"/>
              </a:solidFill>
            </a:endParaRPr>
          </a:p>
        </p:txBody>
      </p:sp>
    </p:spTree>
    <p:extLst>
      <p:ext uri="{BB962C8B-B14F-4D97-AF65-F5344CB8AC3E}">
        <p14:creationId xmlns:p14="http://schemas.microsoft.com/office/powerpoint/2010/main" val="33309594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483BF-BCA5-E916-1A90-413E80EAFBB6}"/>
              </a:ext>
            </a:extLst>
          </p:cNvPr>
          <p:cNvSpPr>
            <a:spLocks noGrp="1"/>
          </p:cNvSpPr>
          <p:nvPr>
            <p:ph type="title"/>
          </p:nvPr>
        </p:nvSpPr>
        <p:spPr/>
        <p:txBody>
          <a:bodyPr/>
          <a:lstStyle/>
          <a:p>
            <a:r>
              <a:rPr lang="en-US" sz="1800" dirty="0"/>
              <a:t>4 - 802.1CQ - Standard - Multicast and Local Address Assignment, </a:t>
            </a:r>
            <a:r>
              <a:rPr lang="en-US" sz="1800" dirty="0">
                <a:hlinkClick r:id="rId2"/>
              </a:rPr>
              <a:t>PAR Extension</a:t>
            </a:r>
            <a:br>
              <a:rPr lang="en-US" sz="1800" dirty="0"/>
            </a:br>
            <a:endParaRPr lang="en-US" sz="1800" dirty="0">
              <a:effectLst/>
            </a:endParaRPr>
          </a:p>
        </p:txBody>
      </p:sp>
      <p:sp>
        <p:nvSpPr>
          <p:cNvPr id="7" name="Content Placeholder 6">
            <a:extLst>
              <a:ext uri="{FF2B5EF4-FFF2-40B4-BE49-F238E27FC236}">
                <a16:creationId xmlns:a16="http://schemas.microsoft.com/office/drawing/2014/main" id="{D5D4C195-E23D-4991-567B-424FC882180B}"/>
              </a:ext>
            </a:extLst>
          </p:cNvPr>
          <p:cNvSpPr>
            <a:spLocks noGrp="1"/>
          </p:cNvSpPr>
          <p:nvPr>
            <p:ph idx="1"/>
          </p:nvPr>
        </p:nvSpPr>
        <p:spPr/>
        <p:txBody>
          <a:bodyPr/>
          <a:lstStyle/>
          <a:p>
            <a:r>
              <a:rPr lang="en-US" dirty="0"/>
              <a:t>PAR Extension: no Comment</a:t>
            </a:r>
          </a:p>
        </p:txBody>
      </p:sp>
      <p:sp>
        <p:nvSpPr>
          <p:cNvPr id="4" name="Date Placeholder 3">
            <a:extLst>
              <a:ext uri="{FF2B5EF4-FFF2-40B4-BE49-F238E27FC236}">
                <a16:creationId xmlns:a16="http://schemas.microsoft.com/office/drawing/2014/main" id="{A9071681-EA6E-D8DB-2CE0-3985489B4435}"/>
              </a:ext>
            </a:extLst>
          </p:cNvPr>
          <p:cNvSpPr>
            <a:spLocks noGrp="1"/>
          </p:cNvSpPr>
          <p:nvPr>
            <p:ph type="dt" idx="10"/>
          </p:nvPr>
        </p:nvSpPr>
        <p:spPr/>
        <p:txBody>
          <a:bodyPr/>
          <a:lstStyle/>
          <a:p>
            <a:pPr>
              <a:defRPr/>
            </a:pPr>
            <a:r>
              <a:rPr lang="en-US">
                <a:solidFill>
                  <a:srgbClr val="000000"/>
                </a:solidFill>
              </a:rPr>
              <a:t>July 2022</a:t>
            </a:r>
            <a:endParaRPr lang="en-US" dirty="0">
              <a:solidFill>
                <a:srgbClr val="000000"/>
              </a:solidFill>
            </a:endParaRPr>
          </a:p>
        </p:txBody>
      </p:sp>
      <p:sp>
        <p:nvSpPr>
          <p:cNvPr id="5" name="Footer Placeholder 4">
            <a:extLst>
              <a:ext uri="{FF2B5EF4-FFF2-40B4-BE49-F238E27FC236}">
                <a16:creationId xmlns:a16="http://schemas.microsoft.com/office/drawing/2014/main" id="{92BEF2E6-4E7E-4A6B-00B1-DAF9605D4E43}"/>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2A00616D-E2AC-67F7-43B6-37094859CA7F}"/>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21</a:t>
            </a:fld>
            <a:endParaRPr lang="en-US" altLang="en-US">
              <a:solidFill>
                <a:srgbClr val="000000"/>
              </a:solidFill>
            </a:endParaRPr>
          </a:p>
        </p:txBody>
      </p:sp>
    </p:spTree>
    <p:extLst>
      <p:ext uri="{BB962C8B-B14F-4D97-AF65-F5344CB8AC3E}">
        <p14:creationId xmlns:p14="http://schemas.microsoft.com/office/powerpoint/2010/main" val="17728315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889D9C-7CB3-ACAA-7A5F-77E73A7D8400}"/>
              </a:ext>
            </a:extLst>
          </p:cNvPr>
          <p:cNvSpPr>
            <a:spLocks noGrp="1"/>
          </p:cNvSpPr>
          <p:nvPr>
            <p:ph type="title"/>
          </p:nvPr>
        </p:nvSpPr>
        <p:spPr/>
        <p:txBody>
          <a:bodyPr/>
          <a:lstStyle/>
          <a:p>
            <a:r>
              <a:rPr lang="en-US" dirty="0"/>
              <a:t>5 - 802.1DC - Standard - Quality of Service Provision by Network Systems, </a:t>
            </a:r>
            <a:r>
              <a:rPr lang="en-US" dirty="0">
                <a:hlinkClick r:id="rId2"/>
              </a:rPr>
              <a:t>PAR Extension</a:t>
            </a:r>
            <a:endParaRPr lang="en-US" dirty="0"/>
          </a:p>
        </p:txBody>
      </p:sp>
      <p:sp>
        <p:nvSpPr>
          <p:cNvPr id="3" name="Content Placeholder 2">
            <a:extLst>
              <a:ext uri="{FF2B5EF4-FFF2-40B4-BE49-F238E27FC236}">
                <a16:creationId xmlns:a16="http://schemas.microsoft.com/office/drawing/2014/main" id="{667E7E46-BA1B-AEEB-125E-B01A1A8AB286}"/>
              </a:ext>
            </a:extLst>
          </p:cNvPr>
          <p:cNvSpPr>
            <a:spLocks noGrp="1"/>
          </p:cNvSpPr>
          <p:nvPr>
            <p:ph idx="1"/>
          </p:nvPr>
        </p:nvSpPr>
        <p:spPr/>
        <p:txBody>
          <a:bodyPr/>
          <a:lstStyle/>
          <a:p>
            <a:r>
              <a:rPr lang="en-US" dirty="0"/>
              <a:t>PAR – Number of years seems to be a bit long at 3 years to fix up references.</a:t>
            </a:r>
          </a:p>
          <a:p>
            <a:r>
              <a:rPr lang="en-US" dirty="0"/>
              <a:t>The Description may need to expand on explaining why 3 years is needed and remember the audience of the paragraph is not the 802.1 group that understands the underlying reasons.</a:t>
            </a:r>
          </a:p>
          <a:p>
            <a:r>
              <a:rPr lang="en-US" dirty="0"/>
              <a:t>The Document is already at 70%, so please explain what the scope of the changes are that require 3 years.</a:t>
            </a:r>
          </a:p>
          <a:p>
            <a:r>
              <a:rPr lang="en-US" dirty="0"/>
              <a:t>Given your </a:t>
            </a:r>
            <a:r>
              <a:rPr lang="en-US" dirty="0" err="1"/>
              <a:t>RevCom</a:t>
            </a:r>
            <a:r>
              <a:rPr lang="en-US" dirty="0"/>
              <a:t> target of July 2023, 1 year would be enough, but you could nominally ask for 2 years to buffer.</a:t>
            </a:r>
          </a:p>
        </p:txBody>
      </p:sp>
      <p:sp>
        <p:nvSpPr>
          <p:cNvPr id="4" name="Date Placeholder 3">
            <a:extLst>
              <a:ext uri="{FF2B5EF4-FFF2-40B4-BE49-F238E27FC236}">
                <a16:creationId xmlns:a16="http://schemas.microsoft.com/office/drawing/2014/main" id="{B7C42B83-60C7-D5DA-6EFA-DF092F0C1C5A}"/>
              </a:ext>
            </a:extLst>
          </p:cNvPr>
          <p:cNvSpPr>
            <a:spLocks noGrp="1"/>
          </p:cNvSpPr>
          <p:nvPr>
            <p:ph type="dt" idx="10"/>
          </p:nvPr>
        </p:nvSpPr>
        <p:spPr/>
        <p:txBody>
          <a:bodyPr/>
          <a:lstStyle/>
          <a:p>
            <a:r>
              <a:rPr lang="en-US"/>
              <a:t>July 2022</a:t>
            </a:r>
            <a:endParaRPr lang="en-GB" dirty="0"/>
          </a:p>
        </p:txBody>
      </p:sp>
      <p:sp>
        <p:nvSpPr>
          <p:cNvPr id="5" name="Footer Placeholder 4">
            <a:extLst>
              <a:ext uri="{FF2B5EF4-FFF2-40B4-BE49-F238E27FC236}">
                <a16:creationId xmlns:a16="http://schemas.microsoft.com/office/drawing/2014/main" id="{6E1072AC-FE32-502A-DA75-F152C565E16E}"/>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2177A44C-0EE1-4807-1D54-14B992F11C77}"/>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Tree>
    <p:extLst>
      <p:ext uri="{BB962C8B-B14F-4D97-AF65-F5344CB8AC3E}">
        <p14:creationId xmlns:p14="http://schemas.microsoft.com/office/powerpoint/2010/main" val="39024350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F2A22-8215-5383-9460-78FDFAE890AC}"/>
              </a:ext>
            </a:extLst>
          </p:cNvPr>
          <p:cNvSpPr>
            <a:spLocks noGrp="1"/>
          </p:cNvSpPr>
          <p:nvPr>
            <p:ph type="title"/>
          </p:nvPr>
        </p:nvSpPr>
        <p:spPr/>
        <p:txBody>
          <a:bodyPr/>
          <a:lstStyle/>
          <a:p>
            <a:r>
              <a:rPr lang="en-US" sz="2800" dirty="0"/>
              <a:t>6 - 802.1Qcz - Amendment: Congestion Isolation, </a:t>
            </a:r>
            <a:r>
              <a:rPr lang="en-US" sz="2800" dirty="0">
                <a:hlinkClick r:id="rId2"/>
              </a:rPr>
              <a:t>PAR Extension</a:t>
            </a:r>
            <a:br>
              <a:rPr lang="en-US" sz="2800" dirty="0"/>
            </a:br>
            <a:endParaRPr lang="en-US" sz="2800" dirty="0"/>
          </a:p>
        </p:txBody>
      </p:sp>
      <p:sp>
        <p:nvSpPr>
          <p:cNvPr id="3" name="Content Placeholder 2">
            <a:extLst>
              <a:ext uri="{FF2B5EF4-FFF2-40B4-BE49-F238E27FC236}">
                <a16:creationId xmlns:a16="http://schemas.microsoft.com/office/drawing/2014/main" id="{FFF36CD8-AF7F-1FC1-D5DE-C00860DDAE71}"/>
              </a:ext>
            </a:extLst>
          </p:cNvPr>
          <p:cNvSpPr>
            <a:spLocks noGrp="1"/>
          </p:cNvSpPr>
          <p:nvPr>
            <p:ph idx="1"/>
          </p:nvPr>
        </p:nvSpPr>
        <p:spPr/>
        <p:txBody>
          <a:bodyPr/>
          <a:lstStyle/>
          <a:p>
            <a:r>
              <a:rPr lang="en-US" dirty="0"/>
              <a:t>No Comment</a:t>
            </a:r>
          </a:p>
        </p:txBody>
      </p:sp>
      <p:sp>
        <p:nvSpPr>
          <p:cNvPr id="4" name="Date Placeholder 3">
            <a:extLst>
              <a:ext uri="{FF2B5EF4-FFF2-40B4-BE49-F238E27FC236}">
                <a16:creationId xmlns:a16="http://schemas.microsoft.com/office/drawing/2014/main" id="{F536DC97-8A0A-7C1D-6E12-7824A231B0CA}"/>
              </a:ext>
            </a:extLst>
          </p:cNvPr>
          <p:cNvSpPr>
            <a:spLocks noGrp="1"/>
          </p:cNvSpPr>
          <p:nvPr>
            <p:ph type="dt" idx="10"/>
          </p:nvPr>
        </p:nvSpPr>
        <p:spPr/>
        <p:txBody>
          <a:bodyPr/>
          <a:lstStyle/>
          <a:p>
            <a:r>
              <a:rPr lang="en-US"/>
              <a:t>July 2022</a:t>
            </a:r>
            <a:endParaRPr lang="en-GB" dirty="0"/>
          </a:p>
        </p:txBody>
      </p:sp>
      <p:sp>
        <p:nvSpPr>
          <p:cNvPr id="5" name="Footer Placeholder 4">
            <a:extLst>
              <a:ext uri="{FF2B5EF4-FFF2-40B4-BE49-F238E27FC236}">
                <a16:creationId xmlns:a16="http://schemas.microsoft.com/office/drawing/2014/main" id="{7D830D23-E6B3-4FB9-A051-3C09F215486D}"/>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64D0A3E-2611-8415-61EB-A1A8FCB38AB7}"/>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Tree>
    <p:extLst>
      <p:ext uri="{BB962C8B-B14F-4D97-AF65-F5344CB8AC3E}">
        <p14:creationId xmlns:p14="http://schemas.microsoft.com/office/powerpoint/2010/main" val="21754961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F235C-7803-BE8C-D7D9-344A8942D692}"/>
              </a:ext>
            </a:extLst>
          </p:cNvPr>
          <p:cNvSpPr>
            <a:spLocks noGrp="1"/>
          </p:cNvSpPr>
          <p:nvPr>
            <p:ph type="title"/>
          </p:nvPr>
        </p:nvSpPr>
        <p:spPr/>
        <p:txBody>
          <a:bodyPr/>
          <a:lstStyle/>
          <a:p>
            <a:r>
              <a:rPr lang="en-US" sz="2400" dirty="0"/>
              <a:t>7 - 802.1Qdd - Amendment: Resource Allocation Protocol, </a:t>
            </a:r>
            <a:r>
              <a:rPr lang="en-US" sz="2400" dirty="0">
                <a:hlinkClick r:id="rId2"/>
              </a:rPr>
              <a:t>PAR Extension</a:t>
            </a:r>
            <a:br>
              <a:rPr lang="en-US" sz="2400" dirty="0"/>
            </a:br>
            <a:endParaRPr lang="en-US" sz="2400" dirty="0"/>
          </a:p>
        </p:txBody>
      </p:sp>
      <p:sp>
        <p:nvSpPr>
          <p:cNvPr id="3" name="Content Placeholder 2">
            <a:extLst>
              <a:ext uri="{FF2B5EF4-FFF2-40B4-BE49-F238E27FC236}">
                <a16:creationId xmlns:a16="http://schemas.microsoft.com/office/drawing/2014/main" id="{5C5A9630-1716-B41D-1ED4-F1D32AF895A2}"/>
              </a:ext>
            </a:extLst>
          </p:cNvPr>
          <p:cNvSpPr>
            <a:spLocks noGrp="1"/>
          </p:cNvSpPr>
          <p:nvPr>
            <p:ph idx="1"/>
          </p:nvPr>
        </p:nvSpPr>
        <p:spPr/>
        <p:txBody>
          <a:bodyPr/>
          <a:lstStyle/>
          <a:p>
            <a:r>
              <a:rPr lang="en-US" dirty="0"/>
              <a:t>PAR Extension: 2. The text provided does not justify the extension.  It just details the normal process of creating a standard.  Please provide technical justification for the extension.</a:t>
            </a:r>
          </a:p>
          <a:p>
            <a:r>
              <a:rPr lang="en-US" dirty="0"/>
              <a:t>The Document is already at 70%, so please explain what the scope of the changes are that require 3 years.</a:t>
            </a:r>
          </a:p>
          <a:p>
            <a:endParaRPr lang="en-US" dirty="0"/>
          </a:p>
          <a:p>
            <a:endParaRPr lang="en-US" dirty="0"/>
          </a:p>
        </p:txBody>
      </p:sp>
      <p:sp>
        <p:nvSpPr>
          <p:cNvPr id="4" name="Date Placeholder 3">
            <a:extLst>
              <a:ext uri="{FF2B5EF4-FFF2-40B4-BE49-F238E27FC236}">
                <a16:creationId xmlns:a16="http://schemas.microsoft.com/office/drawing/2014/main" id="{E7B25E1B-D7B3-BC05-3633-6663F8598A77}"/>
              </a:ext>
            </a:extLst>
          </p:cNvPr>
          <p:cNvSpPr>
            <a:spLocks noGrp="1"/>
          </p:cNvSpPr>
          <p:nvPr>
            <p:ph type="dt" idx="10"/>
          </p:nvPr>
        </p:nvSpPr>
        <p:spPr/>
        <p:txBody>
          <a:bodyPr/>
          <a:lstStyle/>
          <a:p>
            <a:r>
              <a:rPr lang="en-US"/>
              <a:t>July 2022</a:t>
            </a:r>
            <a:endParaRPr lang="en-GB" dirty="0"/>
          </a:p>
        </p:txBody>
      </p:sp>
      <p:sp>
        <p:nvSpPr>
          <p:cNvPr id="5" name="Footer Placeholder 4">
            <a:extLst>
              <a:ext uri="{FF2B5EF4-FFF2-40B4-BE49-F238E27FC236}">
                <a16:creationId xmlns:a16="http://schemas.microsoft.com/office/drawing/2014/main" id="{DBF272C0-E965-A246-2633-19DE2053E2D8}"/>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8882216C-87B4-2638-FB1C-0EAECBF38F1D}"/>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Tree>
    <p:extLst>
      <p:ext uri="{BB962C8B-B14F-4D97-AF65-F5344CB8AC3E}">
        <p14:creationId xmlns:p14="http://schemas.microsoft.com/office/powerpoint/2010/main" val="16505257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22251-C330-DA2D-7186-98DCCA5A0DDC}"/>
              </a:ext>
            </a:extLst>
          </p:cNvPr>
          <p:cNvSpPr>
            <a:spLocks noGrp="1"/>
          </p:cNvSpPr>
          <p:nvPr>
            <p:ph type="title"/>
          </p:nvPr>
        </p:nvSpPr>
        <p:spPr/>
        <p:txBody>
          <a:bodyPr/>
          <a:lstStyle/>
          <a:p>
            <a:r>
              <a:rPr lang="en-US" sz="2800" dirty="0"/>
              <a:t>8 - 802.3 Industry Connections - New Ethernet Applications, </a:t>
            </a:r>
            <a:r>
              <a:rPr lang="en-US" sz="2800" dirty="0">
                <a:hlinkClick r:id="rId2"/>
              </a:rPr>
              <a:t>Endorsement Letter &amp; ICAID</a:t>
            </a:r>
            <a:endParaRPr lang="en-US" sz="2800" dirty="0"/>
          </a:p>
        </p:txBody>
      </p:sp>
      <p:sp>
        <p:nvSpPr>
          <p:cNvPr id="3" name="Content Placeholder 2">
            <a:extLst>
              <a:ext uri="{FF2B5EF4-FFF2-40B4-BE49-F238E27FC236}">
                <a16:creationId xmlns:a16="http://schemas.microsoft.com/office/drawing/2014/main" id="{9D50D409-31D4-6FB8-8BC4-1365C4E07172}"/>
              </a:ext>
            </a:extLst>
          </p:cNvPr>
          <p:cNvSpPr>
            <a:spLocks noGrp="1"/>
          </p:cNvSpPr>
          <p:nvPr>
            <p:ph idx="1"/>
          </p:nvPr>
        </p:nvSpPr>
        <p:spPr/>
        <p:txBody>
          <a:bodyPr/>
          <a:lstStyle/>
          <a:p>
            <a:r>
              <a:rPr lang="en-US" dirty="0"/>
              <a:t>8.3 Initial Participation – The Instructions indicate that 5 unique individuals with unique employers/affiliations are required.  Only 4 individuals are listed, but less than 4 unique affiliations.</a:t>
            </a:r>
          </a:p>
          <a:p>
            <a:endParaRPr lang="en-US" dirty="0"/>
          </a:p>
          <a:p>
            <a:r>
              <a:rPr lang="en-US" dirty="0"/>
              <a:t>8.4 Suggest removal of the black text after the “if yes” option as it is not needed ( you replied “no”).</a:t>
            </a:r>
          </a:p>
        </p:txBody>
      </p:sp>
      <p:sp>
        <p:nvSpPr>
          <p:cNvPr id="4" name="Date Placeholder 3">
            <a:extLst>
              <a:ext uri="{FF2B5EF4-FFF2-40B4-BE49-F238E27FC236}">
                <a16:creationId xmlns:a16="http://schemas.microsoft.com/office/drawing/2014/main" id="{19237638-BFAE-8A20-91D3-7008B8C13512}"/>
              </a:ext>
            </a:extLst>
          </p:cNvPr>
          <p:cNvSpPr>
            <a:spLocks noGrp="1"/>
          </p:cNvSpPr>
          <p:nvPr>
            <p:ph type="dt" idx="10"/>
          </p:nvPr>
        </p:nvSpPr>
        <p:spPr/>
        <p:txBody>
          <a:bodyPr/>
          <a:lstStyle/>
          <a:p>
            <a:r>
              <a:rPr lang="en-US"/>
              <a:t>July 2022</a:t>
            </a:r>
            <a:endParaRPr lang="en-GB" dirty="0"/>
          </a:p>
        </p:txBody>
      </p:sp>
      <p:sp>
        <p:nvSpPr>
          <p:cNvPr id="5" name="Footer Placeholder 4">
            <a:extLst>
              <a:ext uri="{FF2B5EF4-FFF2-40B4-BE49-F238E27FC236}">
                <a16:creationId xmlns:a16="http://schemas.microsoft.com/office/drawing/2014/main" id="{C04DDA96-8C77-1960-4B68-60EA3FEB5A33}"/>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E292E25A-4BB4-7424-0379-288E1E1E6E93}"/>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Tree>
    <p:extLst>
      <p:ext uri="{BB962C8B-B14F-4D97-AF65-F5344CB8AC3E}">
        <p14:creationId xmlns:p14="http://schemas.microsoft.com/office/powerpoint/2010/main" val="34475136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6C6FB-B519-C0DA-CFA6-4D15157AFD10}"/>
              </a:ext>
            </a:extLst>
          </p:cNvPr>
          <p:cNvSpPr>
            <a:spLocks noGrp="1"/>
          </p:cNvSpPr>
          <p:nvPr>
            <p:ph type="title"/>
          </p:nvPr>
        </p:nvSpPr>
        <p:spPr/>
        <p:txBody>
          <a:bodyPr/>
          <a:lstStyle/>
          <a:p>
            <a:r>
              <a:rPr lang="en-US" sz="2800" dirty="0"/>
              <a:t>9 - 802.15.4 - Standard for Low-Rate Wireless Networks, Revision </a:t>
            </a:r>
            <a:r>
              <a:rPr lang="en-US" sz="2800" dirty="0">
                <a:hlinkClick r:id="rId2"/>
              </a:rPr>
              <a:t>PAR </a:t>
            </a:r>
            <a:endParaRPr lang="en-US" sz="2800" dirty="0"/>
          </a:p>
        </p:txBody>
      </p:sp>
      <p:sp>
        <p:nvSpPr>
          <p:cNvPr id="3" name="Content Placeholder 2">
            <a:extLst>
              <a:ext uri="{FF2B5EF4-FFF2-40B4-BE49-F238E27FC236}">
                <a16:creationId xmlns:a16="http://schemas.microsoft.com/office/drawing/2014/main" id="{AF26D8BD-776B-2448-1A1F-21C864879710}"/>
              </a:ext>
            </a:extLst>
          </p:cNvPr>
          <p:cNvSpPr>
            <a:spLocks noGrp="1"/>
          </p:cNvSpPr>
          <p:nvPr>
            <p:ph idx="1"/>
          </p:nvPr>
        </p:nvSpPr>
        <p:spPr/>
        <p:txBody>
          <a:bodyPr/>
          <a:lstStyle/>
          <a:p>
            <a:r>
              <a:rPr lang="en-US" dirty="0"/>
              <a:t>Need to Add to 8.1 the full name of each standard listed in 5.5 Need for project: “IEEE Std 802.15.4w, IEEE Std 802.15.4y, IEEE Std 802.15.4z, IEEE Std 802.15.4aa “  </a:t>
            </a:r>
          </a:p>
          <a:p>
            <a:endParaRPr lang="en-US" dirty="0"/>
          </a:p>
          <a:p>
            <a:r>
              <a:rPr lang="en-US" dirty="0"/>
              <a:t>Also in 5.5, you could include the shorthand name in the sentence </a:t>
            </a:r>
          </a:p>
          <a:p>
            <a:r>
              <a:rPr lang="en-US" dirty="0"/>
              <a:t>“One additional amendment</a:t>
            </a:r>
            <a:r>
              <a:rPr lang="en-US" u="sng" dirty="0">
                <a:solidFill>
                  <a:srgbClr val="FF0000"/>
                </a:solidFill>
              </a:rPr>
              <a:t>, P802.15.4ab, </a:t>
            </a:r>
            <a:r>
              <a:rPr lang="en-US" dirty="0"/>
              <a:t>is currently under development.</a:t>
            </a:r>
          </a:p>
          <a:p>
            <a:endParaRPr lang="en-US" dirty="0"/>
          </a:p>
        </p:txBody>
      </p:sp>
      <p:sp>
        <p:nvSpPr>
          <p:cNvPr id="4" name="Date Placeholder 3">
            <a:extLst>
              <a:ext uri="{FF2B5EF4-FFF2-40B4-BE49-F238E27FC236}">
                <a16:creationId xmlns:a16="http://schemas.microsoft.com/office/drawing/2014/main" id="{7B8B3AAD-0DF2-BD2E-BC13-1C92C6F1F256}"/>
              </a:ext>
            </a:extLst>
          </p:cNvPr>
          <p:cNvSpPr>
            <a:spLocks noGrp="1"/>
          </p:cNvSpPr>
          <p:nvPr>
            <p:ph type="dt" idx="10"/>
          </p:nvPr>
        </p:nvSpPr>
        <p:spPr/>
        <p:txBody>
          <a:bodyPr/>
          <a:lstStyle/>
          <a:p>
            <a:r>
              <a:rPr lang="en-US"/>
              <a:t>July 2022</a:t>
            </a:r>
            <a:endParaRPr lang="en-GB" dirty="0"/>
          </a:p>
        </p:txBody>
      </p:sp>
      <p:sp>
        <p:nvSpPr>
          <p:cNvPr id="5" name="Footer Placeholder 4">
            <a:extLst>
              <a:ext uri="{FF2B5EF4-FFF2-40B4-BE49-F238E27FC236}">
                <a16:creationId xmlns:a16="http://schemas.microsoft.com/office/drawing/2014/main" id="{BCA6C208-FEB0-59CC-5EF1-4B5D07927FF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62909DD8-77B5-3A24-0612-B4CDE8B80299}"/>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Tree>
    <p:extLst>
      <p:ext uri="{BB962C8B-B14F-4D97-AF65-F5344CB8AC3E}">
        <p14:creationId xmlns:p14="http://schemas.microsoft.com/office/powerpoint/2010/main" val="29544049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Snapshot Report to 802.11 closing plenary</a:t>
            </a:r>
          </a:p>
        </p:txBody>
      </p:sp>
      <p:sp>
        <p:nvSpPr>
          <p:cNvPr id="2" name="Text Placeholder 1"/>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a:t>July 2022</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27</a:t>
            </a:fld>
            <a:endParaRPr lang="en-GB"/>
          </a:p>
        </p:txBody>
      </p:sp>
    </p:spTree>
    <p:extLst>
      <p:ext uri="{BB962C8B-B14F-4D97-AF65-F5344CB8AC3E}">
        <p14:creationId xmlns:p14="http://schemas.microsoft.com/office/powerpoint/2010/main" val="16047104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3723C62-F503-4B28-A6CE-0E72B92714AF}"/>
              </a:ext>
            </a:extLst>
          </p:cNvPr>
          <p:cNvSpPr>
            <a:spLocks noGrp="1"/>
          </p:cNvSpPr>
          <p:nvPr>
            <p:ph type="title"/>
          </p:nvPr>
        </p:nvSpPr>
        <p:spPr>
          <a:xfrm>
            <a:off x="914402" y="685803"/>
            <a:ext cx="10361084" cy="726973"/>
          </a:xfrm>
        </p:spPr>
        <p:txBody>
          <a:bodyPr/>
          <a:lstStyle/>
          <a:p>
            <a:r>
              <a:rPr lang="en-US" sz="2400" dirty="0"/>
              <a:t>PAR Review SC </a:t>
            </a:r>
            <a:br>
              <a:rPr lang="en-US" sz="2400" dirty="0"/>
            </a:br>
            <a:r>
              <a:rPr lang="en-US" sz="2400" dirty="0"/>
              <a:t>Jon Rosdahl, Chair</a:t>
            </a:r>
          </a:p>
        </p:txBody>
      </p:sp>
      <p:sp>
        <p:nvSpPr>
          <p:cNvPr id="8" name="Content Placeholder 7">
            <a:extLst>
              <a:ext uri="{FF2B5EF4-FFF2-40B4-BE49-F238E27FC236}">
                <a16:creationId xmlns:a16="http://schemas.microsoft.com/office/drawing/2014/main" id="{CB46589D-B045-4F67-96F9-108FD0B249A7}"/>
              </a:ext>
            </a:extLst>
          </p:cNvPr>
          <p:cNvSpPr>
            <a:spLocks noGrp="1"/>
          </p:cNvSpPr>
          <p:nvPr>
            <p:ph idx="1"/>
          </p:nvPr>
        </p:nvSpPr>
        <p:spPr>
          <a:xfrm>
            <a:off x="914402" y="1628801"/>
            <a:ext cx="10361084" cy="4465614"/>
          </a:xfrm>
        </p:spPr>
        <p:txBody>
          <a:bodyPr/>
          <a:lstStyle/>
          <a:p>
            <a:pPr marL="285750" indent="-285750"/>
            <a:r>
              <a:rPr lang="en-US" dirty="0"/>
              <a:t>PARs were considered on </a:t>
            </a:r>
            <a:r>
              <a:rPr lang="en-US" altLang="en-US" dirty="0"/>
              <a:t>Telecon 11 &amp; 12 July 2022  13:30-15:30 ET</a:t>
            </a:r>
          </a:p>
          <a:p>
            <a:pPr marL="685800" lvl="1"/>
            <a:r>
              <a:rPr lang="en-US" altLang="en-US" dirty="0"/>
              <a:t>See the list here: </a:t>
            </a:r>
            <a:r>
              <a:rPr lang="en-US" altLang="en-US" dirty="0">
                <a:hlinkClick r:id="rId2"/>
              </a:rPr>
              <a:t>https://ieee802.org/PARs.shtml</a:t>
            </a:r>
            <a:r>
              <a:rPr lang="en-US" altLang="en-US" dirty="0"/>
              <a:t> </a:t>
            </a:r>
          </a:p>
          <a:p>
            <a:pPr marL="685800" lvl="1"/>
            <a:r>
              <a:rPr lang="en-US" altLang="en-US" dirty="0"/>
              <a:t>Comments were posted to the EC reflector – 12 July 2022</a:t>
            </a:r>
          </a:p>
          <a:p>
            <a:pPr marL="685800" lvl="1"/>
            <a:endParaRPr lang="en-US" altLang="en-US" dirty="0"/>
          </a:p>
          <a:p>
            <a:pPr marL="285750" indent="-285750"/>
            <a:r>
              <a:rPr lang="en-US" altLang="en-US" dirty="0"/>
              <a:t>Feedback from WG due Wednesday 13 July 2022</a:t>
            </a:r>
          </a:p>
          <a:p>
            <a:pPr marL="285750" indent="-285750"/>
            <a:endParaRPr lang="en-US" altLang="en-US" dirty="0"/>
          </a:p>
          <a:p>
            <a:pPr marL="285750" indent="-285750"/>
            <a:r>
              <a:rPr lang="en-US" altLang="en-US" dirty="0"/>
              <a:t>Feedback to be reviewed on Thursda</a:t>
            </a:r>
            <a:r>
              <a:rPr lang="en-US" dirty="0"/>
              <a:t>y 14 July 2022 </a:t>
            </a:r>
            <a:r>
              <a:rPr lang="en-US" altLang="en-US" dirty="0"/>
              <a:t>13:30-15:30 ET</a:t>
            </a:r>
          </a:p>
          <a:p>
            <a:pPr marL="285750" indent="-285750"/>
            <a:endParaRPr lang="en-US" dirty="0"/>
          </a:p>
          <a:p>
            <a:pPr marL="285750" indent="-285750"/>
            <a:r>
              <a:rPr lang="en-US" dirty="0"/>
              <a:t>A Final report will be sent out prior to the Closing 802 EC Plenary Meeting.</a:t>
            </a:r>
          </a:p>
          <a:p>
            <a:pPr marL="285750" indent="-285750"/>
            <a:endParaRPr lang="en-US" dirty="0"/>
          </a:p>
        </p:txBody>
      </p:sp>
      <p:sp>
        <p:nvSpPr>
          <p:cNvPr id="4" name="Date Placeholder 3">
            <a:extLst>
              <a:ext uri="{FF2B5EF4-FFF2-40B4-BE49-F238E27FC236}">
                <a16:creationId xmlns:a16="http://schemas.microsoft.com/office/drawing/2014/main" id="{CFA74791-02E4-4161-A74F-E2C580C09359}"/>
              </a:ext>
            </a:extLst>
          </p:cNvPr>
          <p:cNvSpPr>
            <a:spLocks noGrp="1"/>
          </p:cNvSpPr>
          <p:nvPr>
            <p:ph type="dt" idx="10"/>
          </p:nvPr>
        </p:nvSpPr>
        <p:spPr/>
        <p:txBody>
          <a:bodyPr/>
          <a:lstStyle/>
          <a:p>
            <a:pPr>
              <a:defRPr/>
            </a:pPr>
            <a:r>
              <a:rPr lang="en-US">
                <a:solidFill>
                  <a:srgbClr val="000000"/>
                </a:solidFill>
              </a:rPr>
              <a:t>July 2022</a:t>
            </a:r>
            <a:endParaRPr lang="en-US" dirty="0">
              <a:solidFill>
                <a:srgbClr val="000000"/>
              </a:solidFill>
            </a:endParaRPr>
          </a:p>
        </p:txBody>
      </p:sp>
      <p:sp>
        <p:nvSpPr>
          <p:cNvPr id="5" name="Footer Placeholder 4">
            <a:extLst>
              <a:ext uri="{FF2B5EF4-FFF2-40B4-BE49-F238E27FC236}">
                <a16:creationId xmlns:a16="http://schemas.microsoft.com/office/drawing/2014/main" id="{9E179B68-B8DD-4D01-A19B-C60183D73755}"/>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91BACB44-535E-4B7C-96CE-D105B3096CD7}"/>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28</a:t>
            </a:fld>
            <a:endParaRPr lang="en-US" altLang="en-US">
              <a:solidFill>
                <a:srgbClr val="000000"/>
              </a:solidFill>
            </a:endParaRPr>
          </a:p>
        </p:txBody>
      </p:sp>
    </p:spTree>
    <p:extLst>
      <p:ext uri="{BB962C8B-B14F-4D97-AF65-F5344CB8AC3E}">
        <p14:creationId xmlns:p14="http://schemas.microsoft.com/office/powerpoint/2010/main" val="24931263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13105-1CA0-443F-B1A3-AC29BCE1437B}"/>
              </a:ext>
            </a:extLst>
          </p:cNvPr>
          <p:cNvSpPr>
            <a:spLocks noGrp="1"/>
          </p:cNvSpPr>
          <p:nvPr>
            <p:ph type="title"/>
          </p:nvPr>
        </p:nvSpPr>
        <p:spPr/>
        <p:txBody>
          <a:bodyPr/>
          <a:lstStyle/>
          <a:p>
            <a:r>
              <a:rPr lang="en-US" dirty="0"/>
              <a:t>Responses from 802 Working Groups</a:t>
            </a:r>
          </a:p>
        </p:txBody>
      </p:sp>
      <p:sp>
        <p:nvSpPr>
          <p:cNvPr id="3" name="Text Placeholder 2">
            <a:extLst>
              <a:ext uri="{FF2B5EF4-FFF2-40B4-BE49-F238E27FC236}">
                <a16:creationId xmlns:a16="http://schemas.microsoft.com/office/drawing/2014/main" id="{30B97474-5C9C-4EFA-B1B2-2D473D51CC1D}"/>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5180B14E-459D-4D1C-B097-7786B6E3248A}"/>
              </a:ext>
            </a:extLst>
          </p:cNvPr>
          <p:cNvSpPr>
            <a:spLocks noGrp="1"/>
          </p:cNvSpPr>
          <p:nvPr>
            <p:ph type="dt" idx="10"/>
          </p:nvPr>
        </p:nvSpPr>
        <p:spPr/>
        <p:txBody>
          <a:bodyPr/>
          <a:lstStyle/>
          <a:p>
            <a:pPr>
              <a:defRPr/>
            </a:pPr>
            <a:r>
              <a:rPr lang="en-US">
                <a:solidFill>
                  <a:srgbClr val="000000"/>
                </a:solidFill>
              </a:rPr>
              <a:t>July 2022</a:t>
            </a:r>
            <a:endParaRPr lang="en-US" dirty="0">
              <a:solidFill>
                <a:srgbClr val="000000"/>
              </a:solidFill>
            </a:endParaRPr>
          </a:p>
        </p:txBody>
      </p:sp>
      <p:sp>
        <p:nvSpPr>
          <p:cNvPr id="5" name="Footer Placeholder 4">
            <a:extLst>
              <a:ext uri="{FF2B5EF4-FFF2-40B4-BE49-F238E27FC236}">
                <a16:creationId xmlns:a16="http://schemas.microsoft.com/office/drawing/2014/main" id="{B8758877-86A7-43C7-9D10-6E5F40B028B1}"/>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A5C49826-E039-44C4-A6DB-616DB23E417B}"/>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29</a:t>
            </a:fld>
            <a:endParaRPr lang="en-US" altLang="en-US">
              <a:solidFill>
                <a:srgbClr val="000000"/>
              </a:solidFill>
            </a:endParaRPr>
          </a:p>
        </p:txBody>
      </p:sp>
    </p:spTree>
    <p:extLst>
      <p:ext uri="{BB962C8B-B14F-4D97-AF65-F5344CB8AC3E}">
        <p14:creationId xmlns:p14="http://schemas.microsoft.com/office/powerpoint/2010/main" val="23676271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23392" y="626497"/>
            <a:ext cx="10838402" cy="786279"/>
          </a:xfrm>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dirty="0"/>
              <a:t>Abstract-PAR Review SC PARs under consideration for </a:t>
            </a:r>
            <a:br>
              <a:rPr lang="en-GB" sz="2400" dirty="0"/>
            </a:br>
            <a:r>
              <a:rPr lang="en-GB" sz="2400" dirty="0"/>
              <a:t>2022 July Mixed-mode Plenary</a:t>
            </a:r>
          </a:p>
        </p:txBody>
      </p:sp>
      <p:sp>
        <p:nvSpPr>
          <p:cNvPr id="4098" name="Rectangle 2"/>
          <p:cNvSpPr>
            <a:spLocks noGrp="1" noChangeArrowheads="1"/>
          </p:cNvSpPr>
          <p:nvPr>
            <p:ph idx="1"/>
          </p:nvPr>
        </p:nvSpPr>
        <p:spPr>
          <a:xfrm>
            <a:off x="730206" y="1412776"/>
            <a:ext cx="10731588" cy="5043364"/>
          </a:xfrm>
          <a:ln/>
        </p:spPr>
        <p:txBody>
          <a:bodyPr>
            <a:noAutofit/>
          </a:bodyPr>
          <a:lstStyle/>
          <a:p>
            <a:r>
              <a:rPr lang="en-US" sz="1800" dirty="0"/>
              <a:t>PARs to be considered for approval by the IEEE 802 LMSC during the 15 July 2022 closing IEEE 802 LMSC meeting shall pass through the following process: </a:t>
            </a:r>
          </a:p>
          <a:p>
            <a:r>
              <a:rPr lang="en-US" sz="1800" dirty="0"/>
              <a:t>	1. The proposed PAR shall be available at a publicly accessible URL and an email sent to the IEEE 802 LMSC reflector that contains the URL required for viewing the PAR and associated documentation no later than 30-days prior to the plenary.</a:t>
            </a:r>
          </a:p>
          <a:p>
            <a:r>
              <a:rPr lang="en-US" sz="1800" dirty="0"/>
              <a:t>	2. Working Groups, other than the proposing Working Group, shall express concerns to the proposing Working Group as soon as possible and shall submit comments to the proposing Working Group and the IEEE 802 LMSC by e-mail not later than Tuesday 18:00 during the plenary week.</a:t>
            </a:r>
          </a:p>
          <a:p>
            <a:r>
              <a:rPr lang="en-US" sz="1800" dirty="0"/>
              <a:t>	3. The proposing Working Group shall post a response to commenting Working Group and to the IEEE 802 LMSC together with a Final PAR on a public website and circulate the relevant URL on the IEEE 802 LMSC reflector not later than Wednesday, 18:00 during the plenary week.</a:t>
            </a:r>
          </a:p>
          <a:p>
            <a:r>
              <a:rPr lang="en-US" sz="1800" dirty="0"/>
              <a:t>The Proposed PARs are posted to the “IEEE 802 PARs Under consideration Webpage:</a:t>
            </a:r>
          </a:p>
          <a:p>
            <a:pPr lvl="1"/>
            <a:r>
              <a:rPr lang="en-US" sz="1800" dirty="0"/>
              <a:t>	</a:t>
            </a:r>
            <a:r>
              <a:rPr lang="en-US" sz="1800" dirty="0">
                <a:solidFill>
                  <a:schemeClr val="accent6"/>
                </a:solidFill>
                <a:hlinkClick r:id="rId3"/>
              </a:rPr>
              <a:t>http://grouper.ieee.org/groups/802/PARs.shtml</a:t>
            </a:r>
            <a:endParaRPr lang="en-US" sz="1800" dirty="0">
              <a:solidFill>
                <a:schemeClr val="accent6"/>
              </a:solidFill>
            </a:endParaRPr>
          </a:p>
          <a:p>
            <a:pPr marL="285750" indent="-285750"/>
            <a:r>
              <a:rPr lang="en-US" altLang="en-US" sz="1800" dirty="0"/>
              <a:t>802.11 PAR Review SC Meeting times: </a:t>
            </a:r>
          </a:p>
          <a:p>
            <a:pPr lvl="1">
              <a:buAutoNum type="arabicPeriod"/>
            </a:pPr>
            <a:r>
              <a:rPr lang="en-US" sz="1800" dirty="0"/>
              <a:t>Monday/Tuesday: 11 &amp; 12 July  2022- 13:30-15:30 ET ( 18:30-20:30 UTC)</a:t>
            </a:r>
          </a:p>
          <a:p>
            <a:pPr lvl="1">
              <a:buAutoNum type="arabicPeriod"/>
            </a:pPr>
            <a:r>
              <a:rPr lang="en-US" sz="1800" dirty="0"/>
              <a:t>Thursday: 14 July 2022 - 13:30-15:30 ET ( 18:30-20:30 UTC)</a:t>
            </a:r>
          </a:p>
          <a:p>
            <a:pPr marL="285750" indent="-285750"/>
            <a:endParaRPr lang="en-US" altLang="en-US" sz="1800" strike="sngStrike" dirty="0"/>
          </a:p>
        </p:txBody>
      </p:sp>
      <p:sp>
        <p:nvSpPr>
          <p:cNvPr id="4" name="Date Placeholder 3"/>
          <p:cNvSpPr>
            <a:spLocks noGrp="1"/>
          </p:cNvSpPr>
          <p:nvPr>
            <p:ph type="dt" idx="10"/>
          </p:nvPr>
        </p:nvSpPr>
        <p:spPr/>
        <p:txBody>
          <a:bodyPr/>
          <a:lstStyle/>
          <a:p>
            <a:r>
              <a:rPr lang="en-US"/>
              <a:t>July 2022</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July 2022</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30</a:t>
            </a:fld>
            <a:endParaRPr lang="en-GB"/>
          </a:p>
        </p:txBody>
      </p:sp>
    </p:spTree>
    <p:extLst>
      <p:ext uri="{BB962C8B-B14F-4D97-AF65-F5344CB8AC3E}">
        <p14:creationId xmlns:p14="http://schemas.microsoft.com/office/powerpoint/2010/main" val="38833705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7F91B3A-9B93-4C96-ACC3-008910402BEF}"/>
              </a:ext>
            </a:extLst>
          </p:cNvPr>
          <p:cNvSpPr>
            <a:spLocks noGrp="1"/>
          </p:cNvSpPr>
          <p:nvPr>
            <p:ph type="title"/>
          </p:nvPr>
        </p:nvSpPr>
        <p:spPr>
          <a:xfrm>
            <a:off x="914402" y="685803"/>
            <a:ext cx="10361084" cy="654965"/>
          </a:xfrm>
        </p:spPr>
        <p:txBody>
          <a:bodyPr/>
          <a:lstStyle/>
          <a:p>
            <a:r>
              <a:rPr lang="en-US" dirty="0"/>
              <a:t>Final Report to 802.11</a:t>
            </a:r>
          </a:p>
        </p:txBody>
      </p:sp>
      <p:sp>
        <p:nvSpPr>
          <p:cNvPr id="8" name="Content Placeholder 7">
            <a:extLst>
              <a:ext uri="{FF2B5EF4-FFF2-40B4-BE49-F238E27FC236}">
                <a16:creationId xmlns:a16="http://schemas.microsoft.com/office/drawing/2014/main" id="{9E0431BB-C713-450C-90C3-EF5AFA8F2E34}"/>
              </a:ext>
            </a:extLst>
          </p:cNvPr>
          <p:cNvSpPr>
            <a:spLocks noGrp="1"/>
          </p:cNvSpPr>
          <p:nvPr>
            <p:ph idx="1"/>
          </p:nvPr>
        </p:nvSpPr>
        <p:spPr>
          <a:xfrm>
            <a:off x="914402" y="1340768"/>
            <a:ext cx="10361084" cy="4753647"/>
          </a:xfrm>
        </p:spPr>
        <p:txBody>
          <a:bodyPr/>
          <a:lstStyle/>
          <a:p>
            <a:r>
              <a:rPr lang="en-US" sz="2000" dirty="0"/>
              <a:t>After Reviewing 9 PARs/CSD that were available for the 2022 July 802 Electronic Plenary, 802.11 made comments on x of the PARs/CSDs.</a:t>
            </a:r>
          </a:p>
          <a:p>
            <a:r>
              <a:rPr lang="en-US" sz="2000" dirty="0"/>
              <a:t>The feedback on our Comments was generally positive and our changes were acceptable and implemented by the respective WG.</a:t>
            </a:r>
          </a:p>
          <a:p>
            <a:r>
              <a:rPr lang="en-US" sz="2000" dirty="0"/>
              <a:t>The exception is on the </a:t>
            </a:r>
          </a:p>
          <a:p>
            <a:endParaRPr lang="en-US" sz="2000" dirty="0"/>
          </a:p>
          <a:p>
            <a:r>
              <a:rPr lang="en-US" sz="2000" dirty="0"/>
              <a:t>Respectfully submitted </a:t>
            </a:r>
            <a:br>
              <a:rPr lang="en-US" sz="2000" dirty="0"/>
            </a:br>
            <a:r>
              <a:rPr lang="en-US" sz="2000" dirty="0"/>
              <a:t>Jon Rosdahl</a:t>
            </a:r>
            <a:br>
              <a:rPr lang="en-US" sz="2000" dirty="0"/>
            </a:br>
            <a:r>
              <a:rPr lang="en-US" sz="2000" dirty="0"/>
              <a:t>802.11 PAR Review SC Chair</a:t>
            </a:r>
          </a:p>
        </p:txBody>
      </p:sp>
      <p:sp>
        <p:nvSpPr>
          <p:cNvPr id="4" name="Date Placeholder 3">
            <a:extLst>
              <a:ext uri="{FF2B5EF4-FFF2-40B4-BE49-F238E27FC236}">
                <a16:creationId xmlns:a16="http://schemas.microsoft.com/office/drawing/2014/main" id="{9A6C56FC-AB46-46EA-A9DA-5D096D6D2EA6}"/>
              </a:ext>
            </a:extLst>
          </p:cNvPr>
          <p:cNvSpPr>
            <a:spLocks noGrp="1"/>
          </p:cNvSpPr>
          <p:nvPr>
            <p:ph type="dt" idx="10"/>
          </p:nvPr>
        </p:nvSpPr>
        <p:spPr/>
        <p:txBody>
          <a:bodyPr/>
          <a:lstStyle/>
          <a:p>
            <a:pPr>
              <a:defRPr/>
            </a:pPr>
            <a:r>
              <a:rPr lang="en-US">
                <a:solidFill>
                  <a:srgbClr val="000000"/>
                </a:solidFill>
              </a:rPr>
              <a:t>July 2022</a:t>
            </a:r>
            <a:endParaRPr lang="en-US" dirty="0">
              <a:solidFill>
                <a:srgbClr val="000000"/>
              </a:solidFill>
            </a:endParaRPr>
          </a:p>
        </p:txBody>
      </p:sp>
      <p:sp>
        <p:nvSpPr>
          <p:cNvPr id="5" name="Footer Placeholder 4">
            <a:extLst>
              <a:ext uri="{FF2B5EF4-FFF2-40B4-BE49-F238E27FC236}">
                <a16:creationId xmlns:a16="http://schemas.microsoft.com/office/drawing/2014/main" id="{62F5476E-E58B-459B-BDC7-9ACAD2818916}"/>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D8064680-6662-479C-8AA0-F319FEF3F785}"/>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31</a:t>
            </a:fld>
            <a:endParaRPr lang="en-US" altLang="en-US">
              <a:solidFill>
                <a:srgbClr val="000000"/>
              </a:solidFill>
            </a:endParaRPr>
          </a:p>
        </p:txBody>
      </p:sp>
    </p:spTree>
    <p:extLst>
      <p:ext uri="{BB962C8B-B14F-4D97-AF65-F5344CB8AC3E}">
        <p14:creationId xmlns:p14="http://schemas.microsoft.com/office/powerpoint/2010/main" val="17842198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C58C4-9258-49B3-9800-28D4D64B7380}"/>
              </a:ext>
            </a:extLst>
          </p:cNvPr>
          <p:cNvSpPr>
            <a:spLocks noGrp="1"/>
          </p:cNvSpPr>
          <p:nvPr>
            <p:ph type="title"/>
          </p:nvPr>
        </p:nvSpPr>
        <p:spPr/>
        <p:txBody>
          <a:bodyPr/>
          <a:lstStyle/>
          <a:p>
            <a:r>
              <a:rPr lang="en-US" dirty="0"/>
              <a:t>Motion to approve Report</a:t>
            </a:r>
          </a:p>
        </p:txBody>
      </p:sp>
      <p:sp>
        <p:nvSpPr>
          <p:cNvPr id="3" name="Content Placeholder 2">
            <a:extLst>
              <a:ext uri="{FF2B5EF4-FFF2-40B4-BE49-F238E27FC236}">
                <a16:creationId xmlns:a16="http://schemas.microsoft.com/office/drawing/2014/main" id="{FF45EDF8-F8B4-4C62-A574-17EE4A97B753}"/>
              </a:ext>
            </a:extLst>
          </p:cNvPr>
          <p:cNvSpPr>
            <a:spLocks noGrp="1"/>
          </p:cNvSpPr>
          <p:nvPr>
            <p:ph idx="1"/>
          </p:nvPr>
        </p:nvSpPr>
        <p:spPr/>
        <p:txBody>
          <a:bodyPr/>
          <a:lstStyle/>
          <a:p>
            <a:r>
              <a:rPr lang="en-US" dirty="0"/>
              <a:t>Move to accept the report contained in doc 11-22/0879rx:</a:t>
            </a:r>
          </a:p>
          <a:p>
            <a:pPr lvl="1"/>
            <a:r>
              <a:rPr lang="en-US" dirty="0"/>
              <a:t>https://mentor.ieee.org/802.11/dcn/22/11-22-00879-</a:t>
            </a:r>
          </a:p>
          <a:p>
            <a:pPr lvl="1"/>
            <a:endParaRPr lang="en-US" dirty="0"/>
          </a:p>
          <a:p>
            <a:pPr lvl="1"/>
            <a:r>
              <a:rPr lang="en-US" dirty="0"/>
              <a:t> as the report from PAR Review SC for the July 2022 802 Electronic Plenary.</a:t>
            </a:r>
          </a:p>
          <a:p>
            <a:endParaRPr lang="en-US" dirty="0"/>
          </a:p>
          <a:p>
            <a:r>
              <a:rPr lang="en-US" dirty="0"/>
              <a:t>    Moved:</a:t>
            </a:r>
          </a:p>
          <a:p>
            <a:r>
              <a:rPr lang="en-US" dirty="0"/>
              <a:t>	2</a:t>
            </a:r>
            <a:r>
              <a:rPr lang="en-US" baseline="30000" dirty="0"/>
              <a:t>nd</a:t>
            </a:r>
            <a:r>
              <a:rPr lang="en-US" dirty="0"/>
              <a:t>:      </a:t>
            </a:r>
          </a:p>
          <a:p>
            <a:r>
              <a:rPr lang="en-US" dirty="0"/>
              <a:t>	Results:</a:t>
            </a:r>
            <a:br>
              <a:rPr lang="en-US" dirty="0"/>
            </a:br>
            <a:endParaRPr lang="en-US" dirty="0"/>
          </a:p>
        </p:txBody>
      </p:sp>
      <p:sp>
        <p:nvSpPr>
          <p:cNvPr id="4" name="Date Placeholder 3">
            <a:extLst>
              <a:ext uri="{FF2B5EF4-FFF2-40B4-BE49-F238E27FC236}">
                <a16:creationId xmlns:a16="http://schemas.microsoft.com/office/drawing/2014/main" id="{2471E1EE-344C-47B3-9380-3DAB4BFA473D}"/>
              </a:ext>
            </a:extLst>
          </p:cNvPr>
          <p:cNvSpPr>
            <a:spLocks noGrp="1"/>
          </p:cNvSpPr>
          <p:nvPr>
            <p:ph type="dt" idx="10"/>
          </p:nvPr>
        </p:nvSpPr>
        <p:spPr/>
        <p:txBody>
          <a:bodyPr/>
          <a:lstStyle/>
          <a:p>
            <a:r>
              <a:rPr lang="en-US"/>
              <a:t>July 2022</a:t>
            </a:r>
            <a:endParaRPr lang="en-GB" dirty="0"/>
          </a:p>
        </p:txBody>
      </p:sp>
      <p:sp>
        <p:nvSpPr>
          <p:cNvPr id="5" name="Footer Placeholder 4">
            <a:extLst>
              <a:ext uri="{FF2B5EF4-FFF2-40B4-BE49-F238E27FC236}">
                <a16:creationId xmlns:a16="http://schemas.microsoft.com/office/drawing/2014/main" id="{28941623-2AE7-4561-97CC-266C84FE46C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D3053F-90D2-4FCE-8C1A-E71EF24BF633}"/>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Tree>
    <p:extLst>
      <p:ext uri="{BB962C8B-B14F-4D97-AF65-F5344CB8AC3E}">
        <p14:creationId xmlns:p14="http://schemas.microsoft.com/office/powerpoint/2010/main" val="28910405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547392"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pPr lvl="1"/>
            <a:r>
              <a:rPr lang="en-US" b="1" dirty="0"/>
              <a:t>Previous Virtual Plenary minutes - 11-22/0417r1 :</a:t>
            </a:r>
          </a:p>
          <a:p>
            <a:pPr lvl="2"/>
            <a:r>
              <a:rPr lang="en-US" b="1" dirty="0">
                <a:hlinkClick r:id="rId4"/>
              </a:rPr>
              <a:t>https://mentor.ieee.org/802.11/dcn/22/11-22-0417-01-0PAR-par-minutes-march-2022-session.docx</a:t>
            </a:r>
            <a:endParaRPr lang="en-US" b="1" dirty="0"/>
          </a:p>
          <a:p>
            <a:pPr lvl="3"/>
            <a:endParaRPr lang="en-US" b="1" dirty="0"/>
          </a:p>
          <a:p>
            <a:pPr lvl="1"/>
            <a:r>
              <a:rPr lang="en-US" b="1" dirty="0"/>
              <a:t>Current Teleconference minutes:  11-22/0948r0:</a:t>
            </a:r>
          </a:p>
        </p:txBody>
      </p:sp>
      <p:sp>
        <p:nvSpPr>
          <p:cNvPr id="4" name="Date Placeholder 3"/>
          <p:cNvSpPr>
            <a:spLocks noGrp="1"/>
          </p:cNvSpPr>
          <p:nvPr>
            <p:ph type="dt" idx="10"/>
          </p:nvPr>
        </p:nvSpPr>
        <p:spPr/>
        <p:txBody>
          <a:bodyPr/>
          <a:lstStyle/>
          <a:p>
            <a:r>
              <a:rPr lang="en-US"/>
              <a:t>July 2022</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33</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2" y="685803"/>
            <a:ext cx="10361084" cy="582957"/>
          </a:xfrm>
        </p:spPr>
        <p:txBody>
          <a:bodyPr/>
          <a:lstStyle/>
          <a:p>
            <a:r>
              <a:rPr lang="en-US" dirty="0"/>
              <a:t>Registration for the 2022 July 802 Plenary session</a:t>
            </a:r>
          </a:p>
        </p:txBody>
      </p:sp>
      <p:sp>
        <p:nvSpPr>
          <p:cNvPr id="3" name="Content Placeholder 2"/>
          <p:cNvSpPr>
            <a:spLocks noGrp="1"/>
          </p:cNvSpPr>
          <p:nvPr>
            <p:ph idx="1"/>
          </p:nvPr>
        </p:nvSpPr>
        <p:spPr>
          <a:xfrm>
            <a:off x="914400" y="1348138"/>
            <a:ext cx="10475383" cy="5127277"/>
          </a:xfrm>
        </p:spPr>
        <p:txBody>
          <a:bodyPr/>
          <a:lstStyle/>
          <a:p>
            <a:pPr>
              <a:buFont typeface="Arial" panose="020B0604020202020204" pitchFamily="34" charset="0"/>
              <a:buChar char="•"/>
            </a:pPr>
            <a:r>
              <a:rPr lang="en-US" dirty="0"/>
              <a:t>This meeting is part of the July 802 plenary session</a:t>
            </a:r>
          </a:p>
          <a:p>
            <a:pPr>
              <a:buFont typeface="Arial" panose="020B0604020202020204" pitchFamily="34" charset="0"/>
              <a:buChar char="•"/>
            </a:pPr>
            <a:endParaRPr lang="en-US" dirty="0"/>
          </a:p>
          <a:p>
            <a:pPr>
              <a:buFont typeface="Arial" panose="020B0604020202020204" pitchFamily="34" charset="0"/>
              <a:buChar char="•"/>
            </a:pPr>
            <a:r>
              <a:rPr lang="en-US" dirty="0">
                <a:solidFill>
                  <a:srgbClr val="FF0000"/>
                </a:solidFill>
              </a:rPr>
              <a:t>You must pay the registration fee </a:t>
            </a:r>
            <a:r>
              <a:rPr lang="en-US" dirty="0"/>
              <a:t>whether attending in-person or remotely</a:t>
            </a:r>
          </a:p>
          <a:p>
            <a:pPr>
              <a:buFont typeface="Arial" panose="020B0604020202020204" pitchFamily="34" charset="0"/>
              <a:buChar char="•"/>
            </a:pPr>
            <a:endParaRPr lang="en-US" dirty="0"/>
          </a:p>
          <a:p>
            <a:pPr>
              <a:buFont typeface="Arial" panose="020B0604020202020204" pitchFamily="34" charset="0"/>
              <a:buChar char="•"/>
            </a:pPr>
            <a:r>
              <a:rPr lang="en-US" dirty="0"/>
              <a:t>If you have not already done so, you can register here:</a:t>
            </a:r>
          </a:p>
          <a:p>
            <a:pPr>
              <a:buFont typeface="Arial" panose="020B0604020202020204" pitchFamily="34" charset="0"/>
              <a:buChar char="•"/>
            </a:pPr>
            <a:r>
              <a:rPr lang="en-US" dirty="0">
                <a:hlinkClick r:id="rId2"/>
              </a:rPr>
              <a:t>https://web.cvent.com/event/5ab3e363-ef4b-45fe-b35d-cd88bf622491/summary</a:t>
            </a:r>
            <a:r>
              <a:rPr lang="en-US" dirty="0"/>
              <a:t> </a:t>
            </a:r>
          </a:p>
          <a:p>
            <a:pPr>
              <a:buFont typeface="Arial" panose="020B0604020202020204" pitchFamily="34" charset="0"/>
              <a:buChar char="•"/>
            </a:pPr>
            <a:endParaRPr lang="en-US" dirty="0"/>
          </a:p>
          <a:p>
            <a:pPr>
              <a:buFont typeface="Arial" panose="020B0604020202020204" pitchFamily="34" charset="0"/>
              <a:buChar char="•"/>
            </a:pPr>
            <a:r>
              <a:rPr lang="en-US" dirty="0"/>
              <a:t>If you do not intend to register for this session you must leave this meeting and, if you have logged attendance on IMAT, email the 802.11 chair or vice chairs to have your attendance cancelled</a:t>
            </a:r>
          </a:p>
          <a:p>
            <a:pPr>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2022</a:t>
            </a:r>
            <a:endParaRPr lang="en-GB" dirty="0"/>
          </a:p>
        </p:txBody>
      </p:sp>
    </p:spTree>
    <p:extLst>
      <p:ext uri="{BB962C8B-B14F-4D97-AF65-F5344CB8AC3E}">
        <p14:creationId xmlns:p14="http://schemas.microsoft.com/office/powerpoint/2010/main" val="1968720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2022</a:t>
            </a:r>
            <a:endParaRPr lang="en-GB" dirty="0"/>
          </a:p>
        </p:txBody>
      </p:sp>
    </p:spTree>
    <p:extLst>
      <p:ext uri="{BB962C8B-B14F-4D97-AF65-F5344CB8AC3E}">
        <p14:creationId xmlns:p14="http://schemas.microsoft.com/office/powerpoint/2010/main" val="193308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2022</a:t>
            </a:r>
            <a:endParaRPr lang="en-GB" dirty="0"/>
          </a:p>
        </p:txBody>
      </p:sp>
    </p:spTree>
    <p:extLst>
      <p:ext uri="{BB962C8B-B14F-4D97-AF65-F5344CB8AC3E}">
        <p14:creationId xmlns:p14="http://schemas.microsoft.com/office/powerpoint/2010/main" val="1343705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2022</a:t>
            </a:r>
            <a:endParaRPr lang="en-GB" dirty="0"/>
          </a:p>
        </p:txBody>
      </p:sp>
    </p:spTree>
    <p:extLst>
      <p:ext uri="{BB962C8B-B14F-4D97-AF65-F5344CB8AC3E}">
        <p14:creationId xmlns:p14="http://schemas.microsoft.com/office/powerpoint/2010/main" val="969542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Policy Documents</a:t>
            </a:r>
          </a:p>
        </p:txBody>
      </p:sp>
      <p:sp>
        <p:nvSpPr>
          <p:cNvPr id="3" name="Content Placeholder 2"/>
          <p:cNvSpPr>
            <a:spLocks noGrp="1"/>
          </p:cNvSpPr>
          <p:nvPr>
            <p:ph idx="1"/>
          </p:nvPr>
        </p:nvSpPr>
        <p:spPr>
          <a:xfrm>
            <a:off x="914401" y="1634490"/>
            <a:ext cx="10361084" cy="4840924"/>
          </a:xfrm>
        </p:spPr>
        <p:txBody>
          <a:bodyPr/>
          <a:lstStyle/>
          <a:p>
            <a:r>
              <a:rPr lang="en-US" dirty="0"/>
              <a:t>IEEE Code of Ethics</a:t>
            </a:r>
          </a:p>
          <a:p>
            <a:pPr lvl="1"/>
            <a:r>
              <a:rPr lang="en-US" dirty="0">
                <a:hlinkClick r:id="rId3"/>
              </a:rPr>
              <a:t>http://www.ieee.org/about/corporate/governance/p7-8.html</a:t>
            </a:r>
            <a:r>
              <a:rPr lang="en-US" dirty="0"/>
              <a:t> </a:t>
            </a:r>
          </a:p>
          <a:p>
            <a:r>
              <a:rPr lang="en-US" dirty="0"/>
              <a:t>IEEE Standards Association (IEEE-SA) Affiliation FAQ</a:t>
            </a:r>
          </a:p>
          <a:p>
            <a:pPr lvl="1"/>
            <a:r>
              <a:rPr lang="en-US" dirty="0">
                <a:hlinkClick r:id="rId4"/>
              </a:rPr>
              <a:t>http://standards.ieee.org/faqs/affiliation.html</a:t>
            </a:r>
            <a:r>
              <a:rPr lang="en-US" dirty="0"/>
              <a:t> </a:t>
            </a:r>
          </a:p>
          <a:p>
            <a:r>
              <a:rPr lang="en-US" dirty="0"/>
              <a:t>Antitrust and Competition Policy</a:t>
            </a:r>
          </a:p>
          <a:p>
            <a:pPr lvl="1"/>
            <a:r>
              <a:rPr lang="en-US" dirty="0">
                <a:hlinkClick r:id="rId5"/>
              </a:rPr>
              <a:t>http://standards.ieee.org/resources/antitrust-guidelines.pdf</a:t>
            </a:r>
            <a:r>
              <a:rPr lang="en-US" dirty="0"/>
              <a:t>  </a:t>
            </a:r>
            <a:endParaRPr lang="en-US" dirty="0">
              <a:hlinkClick r:id="rId6"/>
            </a:endParaRPr>
          </a:p>
          <a:p>
            <a:r>
              <a:rPr lang="en-US" dirty="0"/>
              <a:t>Letter of Assurance Form</a:t>
            </a:r>
          </a:p>
          <a:p>
            <a:pPr lvl="1"/>
            <a:r>
              <a:rPr lang="en-US" dirty="0">
                <a:hlinkClick r:id="rId7"/>
              </a:rPr>
              <a:t>http://standards.ieee.org/develop/policies/bylaws/sect6-7.html#loa</a:t>
            </a:r>
            <a:r>
              <a:rPr lang="en-US" dirty="0"/>
              <a:t> </a:t>
            </a:r>
          </a:p>
          <a:p>
            <a:pPr lvl="1"/>
            <a:r>
              <a:rPr lang="en-US" dirty="0">
                <a:hlinkClick r:id="rId6"/>
              </a:rPr>
              <a:t>https://development.standards.ieee.org/myproject/Public//mytools/mob/loa.pdf</a:t>
            </a:r>
          </a:p>
          <a:p>
            <a:r>
              <a:rPr lang="en-US" dirty="0"/>
              <a:t>IEEE-SA Patent Committee FAQ &amp; Patent slides</a:t>
            </a:r>
          </a:p>
          <a:p>
            <a:pPr lvl="1"/>
            <a:r>
              <a:rPr lang="en-US" dirty="0">
                <a:hlinkClick r:id="rId8"/>
              </a:rPr>
              <a:t>http://standards.ieee.org/board/pat/faq.pdf</a:t>
            </a:r>
            <a:r>
              <a:rPr lang="en-US" dirty="0"/>
              <a:t> and </a:t>
            </a:r>
            <a:r>
              <a:rPr lang="en-US" dirty="0">
                <a:hlinkClick r:id="rId6"/>
              </a:rPr>
              <a:t>http://standards.ieee.org/board/pat/pat-slideset.ppt</a:t>
            </a:r>
            <a:r>
              <a:rPr lang="en-US" dirty="0"/>
              <a:t> </a:t>
            </a:r>
          </a:p>
          <a:p>
            <a:pPr>
              <a:buNone/>
            </a:pPr>
            <a:endParaRPr lang="en-GB" sz="1200"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Jon Rosdahl (Qualcomm)</a:t>
            </a:r>
            <a:endParaRPr lang="en-US"/>
          </a:p>
        </p:txBody>
      </p:sp>
      <p:sp>
        <p:nvSpPr>
          <p:cNvPr id="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US"/>
              <a:t>July 2022</a:t>
            </a:r>
            <a:endParaRPr lang="en-US" dirty="0"/>
          </a:p>
        </p:txBody>
      </p:sp>
    </p:spTree>
    <p:extLst>
      <p:ext uri="{BB962C8B-B14F-4D97-AF65-F5344CB8AC3E}">
        <p14:creationId xmlns:p14="http://schemas.microsoft.com/office/powerpoint/2010/main" val="8981368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p:txBody>
          <a:bodyPr/>
          <a:lstStyle/>
          <a:p>
            <a:endParaRPr lang="en-US" dirty="0"/>
          </a:p>
          <a:p>
            <a:r>
              <a:rPr lang="en-US" dirty="0"/>
              <a:t>The current version of the IEEE-SA Standards Board Bylaws is available at: </a:t>
            </a:r>
          </a:p>
          <a:p>
            <a:pPr lvl="1">
              <a:buNone/>
            </a:pPr>
            <a:r>
              <a:rPr lang="en-US" sz="1800" dirty="0">
                <a:hlinkClick r:id="rId3"/>
              </a:rPr>
              <a:t>http://standards.ieee.org/develop/policies/bylaws/index.html</a:t>
            </a:r>
            <a:r>
              <a:rPr lang="en-US" sz="1800" dirty="0"/>
              <a:t> (HTML version) </a:t>
            </a:r>
          </a:p>
          <a:p>
            <a:pPr lvl="1">
              <a:buNone/>
            </a:pPr>
            <a:r>
              <a:rPr lang="en-US" sz="1800" dirty="0">
                <a:hlinkClick r:id="rId4"/>
              </a:rPr>
              <a:t>http://standards.ieee.org/develop/policies/bylaws/sb_bylaws.pdf</a:t>
            </a:r>
            <a:r>
              <a:rPr lang="en-US" sz="1800" dirty="0"/>
              <a:t> (PDF version)</a:t>
            </a:r>
            <a:r>
              <a:rPr lang="en-US" sz="1400" dirty="0"/>
              <a:t> </a:t>
            </a:r>
          </a:p>
          <a:p>
            <a:pPr>
              <a:buNone/>
            </a:pPr>
            <a:br>
              <a:rPr lang="en-US" sz="1600" dirty="0"/>
            </a:br>
            <a:endParaRPr lang="en-US" sz="1600" dirty="0"/>
          </a:p>
          <a:p>
            <a:r>
              <a:rPr lang="en-US" dirty="0"/>
              <a:t>The current version of the IEEE-SA Standards Board Operations Manual is available at: </a:t>
            </a:r>
          </a:p>
          <a:p>
            <a:pPr lvl="1">
              <a:buNone/>
            </a:pPr>
            <a:r>
              <a:rPr lang="en-US" sz="1800" dirty="0">
                <a:hlinkClick r:id="rId5"/>
              </a:rPr>
              <a:t>http://standards.ieee.org/develop/policies/opman/index.html</a:t>
            </a:r>
            <a:r>
              <a:rPr lang="en-US" sz="1800" dirty="0"/>
              <a:t> (HTML version) </a:t>
            </a:r>
          </a:p>
          <a:p>
            <a:pPr lvl="1">
              <a:buNone/>
            </a:pPr>
            <a:r>
              <a:rPr lang="en-US" sz="1800" dirty="0">
                <a:hlinkClick r:id="rId6"/>
              </a:rPr>
              <a:t>http://standards.ieee.org/develop/policies/opman/sb_om.pdf</a:t>
            </a:r>
            <a:r>
              <a:rPr lang="en-US" sz="1800" dirty="0"/>
              <a:t> (PDF version) </a:t>
            </a:r>
            <a:endParaRPr lang="en-US" sz="1600" dirty="0"/>
          </a:p>
          <a:p>
            <a:pPr>
              <a:buNone/>
            </a:pPr>
            <a:endParaRPr lang="en-GB" sz="1200"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Jon Rosdahl (Qualcomm)</a:t>
            </a:r>
            <a:endParaRPr lang="en-US"/>
          </a:p>
        </p:txBody>
      </p:sp>
      <p:sp>
        <p:nvSpPr>
          <p:cNvPr id="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US"/>
              <a:t>July 2022</a:t>
            </a:r>
            <a:endParaRPr lang="en-US" dirty="0"/>
          </a:p>
        </p:txBody>
      </p:sp>
    </p:spTree>
    <p:extLst>
      <p:ext uri="{BB962C8B-B14F-4D97-AF65-F5344CB8AC3E}">
        <p14:creationId xmlns:p14="http://schemas.microsoft.com/office/powerpoint/2010/main" val="2221805549"/>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B28163D68FE8E4D9361964FDD814FC4" ma:contentTypeVersion="13" ma:contentTypeDescription="Create a new document." ma:contentTypeScope="" ma:versionID="016e7857fdb711c59c6a098e7e3cf67d">
  <xsd:schema xmlns:xsd="http://www.w3.org/2001/XMLSchema" xmlns:xs="http://www.w3.org/2001/XMLSchema" xmlns:p="http://schemas.microsoft.com/office/2006/metadata/properties" xmlns:ns3="cc9c437c-ae0c-4066-8d90-a0f7de786127" xmlns:ns4="ba37140e-f4c5-4a6c-a9b4-20a691ce6c8a" targetNamespace="http://schemas.microsoft.com/office/2006/metadata/properties" ma:root="true" ma:fieldsID="df51a22fee038379de0f5206ee405254" ns3:_="" ns4:_="">
    <xsd:import namespace="cc9c437c-ae0c-4066-8d90-a0f7de786127"/>
    <xsd:import namespace="ba37140e-f4c5-4a6c-a9b4-20a691ce6c8a"/>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c437c-ae0c-4066-8d90-a0f7de7861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a37140e-f4c5-4a6c-a9b4-20a691ce6c8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37FE6FC-CC99-4B5D-B8EF-C52B94830FC2}">
  <ds:schemaRefs>
    <ds:schemaRef ds:uri="http://schemas.microsoft.com/sharepoint/v3/contenttype/forms"/>
  </ds:schemaRefs>
</ds:datastoreItem>
</file>

<file path=customXml/itemProps2.xml><?xml version="1.0" encoding="utf-8"?>
<ds:datastoreItem xmlns:ds="http://schemas.openxmlformats.org/officeDocument/2006/customXml" ds:itemID="{FA784816-D151-4BC5-B8B2-FA8D35AC5A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c437c-ae0c-4066-8d90-a0f7de786127"/>
    <ds:schemaRef ds:uri="ba37140e-f4c5-4a6c-a9b4-20a691ce6c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0E5996B-D317-4E13-AB38-820D845C4C73}">
  <ds:schemaRefs>
    <ds:schemaRef ds:uri="http://schemas.openxmlformats.org/package/2006/metadata/core-properties"/>
    <ds:schemaRef ds:uri="http://purl.org/dc/terms/"/>
    <ds:schemaRef ds:uri="http://schemas.microsoft.com/office/infopath/2007/PartnerControls"/>
    <ds:schemaRef ds:uri="http://schemas.microsoft.com/office/2006/documentManagement/types"/>
    <ds:schemaRef ds:uri="http://purl.org/dc/elements/1.1/"/>
    <ds:schemaRef ds:uri="http://schemas.microsoft.com/office/2006/metadata/properties"/>
    <ds:schemaRef ds:uri="ba37140e-f4c5-4a6c-a9b4-20a691ce6c8a"/>
    <ds:schemaRef ds:uri="cc9c437c-ae0c-4066-8d90-a0f7de786127"/>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72912</TotalTime>
  <Words>3067</Words>
  <Application>Microsoft Office PowerPoint</Application>
  <PresentationFormat>Widescreen</PresentationFormat>
  <Paragraphs>353</Paragraphs>
  <Slides>33</Slides>
  <Notes>8</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38" baseType="lpstr">
      <vt:lpstr>Arial</vt:lpstr>
      <vt:lpstr>Times New Roman</vt:lpstr>
      <vt:lpstr>Verdana</vt:lpstr>
      <vt:lpstr>802-11 Theme</vt:lpstr>
      <vt:lpstr>Document</vt:lpstr>
      <vt:lpstr>PAR Review SC - Meeting Agenda and Comment slides – July 2022 – Mixed-Mode Plenary</vt:lpstr>
      <vt:lpstr>PAR Review SC – Snapshot slide Chair: Jon Rosdahl</vt:lpstr>
      <vt:lpstr>Abstract-PAR Review SC PARs under consideration for  2022 July Mixed-mode Plenary</vt:lpstr>
      <vt:lpstr>Registration for the 2022 July 802 Plenary session</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IEEE 802.11 Rules Document </vt:lpstr>
      <vt:lpstr>IEEE 802 PARs &amp; ICAIDs under consideration for July 2022, 802 EC Plenary</vt:lpstr>
      <vt:lpstr>Agenda for PAR Review SC –  July 11, 12 &amp; 14, 2022 Chair: Jon Rosdahl</vt:lpstr>
      <vt:lpstr>Motion to approve Previous Minutes</vt:lpstr>
      <vt:lpstr>Order to consider:</vt:lpstr>
      <vt:lpstr>Par Review SC Comments</vt:lpstr>
      <vt:lpstr>1 - 60802 - Standard - Time-Sensitive Networking Profile for Industrial Automation, PAR, CSD, and PAR Extension</vt:lpstr>
      <vt:lpstr>2 - 802.1Qdv - Amendment: Enhancements to Cyclic Queuing and Forwarding, PAR and CSD</vt:lpstr>
      <vt:lpstr>3 - 802.1Qdw - Amendment: Source Flow Control, PAR and CSD</vt:lpstr>
      <vt:lpstr>4 - 802.1CQ - Standard - Multicast and Local Address Assignment, PAR Extension </vt:lpstr>
      <vt:lpstr>5 - 802.1DC - Standard - Quality of Service Provision by Network Systems, PAR Extension</vt:lpstr>
      <vt:lpstr>6 - 802.1Qcz - Amendment: Congestion Isolation, PAR Extension </vt:lpstr>
      <vt:lpstr>7 - 802.1Qdd - Amendment: Resource Allocation Protocol, PAR Extension </vt:lpstr>
      <vt:lpstr>8 - 802.3 Industry Connections - New Ethernet Applications, Endorsement Letter &amp; ICAID</vt:lpstr>
      <vt:lpstr>9 - 802.15.4 - Standard for Low-Rate Wireless Networks, Revision PAR </vt:lpstr>
      <vt:lpstr>Snapshot Report to 802.11 closing plenary</vt:lpstr>
      <vt:lpstr>PAR Review SC  Jon Rosdahl, Chair</vt:lpstr>
      <vt:lpstr>Responses from 802 Working Groups</vt:lpstr>
      <vt:lpstr>Final Report to 802.11</vt:lpstr>
      <vt:lpstr>Final Report to 802.11</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SC - Meeting Agenda and Comment slides - July 2022 - Mixed-Mode Plenary</dc:title>
  <dc:subject>July 2022</dc:subject>
  <dc:creator>Jon Rosdahl</dc:creator>
  <cp:keywords>Agenda and Meeting Slides</cp:keywords>
  <dc:description>Jon Rosdahl (Qualcomm)</dc:description>
  <cp:lastModifiedBy>Jon Rosdahl</cp:lastModifiedBy>
  <cp:revision>280</cp:revision>
  <cp:lastPrinted>1601-01-01T00:00:00Z</cp:lastPrinted>
  <dcterms:created xsi:type="dcterms:W3CDTF">2014-04-14T10:59:07Z</dcterms:created>
  <dcterms:modified xsi:type="dcterms:W3CDTF">2022-07-12T22:26:26Z</dcterms:modified>
  <cp:category>Agenda, Report</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0x010100EB28163D68FE8E4D9361964FDD814FC4</vt:lpwstr>
  </property>
</Properties>
</file>