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7"/>
  </p:notesMasterIdLst>
  <p:handoutMasterIdLst>
    <p:handoutMasterId r:id="rId48"/>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47" r:id="rId21"/>
    <p:sldId id="361" r:id="rId22"/>
    <p:sldId id="363" r:id="rId23"/>
    <p:sldId id="366" r:id="rId24"/>
    <p:sldId id="367" r:id="rId25"/>
    <p:sldId id="364" r:id="rId26"/>
    <p:sldId id="334" r:id="rId27"/>
    <p:sldId id="335" r:id="rId28"/>
    <p:sldId id="346" r:id="rId29"/>
    <p:sldId id="365" r:id="rId30"/>
    <p:sldId id="348" r:id="rId31"/>
    <p:sldId id="349" r:id="rId32"/>
    <p:sldId id="350" r:id="rId33"/>
    <p:sldId id="351" r:id="rId34"/>
    <p:sldId id="352" r:id="rId35"/>
    <p:sldId id="357" r:id="rId36"/>
    <p:sldId id="358" r:id="rId37"/>
    <p:sldId id="353" r:id="rId38"/>
    <p:sldId id="359" r:id="rId39"/>
    <p:sldId id="360" r:id="rId40"/>
    <p:sldId id="355" r:id="rId41"/>
    <p:sldId id="356" r:id="rId42"/>
    <p:sldId id="368" r:id="rId43"/>
    <p:sldId id="362" r:id="rId44"/>
    <p:sldId id="369" r:id="rId45"/>
    <p:sldId id="323" r:id="rId4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D630037-3A1D-4EAB-A2F7-8287BE507CB3}" v="616" dt="2022-07-14T14:23:44.05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62" autoAdjust="0"/>
    <p:restoredTop sz="94660"/>
  </p:normalViewPr>
  <p:slideViewPr>
    <p:cSldViewPr>
      <p:cViewPr varScale="1">
        <p:scale>
          <a:sx n="114" d="100"/>
          <a:sy n="114" d="100"/>
        </p:scale>
        <p:origin x="1140"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48"/>
        </pc:sldMasterMkLst>
        <pc:spChg chg="mod">
          <ac:chgData name="Alfred Asterjadhi" userId="39de57b9-85c0-4fd1-aaac-8ca2b6560ad0" providerId="ADAL" clId="{B2B4988D-1BC9-4111-8929-BB463B3004F0}" dt="2022-03-15T00:02:11.935" v="106" actId="6549"/>
          <ac:spMkLst>
            <pc:docMk/>
            <pc:sldMasterMk cId="0" sldId="2147483648"/>
            <ac:spMk id="10" creationId="{00000000-0000-0000-0000-000000000000}"/>
          </ac:spMkLst>
        </pc:sp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48"/>
        </pc:sldMasterMkLst>
        <pc:spChg chg="mod">
          <ac:chgData name="Alfred Asterjadhi" userId="39de57b9-85c0-4fd1-aaac-8ca2b6560ad0" providerId="ADAL" clId="{5C24833E-0927-4416-99A8-080FBF304E9E}" dt="2022-01-24T15:57:54.314" v="133" actId="6549"/>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48"/>
        </pc:sldMasterMkLst>
        <pc:spChg chg="mod">
          <ac:chgData name="Alfred Asterjadhi" userId="39de57b9-85c0-4fd1-aaac-8ca2b6560ad0" providerId="ADAL" clId="{7C8208EE-2C77-440D-B88C-937D8C7E182C}" dt="2022-04-08T21:07:22.996" v="4" actId="6549"/>
          <ac:spMkLst>
            <pc:docMk/>
            <pc:sldMasterMk cId="0" sldId="2147483648"/>
            <ac:spMk id="10" creationId="{00000000-0000-0000-0000-000000000000}"/>
          </ac:spMkLst>
        </pc:sp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48"/>
        </pc:sldMasterMkLst>
        <pc:spChg chg="mod">
          <ac:chgData name="Alfred Asterjadhi" userId="39de57b9-85c0-4fd1-aaac-8ca2b6560ad0" providerId="ADAL" clId="{98DF9B86-2659-4795-9A06-549B63164DF9}" dt="2022-03-11T18:51:22.799" v="2510" actId="6549"/>
          <ac:spMkLst>
            <pc:docMk/>
            <pc:sldMasterMk cId="0" sldId="2147483648"/>
            <ac:spMk id="10"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6T15:36:25.021" v="4849" actId="6549"/>
      <pc:docMkLst>
        <pc:docMk/>
      </pc:docMkLst>
      <pc:sldChg chg="modSp mod">
        <pc:chgData name="Alfred Asterjadhi" userId="39de57b9-85c0-4fd1-aaac-8ca2b6560ad0" providerId="ADAL" clId="{E22CD4EF-417E-4B6E-9D38-F386018525A9}" dt="2022-05-15T16:49:02.496" v="4756" actId="20577"/>
        <pc:sldMkLst>
          <pc:docMk/>
          <pc:sldMk cId="0" sldId="256"/>
        </pc:sldMkLst>
        <pc:spChg chg="mod">
          <ac:chgData name="Alfred Asterjadhi" userId="39de57b9-85c0-4fd1-aaac-8ca2b6560ad0" providerId="ADAL" clId="{E22CD4EF-417E-4B6E-9D38-F386018525A9}" dt="2022-05-15T16:49:02.496" v="4756" actId="20577"/>
          <ac:spMkLst>
            <pc:docMk/>
            <pc:sldMk cId="0" sldId="256"/>
            <ac:spMk id="3074" creationId="{00000000-0000-0000-0000-000000000000}"/>
          </ac:spMkLst>
        </pc:spChg>
      </pc:sldChg>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1T15:18:52.821" v="2004" actId="20577"/>
        <pc:sldMkLst>
          <pc:docMk/>
          <pc:sldMk cId="3857707522" sldId="336"/>
        </pc:sldMkLst>
        <pc:spChg chg="mod">
          <ac:chgData name="Alfred Asterjadhi" userId="39de57b9-85c0-4fd1-aaac-8ca2b6560ad0" providerId="ADAL" clId="{E22CD4EF-417E-4B6E-9D38-F386018525A9}" dt="2022-05-11T13:08:45.262" v="1954"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1T15:18:52.821" v="2004"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2T14:59:35.303" v="3190" actId="20577"/>
        <pc:sldMkLst>
          <pc:docMk/>
          <pc:sldMk cId="1452931425" sldId="338"/>
        </pc:sldMkLst>
        <pc:spChg chg="mod">
          <ac:chgData name="Alfred Asterjadhi" userId="39de57b9-85c0-4fd1-aaac-8ca2b6560ad0" providerId="ADAL" clId="{E22CD4EF-417E-4B6E-9D38-F386018525A9}" dt="2022-05-12T13:23:23.245" v="3183" actId="13926"/>
          <ac:spMkLst>
            <pc:docMk/>
            <pc:sldMk cId="1452931425" sldId="338"/>
            <ac:spMk id="2" creationId="{F98B6CBA-CA1B-43DA-854E-008ACE1890FB}"/>
          </ac:spMkLst>
        </pc:spChg>
        <pc:spChg chg="mod">
          <ac:chgData name="Alfred Asterjadhi" userId="39de57b9-85c0-4fd1-aaac-8ca2b6560ad0" providerId="ADAL" clId="{E22CD4EF-417E-4B6E-9D38-F386018525A9}" dt="2022-05-12T14:59:35.303" v="3190" actId="20577"/>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16T15:11:08.353" v="4847" actId="13926"/>
        <pc:sldMkLst>
          <pc:docMk/>
          <pc:sldMk cId="10406335" sldId="341"/>
        </pc:sldMkLst>
        <pc:spChg chg="mod">
          <ac:chgData name="Alfred Asterjadhi" userId="39de57b9-85c0-4fd1-aaac-8ca2b6560ad0" providerId="ADAL" clId="{E22CD4EF-417E-4B6E-9D38-F386018525A9}" dt="2022-05-16T15:11:08.353" v="4847" actId="13926"/>
          <ac:spMkLst>
            <pc:docMk/>
            <pc:sldMk cId="10406335" sldId="341"/>
            <ac:spMk id="2" creationId="{322E3CF1-F468-43B7-8674-214F8AB8A73A}"/>
          </ac:spMkLst>
        </pc:spChg>
        <pc:spChg chg="mod">
          <ac:chgData name="Alfred Asterjadhi" userId="39de57b9-85c0-4fd1-aaac-8ca2b6560ad0" providerId="ADAL" clId="{E22CD4EF-417E-4B6E-9D38-F386018525A9}" dt="2022-05-16T15:10:32.888" v="4846" actId="207"/>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2T01:02:37.903" v="2920" actId="207"/>
        <pc:sldMkLst>
          <pc:docMk/>
          <pc:sldMk cId="3688839590" sldId="343"/>
        </pc:sldMkLst>
        <pc:spChg chg="mod">
          <ac:chgData name="Alfred Asterjadhi" userId="39de57b9-85c0-4fd1-aaac-8ca2b6560ad0" providerId="ADAL" clId="{E22CD4EF-417E-4B6E-9D38-F386018525A9}" dt="2022-05-12T00:35:49.599" v="2890"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2T01:02:37.903" v="2920" actId="207"/>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13T01:00:19.245" v="3729" actId="20577"/>
        <pc:sldMkLst>
          <pc:docMk/>
          <pc:sldMk cId="3061888515" sldId="345"/>
        </pc:sldMkLst>
        <pc:spChg chg="mod">
          <ac:chgData name="Alfred Asterjadhi" userId="39de57b9-85c0-4fd1-aaac-8ca2b6560ad0" providerId="ADAL" clId="{E22CD4EF-417E-4B6E-9D38-F386018525A9}" dt="2022-05-12T23:11:42.895" v="3365" actId="13926"/>
          <ac:spMkLst>
            <pc:docMk/>
            <pc:sldMk cId="3061888515" sldId="345"/>
            <ac:spMk id="2" creationId="{4B5F0D0E-8BB7-48AB-9160-728B8B3399A2}"/>
          </ac:spMkLst>
        </pc:spChg>
        <pc:spChg chg="mod">
          <ac:chgData name="Alfred Asterjadhi" userId="39de57b9-85c0-4fd1-aaac-8ca2b6560ad0" providerId="ADAL" clId="{E22CD4EF-417E-4B6E-9D38-F386018525A9}" dt="2022-05-13T01:00:19.245" v="3729" actId="20577"/>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6T15:36:25.021" v="4849" actId="6549"/>
        <pc:sldMasterMkLst>
          <pc:docMk/>
          <pc:sldMasterMk cId="0" sldId="2147483648"/>
        </pc:sldMasterMkLst>
        <pc:spChg chg="mod">
          <ac:chgData name="Alfred Asterjadhi" userId="39de57b9-85c0-4fd1-aaac-8ca2b6560ad0" providerId="ADAL" clId="{E22CD4EF-417E-4B6E-9D38-F386018525A9}" dt="2022-05-16T15:36:25.021" v="4849" actId="6549"/>
          <ac:spMkLst>
            <pc:docMk/>
            <pc:sldMasterMk cId="0" sldId="2147483648"/>
            <ac:spMk id="10" creationId="{00000000-0000-0000-0000-000000000000}"/>
          </ac:spMkLst>
        </pc:spChg>
      </pc:sldMasterChg>
    </pc:docChg>
  </pc:docChgLst>
  <pc:docChgLst>
    <pc:chgData name="Alfred Asterjadhi" userId="39de57b9-85c0-4fd1-aaac-8ca2b6560ad0" providerId="ADAL" clId="{5D630037-3A1D-4EAB-A2F7-8287BE507CB3}"/>
    <pc:docChg chg="undo redo custSel addSld delSld modSld sldOrd modMainMaster">
      <pc:chgData name="Alfred Asterjadhi" userId="39de57b9-85c0-4fd1-aaac-8ca2b6560ad0" providerId="ADAL" clId="{5D630037-3A1D-4EAB-A2F7-8287BE507CB3}" dt="2022-07-14T14:24:17.418" v="5983" actId="6549"/>
      <pc:docMkLst>
        <pc:docMk/>
      </pc:docMkLst>
      <pc:sldChg chg="modSp mod">
        <pc:chgData name="Alfred Asterjadhi" userId="39de57b9-85c0-4fd1-aaac-8ca2b6560ad0" providerId="ADAL" clId="{5D630037-3A1D-4EAB-A2F7-8287BE507CB3}" dt="2022-07-08T23:14:16.057" v="446" actId="6549"/>
        <pc:sldMkLst>
          <pc:docMk/>
          <pc:sldMk cId="0" sldId="256"/>
        </pc:sldMkLst>
        <pc:spChg chg="mod">
          <ac:chgData name="Alfred Asterjadhi" userId="39de57b9-85c0-4fd1-aaac-8ca2b6560ad0" providerId="ADAL" clId="{5D630037-3A1D-4EAB-A2F7-8287BE507CB3}" dt="2022-07-08T23:14:16.057" v="446" actId="6549"/>
          <ac:spMkLst>
            <pc:docMk/>
            <pc:sldMk cId="0" sldId="256"/>
            <ac:spMk id="3074" creationId="{00000000-0000-0000-0000-000000000000}"/>
          </ac:spMkLst>
        </pc:spChg>
      </pc:sldChg>
      <pc:sldChg chg="modSp mod">
        <pc:chgData name="Alfred Asterjadhi" userId="39de57b9-85c0-4fd1-aaac-8ca2b6560ad0" providerId="ADAL" clId="{5D630037-3A1D-4EAB-A2F7-8287BE507CB3}" dt="2022-07-12T11:30:54.735" v="2500" actId="20577"/>
        <pc:sldMkLst>
          <pc:docMk/>
          <pc:sldMk cId="0" sldId="257"/>
        </pc:sldMkLst>
        <pc:spChg chg="mod">
          <ac:chgData name="Alfred Asterjadhi" userId="39de57b9-85c0-4fd1-aaac-8ca2b6560ad0" providerId="ADAL" clId="{5D630037-3A1D-4EAB-A2F7-8287BE507CB3}" dt="2022-07-12T11:30:54.735" v="2500" actId="20577"/>
          <ac:spMkLst>
            <pc:docMk/>
            <pc:sldMk cId="0" sldId="257"/>
            <ac:spMk id="4098" creationId="{00000000-0000-0000-0000-000000000000}"/>
          </ac:spMkLst>
        </pc:spChg>
      </pc:sldChg>
      <pc:sldChg chg="modSp mod">
        <pc:chgData name="Alfred Asterjadhi" userId="39de57b9-85c0-4fd1-aaac-8ca2b6560ad0" providerId="ADAL" clId="{5D630037-3A1D-4EAB-A2F7-8287BE507CB3}" dt="2022-07-14T02:52:12.887" v="3878" actId="13926"/>
        <pc:sldMkLst>
          <pc:docMk/>
          <pc:sldMk cId="3976818858" sldId="269"/>
        </pc:sldMkLst>
        <pc:graphicFrameChg chg="modGraphic">
          <ac:chgData name="Alfred Asterjadhi" userId="39de57b9-85c0-4fd1-aaac-8ca2b6560ad0" providerId="ADAL" clId="{5D630037-3A1D-4EAB-A2F7-8287BE507CB3}" dt="2022-07-14T02:52:12.887" v="3878" actId="13926"/>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5D630037-3A1D-4EAB-A2F7-8287BE507CB3}" dt="2022-07-12T11:31:37.832" v="2506" actId="6549"/>
        <pc:sldMkLst>
          <pc:docMk/>
          <pc:sldMk cId="1908471061" sldId="328"/>
        </pc:sldMkLst>
        <pc:spChg chg="mod">
          <ac:chgData name="Alfred Asterjadhi" userId="39de57b9-85c0-4fd1-aaac-8ca2b6560ad0" providerId="ADAL" clId="{5D630037-3A1D-4EAB-A2F7-8287BE507CB3}" dt="2022-07-12T11:31:37.832" v="2506" actId="6549"/>
          <ac:spMkLst>
            <pc:docMk/>
            <pc:sldMk cId="1908471061" sldId="328"/>
            <ac:spMk id="3" creationId="{3EF9BE80-D462-4B64-8448-3B553445EDCF}"/>
          </ac:spMkLst>
        </pc:spChg>
      </pc:sldChg>
      <pc:sldChg chg="modSp mod">
        <pc:chgData name="Alfred Asterjadhi" userId="39de57b9-85c0-4fd1-aaac-8ca2b6560ad0" providerId="ADAL" clId="{5D630037-3A1D-4EAB-A2F7-8287BE507CB3}" dt="2022-07-12T12:19:36.883" v="2534" actId="207"/>
        <pc:sldMkLst>
          <pc:docMk/>
          <pc:sldMk cId="1706072776" sldId="334"/>
        </pc:sldMkLst>
        <pc:spChg chg="mod">
          <ac:chgData name="Alfred Asterjadhi" userId="39de57b9-85c0-4fd1-aaac-8ca2b6560ad0" providerId="ADAL" clId="{5D630037-3A1D-4EAB-A2F7-8287BE507CB3}" dt="2022-07-11T14:46:27.209" v="1697" actId="13926"/>
          <ac:spMkLst>
            <pc:docMk/>
            <pc:sldMk cId="1706072776" sldId="334"/>
            <ac:spMk id="2" creationId="{B6840888-B1D3-4EE4-984D-AE2D4FD8C6BF}"/>
          </ac:spMkLst>
        </pc:spChg>
        <pc:spChg chg="mod">
          <ac:chgData name="Alfred Asterjadhi" userId="39de57b9-85c0-4fd1-aaac-8ca2b6560ad0" providerId="ADAL" clId="{5D630037-3A1D-4EAB-A2F7-8287BE507CB3}" dt="2022-07-12T12:19:36.883" v="2534" actId="207"/>
          <ac:spMkLst>
            <pc:docMk/>
            <pc:sldMk cId="1706072776" sldId="334"/>
            <ac:spMk id="3" creationId="{977FA593-1C2D-4B4C-B4B8-9841BC70A2D7}"/>
          </ac:spMkLst>
        </pc:spChg>
      </pc:sldChg>
      <pc:sldChg chg="modSp mod">
        <pc:chgData name="Alfred Asterjadhi" userId="39de57b9-85c0-4fd1-aaac-8ca2b6560ad0" providerId="ADAL" clId="{5D630037-3A1D-4EAB-A2F7-8287BE507CB3}" dt="2022-07-11T14:46:23.241" v="1696" actId="207"/>
        <pc:sldMkLst>
          <pc:docMk/>
          <pc:sldMk cId="2327388640" sldId="335"/>
        </pc:sldMkLst>
        <pc:spChg chg="mod">
          <ac:chgData name="Alfred Asterjadhi" userId="39de57b9-85c0-4fd1-aaac-8ca2b6560ad0" providerId="ADAL" clId="{5D630037-3A1D-4EAB-A2F7-8287BE507CB3}" dt="2022-07-11T14:46:18.667" v="1695" actId="13926"/>
          <ac:spMkLst>
            <pc:docMk/>
            <pc:sldMk cId="2327388640" sldId="335"/>
            <ac:spMk id="2" creationId="{4B5F0D0E-8BB7-48AB-9160-728B8B3399A2}"/>
          </ac:spMkLst>
        </pc:spChg>
        <pc:spChg chg="mod">
          <ac:chgData name="Alfred Asterjadhi" userId="39de57b9-85c0-4fd1-aaac-8ca2b6560ad0" providerId="ADAL" clId="{5D630037-3A1D-4EAB-A2F7-8287BE507CB3}" dt="2022-07-11T14:46:23.241" v="1696" actId="207"/>
          <ac:spMkLst>
            <pc:docMk/>
            <pc:sldMk cId="2327388640" sldId="335"/>
            <ac:spMk id="3" creationId="{DFB0BA47-D7B6-4F95-932E-A7AA615BC440}"/>
          </ac:spMkLst>
        </pc:spChg>
      </pc:sldChg>
      <pc:sldChg chg="modSp mod">
        <pc:chgData name="Alfred Asterjadhi" userId="39de57b9-85c0-4fd1-aaac-8ca2b6560ad0" providerId="ADAL" clId="{5D630037-3A1D-4EAB-A2F7-8287BE507CB3}" dt="2022-07-12T03:48:58.884" v="2218" actId="13926"/>
        <pc:sldMkLst>
          <pc:docMk/>
          <pc:sldMk cId="1766754893" sldId="346"/>
        </pc:sldMkLst>
        <pc:spChg chg="mod">
          <ac:chgData name="Alfred Asterjadhi" userId="39de57b9-85c0-4fd1-aaac-8ca2b6560ad0" providerId="ADAL" clId="{5D630037-3A1D-4EAB-A2F7-8287BE507CB3}" dt="2022-07-12T03:48:58.884" v="2218" actId="13926"/>
          <ac:spMkLst>
            <pc:docMk/>
            <pc:sldMk cId="1766754893" sldId="346"/>
            <ac:spMk id="2" creationId="{4B5F0D0E-8BB7-48AB-9160-728B8B3399A2}"/>
          </ac:spMkLst>
        </pc:spChg>
        <pc:spChg chg="mod">
          <ac:chgData name="Alfred Asterjadhi" userId="39de57b9-85c0-4fd1-aaac-8ca2b6560ad0" providerId="ADAL" clId="{5D630037-3A1D-4EAB-A2F7-8287BE507CB3}" dt="2022-07-11T20:38:18.551" v="2060" actId="207"/>
          <ac:spMkLst>
            <pc:docMk/>
            <pc:sldMk cId="1766754893" sldId="346"/>
            <ac:spMk id="3" creationId="{DFB0BA47-D7B6-4F95-932E-A7AA615BC440}"/>
          </ac:spMkLst>
        </pc:spChg>
      </pc:sldChg>
      <pc:sldChg chg="modSp mod">
        <pc:chgData name="Alfred Asterjadhi" userId="39de57b9-85c0-4fd1-aaac-8ca2b6560ad0" providerId="ADAL" clId="{5D630037-3A1D-4EAB-A2F7-8287BE507CB3}" dt="2022-07-14T14:18:38.260" v="5921" actId="6549"/>
        <pc:sldMkLst>
          <pc:docMk/>
          <pc:sldMk cId="4012074164" sldId="347"/>
        </pc:sldMkLst>
        <pc:spChg chg="mod">
          <ac:chgData name="Alfred Asterjadhi" userId="39de57b9-85c0-4fd1-aaac-8ca2b6560ad0" providerId="ADAL" clId="{5D630037-3A1D-4EAB-A2F7-8287BE507CB3}" dt="2022-07-08T19:40:30.085" v="428" actId="20577"/>
          <ac:spMkLst>
            <pc:docMk/>
            <pc:sldMk cId="4012074164" sldId="347"/>
            <ac:spMk id="2" creationId="{F2762690-C15C-4839-B40F-0AF3A4D89457}"/>
          </ac:spMkLst>
        </pc:spChg>
        <pc:graphicFrameChg chg="mod modGraphic">
          <ac:chgData name="Alfred Asterjadhi" userId="39de57b9-85c0-4fd1-aaac-8ca2b6560ad0" providerId="ADAL" clId="{5D630037-3A1D-4EAB-A2F7-8287BE507CB3}" dt="2022-07-14T14:18:38.260" v="5921" actId="6549"/>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5D630037-3A1D-4EAB-A2F7-8287BE507CB3}" dt="2022-07-11T14:46:03.904" v="1692" actId="13926"/>
        <pc:sldMkLst>
          <pc:docMk/>
          <pc:sldMk cId="2050222825" sldId="348"/>
        </pc:sldMkLst>
        <pc:spChg chg="mod">
          <ac:chgData name="Alfred Asterjadhi" userId="39de57b9-85c0-4fd1-aaac-8ca2b6560ad0" providerId="ADAL" clId="{5D630037-3A1D-4EAB-A2F7-8287BE507CB3}" dt="2022-07-11T14:46:03.904" v="1692" actId="13926"/>
          <ac:spMkLst>
            <pc:docMk/>
            <pc:sldMk cId="2050222825" sldId="348"/>
            <ac:spMk id="2" creationId="{B6840888-B1D3-4EE4-984D-AE2D4FD8C6BF}"/>
          </ac:spMkLst>
        </pc:spChg>
        <pc:spChg chg="mod">
          <ac:chgData name="Alfred Asterjadhi" userId="39de57b9-85c0-4fd1-aaac-8ca2b6560ad0" providerId="ADAL" clId="{5D630037-3A1D-4EAB-A2F7-8287BE507CB3}" dt="2022-07-11T14:45:59.746" v="1691" actId="207"/>
          <ac:spMkLst>
            <pc:docMk/>
            <pc:sldMk cId="2050222825" sldId="348"/>
            <ac:spMk id="3" creationId="{977FA593-1C2D-4B4C-B4B8-9841BC70A2D7}"/>
          </ac:spMkLst>
        </pc:spChg>
      </pc:sldChg>
      <pc:sldChg chg="modSp mod">
        <pc:chgData name="Alfred Asterjadhi" userId="39de57b9-85c0-4fd1-aaac-8ca2b6560ad0" providerId="ADAL" clId="{5D630037-3A1D-4EAB-A2F7-8287BE507CB3}" dt="2022-07-12T14:48:27.142" v="2788" actId="20577"/>
        <pc:sldMkLst>
          <pc:docMk/>
          <pc:sldMk cId="1731012775" sldId="349"/>
        </pc:sldMkLst>
        <pc:spChg chg="mod">
          <ac:chgData name="Alfred Asterjadhi" userId="39de57b9-85c0-4fd1-aaac-8ca2b6560ad0" providerId="ADAL" clId="{5D630037-3A1D-4EAB-A2F7-8287BE507CB3}" dt="2022-07-12T03:27:27.794" v="2075" actId="13926"/>
          <ac:spMkLst>
            <pc:docMk/>
            <pc:sldMk cId="1731012775" sldId="349"/>
            <ac:spMk id="2" creationId="{4B5F0D0E-8BB7-48AB-9160-728B8B3399A2}"/>
          </ac:spMkLst>
        </pc:spChg>
        <pc:spChg chg="mod">
          <ac:chgData name="Alfred Asterjadhi" userId="39de57b9-85c0-4fd1-aaac-8ca2b6560ad0" providerId="ADAL" clId="{5D630037-3A1D-4EAB-A2F7-8287BE507CB3}" dt="2022-07-12T14:48:27.142" v="2788" actId="20577"/>
          <ac:spMkLst>
            <pc:docMk/>
            <pc:sldMk cId="1731012775" sldId="349"/>
            <ac:spMk id="3" creationId="{DFB0BA47-D7B6-4F95-932E-A7AA615BC440}"/>
          </ac:spMkLst>
        </pc:spChg>
      </pc:sldChg>
      <pc:sldChg chg="modSp mod">
        <pc:chgData name="Alfred Asterjadhi" userId="39de57b9-85c0-4fd1-aaac-8ca2b6560ad0" providerId="ADAL" clId="{5D630037-3A1D-4EAB-A2F7-8287BE507CB3}" dt="2022-07-12T14:16:10.910" v="2624" actId="14100"/>
        <pc:sldMkLst>
          <pc:docMk/>
          <pc:sldMk cId="1370937286" sldId="350"/>
        </pc:sldMkLst>
        <pc:spChg chg="mod">
          <ac:chgData name="Alfred Asterjadhi" userId="39de57b9-85c0-4fd1-aaac-8ca2b6560ad0" providerId="ADAL" clId="{5D630037-3A1D-4EAB-A2F7-8287BE507CB3}" dt="2022-07-12T12:16:20.364" v="2527" actId="13926"/>
          <ac:spMkLst>
            <pc:docMk/>
            <pc:sldMk cId="1370937286" sldId="350"/>
            <ac:spMk id="2" creationId="{4B5F0D0E-8BB7-48AB-9160-728B8B3399A2}"/>
          </ac:spMkLst>
        </pc:spChg>
        <pc:spChg chg="mod">
          <ac:chgData name="Alfred Asterjadhi" userId="39de57b9-85c0-4fd1-aaac-8ca2b6560ad0" providerId="ADAL" clId="{5D630037-3A1D-4EAB-A2F7-8287BE507CB3}" dt="2022-07-12T14:16:10.910" v="2624" actId="14100"/>
          <ac:spMkLst>
            <pc:docMk/>
            <pc:sldMk cId="1370937286" sldId="350"/>
            <ac:spMk id="3" creationId="{DFB0BA47-D7B6-4F95-932E-A7AA615BC440}"/>
          </ac:spMkLst>
        </pc:spChg>
      </pc:sldChg>
      <pc:sldChg chg="addSp delSp modSp mod">
        <pc:chgData name="Alfred Asterjadhi" userId="39de57b9-85c0-4fd1-aaac-8ca2b6560ad0" providerId="ADAL" clId="{5D630037-3A1D-4EAB-A2F7-8287BE507CB3}" dt="2022-07-13T02:37:11.628" v="3024" actId="207"/>
        <pc:sldMkLst>
          <pc:docMk/>
          <pc:sldMk cId="264710179" sldId="351"/>
        </pc:sldMkLst>
        <pc:spChg chg="mod">
          <ac:chgData name="Alfred Asterjadhi" userId="39de57b9-85c0-4fd1-aaac-8ca2b6560ad0" providerId="ADAL" clId="{5D630037-3A1D-4EAB-A2F7-8287BE507CB3}" dt="2022-07-12T19:37:54.127" v="2840" actId="13926"/>
          <ac:spMkLst>
            <pc:docMk/>
            <pc:sldMk cId="264710179" sldId="351"/>
            <ac:spMk id="2" creationId="{B6840888-B1D3-4EE4-984D-AE2D4FD8C6BF}"/>
          </ac:spMkLst>
        </pc:spChg>
        <pc:spChg chg="mod">
          <ac:chgData name="Alfred Asterjadhi" userId="39de57b9-85c0-4fd1-aaac-8ca2b6560ad0" providerId="ADAL" clId="{5D630037-3A1D-4EAB-A2F7-8287BE507CB3}" dt="2022-07-13T02:37:11.628" v="3024" actId="207"/>
          <ac:spMkLst>
            <pc:docMk/>
            <pc:sldMk cId="264710179" sldId="351"/>
            <ac:spMk id="3" creationId="{977FA593-1C2D-4B4C-B4B8-9841BC70A2D7}"/>
          </ac:spMkLst>
        </pc:spChg>
        <pc:graphicFrameChg chg="add del mod">
          <ac:chgData name="Alfred Asterjadhi" userId="39de57b9-85c0-4fd1-aaac-8ca2b6560ad0" providerId="ADAL" clId="{5D630037-3A1D-4EAB-A2F7-8287BE507CB3}" dt="2022-07-12T14:43:49.532" v="2682"/>
          <ac:graphicFrameMkLst>
            <pc:docMk/>
            <pc:sldMk cId="264710179" sldId="351"/>
            <ac:graphicFrameMk id="7" creationId="{D9C26B04-E83E-145C-0019-3E1AB1A0AFEE}"/>
          </ac:graphicFrameMkLst>
        </pc:graphicFrameChg>
      </pc:sldChg>
      <pc:sldChg chg="modSp mod">
        <pc:chgData name="Alfred Asterjadhi" userId="39de57b9-85c0-4fd1-aaac-8ca2b6560ad0" providerId="ADAL" clId="{5D630037-3A1D-4EAB-A2F7-8287BE507CB3}" dt="2022-07-13T02:41:16.850" v="3103" actId="20577"/>
        <pc:sldMkLst>
          <pc:docMk/>
          <pc:sldMk cId="3579411611" sldId="352"/>
        </pc:sldMkLst>
        <pc:spChg chg="mod">
          <ac:chgData name="Alfred Asterjadhi" userId="39de57b9-85c0-4fd1-aaac-8ca2b6560ad0" providerId="ADAL" clId="{5D630037-3A1D-4EAB-A2F7-8287BE507CB3}" dt="2022-07-12T18:44:37.713" v="2795" actId="13926"/>
          <ac:spMkLst>
            <pc:docMk/>
            <pc:sldMk cId="3579411611" sldId="352"/>
            <ac:spMk id="2" creationId="{4B5F0D0E-8BB7-48AB-9160-728B8B3399A2}"/>
          </ac:spMkLst>
        </pc:spChg>
        <pc:spChg chg="mod">
          <ac:chgData name="Alfred Asterjadhi" userId="39de57b9-85c0-4fd1-aaac-8ca2b6560ad0" providerId="ADAL" clId="{5D630037-3A1D-4EAB-A2F7-8287BE507CB3}" dt="2022-07-13T02:41:16.850" v="3103" actId="20577"/>
          <ac:spMkLst>
            <pc:docMk/>
            <pc:sldMk cId="3579411611" sldId="352"/>
            <ac:spMk id="3" creationId="{DFB0BA47-D7B6-4F95-932E-A7AA615BC440}"/>
          </ac:spMkLst>
        </pc:spChg>
      </pc:sldChg>
      <pc:sldChg chg="addSp delSp modSp mod">
        <pc:chgData name="Alfred Asterjadhi" userId="39de57b9-85c0-4fd1-aaac-8ca2b6560ad0" providerId="ADAL" clId="{5D630037-3A1D-4EAB-A2F7-8287BE507CB3}" dt="2022-07-13T15:31:47.014" v="3473" actId="207"/>
        <pc:sldMkLst>
          <pc:docMk/>
          <pc:sldMk cId="588130191" sldId="353"/>
        </pc:sldMkLst>
        <pc:spChg chg="mod">
          <ac:chgData name="Alfred Asterjadhi" userId="39de57b9-85c0-4fd1-aaac-8ca2b6560ad0" providerId="ADAL" clId="{5D630037-3A1D-4EAB-A2F7-8287BE507CB3}" dt="2022-07-13T14:18:30.893" v="3407" actId="13926"/>
          <ac:spMkLst>
            <pc:docMk/>
            <pc:sldMk cId="588130191" sldId="353"/>
            <ac:spMk id="2" creationId="{4B5F0D0E-8BB7-48AB-9160-728B8B3399A2}"/>
          </ac:spMkLst>
        </pc:spChg>
        <pc:spChg chg="mod">
          <ac:chgData name="Alfred Asterjadhi" userId="39de57b9-85c0-4fd1-aaac-8ca2b6560ad0" providerId="ADAL" clId="{5D630037-3A1D-4EAB-A2F7-8287BE507CB3}" dt="2022-07-13T15:31:47.014" v="3473" actId="207"/>
          <ac:spMkLst>
            <pc:docMk/>
            <pc:sldMk cId="588130191" sldId="353"/>
            <ac:spMk id="3" creationId="{DFB0BA47-D7B6-4F95-932E-A7AA615BC440}"/>
          </ac:spMkLst>
        </pc:spChg>
        <pc:graphicFrameChg chg="add del mod">
          <ac:chgData name="Alfred Asterjadhi" userId="39de57b9-85c0-4fd1-aaac-8ca2b6560ad0" providerId="ADAL" clId="{5D630037-3A1D-4EAB-A2F7-8287BE507CB3}" dt="2022-07-13T14:19:50.291" v="3428"/>
          <ac:graphicFrameMkLst>
            <pc:docMk/>
            <pc:sldMk cId="588130191" sldId="353"/>
            <ac:graphicFrameMk id="7" creationId="{9A9BCAB0-69C0-B020-DC81-58A66CE6EA98}"/>
          </ac:graphicFrameMkLst>
        </pc:graphicFrameChg>
      </pc:sldChg>
      <pc:sldChg chg="modSp mod">
        <pc:chgData name="Alfred Asterjadhi" userId="39de57b9-85c0-4fd1-aaac-8ca2b6560ad0" providerId="ADAL" clId="{5D630037-3A1D-4EAB-A2F7-8287BE507CB3}" dt="2022-07-14T14:10:11.126" v="5873" actId="13926"/>
        <pc:sldMkLst>
          <pc:docMk/>
          <pc:sldMk cId="3909293924" sldId="355"/>
        </pc:sldMkLst>
        <pc:spChg chg="mod">
          <ac:chgData name="Alfred Asterjadhi" userId="39de57b9-85c0-4fd1-aaac-8ca2b6560ad0" providerId="ADAL" clId="{5D630037-3A1D-4EAB-A2F7-8287BE507CB3}" dt="2022-07-14T14:10:11.126" v="5873" actId="13926"/>
          <ac:spMkLst>
            <pc:docMk/>
            <pc:sldMk cId="3909293924" sldId="355"/>
            <ac:spMk id="2" creationId="{4B5F0D0E-8BB7-48AB-9160-728B8B3399A2}"/>
          </ac:spMkLst>
        </pc:spChg>
        <pc:spChg chg="mod">
          <ac:chgData name="Alfred Asterjadhi" userId="39de57b9-85c0-4fd1-aaac-8ca2b6560ad0" providerId="ADAL" clId="{5D630037-3A1D-4EAB-A2F7-8287BE507CB3}" dt="2022-07-14T13:41:40.526" v="5862" actId="207"/>
          <ac:spMkLst>
            <pc:docMk/>
            <pc:sldMk cId="3909293924" sldId="355"/>
            <ac:spMk id="3" creationId="{DFB0BA47-D7B6-4F95-932E-A7AA615BC440}"/>
          </ac:spMkLst>
        </pc:spChg>
      </pc:sldChg>
      <pc:sldChg chg="modSp mod">
        <pc:chgData name="Alfred Asterjadhi" userId="39de57b9-85c0-4fd1-aaac-8ca2b6560ad0" providerId="ADAL" clId="{5D630037-3A1D-4EAB-A2F7-8287BE507CB3}" dt="2022-07-14T14:23:42.283" v="5981" actId="3626"/>
        <pc:sldMkLst>
          <pc:docMk/>
          <pc:sldMk cId="3930036297" sldId="356"/>
        </pc:sldMkLst>
        <pc:spChg chg="mod">
          <ac:chgData name="Alfred Asterjadhi" userId="39de57b9-85c0-4fd1-aaac-8ca2b6560ad0" providerId="ADAL" clId="{5D630037-3A1D-4EAB-A2F7-8287BE507CB3}" dt="2022-07-14T02:59:14.333" v="3978" actId="13926"/>
          <ac:spMkLst>
            <pc:docMk/>
            <pc:sldMk cId="3930036297" sldId="356"/>
            <ac:spMk id="2" creationId="{4B5F0D0E-8BB7-48AB-9160-728B8B3399A2}"/>
          </ac:spMkLst>
        </pc:spChg>
        <pc:spChg chg="mod">
          <ac:chgData name="Alfred Asterjadhi" userId="39de57b9-85c0-4fd1-aaac-8ca2b6560ad0" providerId="ADAL" clId="{5D630037-3A1D-4EAB-A2F7-8287BE507CB3}" dt="2022-07-14T14:23:42.283" v="5981" actId="3626"/>
          <ac:spMkLst>
            <pc:docMk/>
            <pc:sldMk cId="3930036297" sldId="356"/>
            <ac:spMk id="3" creationId="{DFB0BA47-D7B6-4F95-932E-A7AA615BC440}"/>
          </ac:spMkLst>
        </pc:spChg>
      </pc:sldChg>
      <pc:sldChg chg="modSp mod">
        <pc:chgData name="Alfred Asterjadhi" userId="39de57b9-85c0-4fd1-aaac-8ca2b6560ad0" providerId="ADAL" clId="{5D630037-3A1D-4EAB-A2F7-8287BE507CB3}" dt="2022-07-13T02:38:03.806" v="3029" actId="13926"/>
        <pc:sldMkLst>
          <pc:docMk/>
          <pc:sldMk cId="2828608285" sldId="357"/>
        </pc:sldMkLst>
        <pc:spChg chg="mod">
          <ac:chgData name="Alfred Asterjadhi" userId="39de57b9-85c0-4fd1-aaac-8ca2b6560ad0" providerId="ADAL" clId="{5D630037-3A1D-4EAB-A2F7-8287BE507CB3}" dt="2022-07-13T02:38:03.806" v="3029" actId="13926"/>
          <ac:spMkLst>
            <pc:docMk/>
            <pc:sldMk cId="2828608285" sldId="357"/>
            <ac:spMk id="2" creationId="{B6840888-B1D3-4EE4-984D-AE2D4FD8C6BF}"/>
          </ac:spMkLst>
        </pc:spChg>
        <pc:spChg chg="mod">
          <ac:chgData name="Alfred Asterjadhi" userId="39de57b9-85c0-4fd1-aaac-8ca2b6560ad0" providerId="ADAL" clId="{5D630037-3A1D-4EAB-A2F7-8287BE507CB3}" dt="2022-07-13T02:37:38.156" v="3028" actId="20577"/>
          <ac:spMkLst>
            <pc:docMk/>
            <pc:sldMk cId="2828608285" sldId="357"/>
            <ac:spMk id="3" creationId="{977FA593-1C2D-4B4C-B4B8-9841BC70A2D7}"/>
          </ac:spMkLst>
        </pc:spChg>
      </pc:sldChg>
      <pc:sldChg chg="addSp delSp modSp mod">
        <pc:chgData name="Alfred Asterjadhi" userId="39de57b9-85c0-4fd1-aaac-8ca2b6560ad0" providerId="ADAL" clId="{5D630037-3A1D-4EAB-A2F7-8287BE507CB3}" dt="2022-07-13T02:40:37.284" v="3099" actId="13926"/>
        <pc:sldMkLst>
          <pc:docMk/>
          <pc:sldMk cId="2379446320" sldId="358"/>
        </pc:sldMkLst>
        <pc:spChg chg="mod">
          <ac:chgData name="Alfred Asterjadhi" userId="39de57b9-85c0-4fd1-aaac-8ca2b6560ad0" providerId="ADAL" clId="{5D630037-3A1D-4EAB-A2F7-8287BE507CB3}" dt="2022-07-13T02:40:37.284" v="3099" actId="13926"/>
          <ac:spMkLst>
            <pc:docMk/>
            <pc:sldMk cId="2379446320" sldId="358"/>
            <ac:spMk id="2" creationId="{4B5F0D0E-8BB7-48AB-9160-728B8B3399A2}"/>
          </ac:spMkLst>
        </pc:spChg>
        <pc:spChg chg="mod">
          <ac:chgData name="Alfred Asterjadhi" userId="39de57b9-85c0-4fd1-aaac-8ca2b6560ad0" providerId="ADAL" clId="{5D630037-3A1D-4EAB-A2F7-8287BE507CB3}" dt="2022-07-13T02:40:32.739" v="3098" actId="20577"/>
          <ac:spMkLst>
            <pc:docMk/>
            <pc:sldMk cId="2379446320" sldId="358"/>
            <ac:spMk id="3" creationId="{DFB0BA47-D7B6-4F95-932E-A7AA615BC440}"/>
          </ac:spMkLst>
        </pc:spChg>
        <pc:graphicFrameChg chg="add del mod">
          <ac:chgData name="Alfred Asterjadhi" userId="39de57b9-85c0-4fd1-aaac-8ca2b6560ad0" providerId="ADAL" clId="{5D630037-3A1D-4EAB-A2F7-8287BE507CB3}" dt="2022-07-13T02:39:26.168" v="3061"/>
          <ac:graphicFrameMkLst>
            <pc:docMk/>
            <pc:sldMk cId="2379446320" sldId="358"/>
            <ac:graphicFrameMk id="7" creationId="{2B53D00D-468A-5AF9-D974-61E40B4AFA14}"/>
          </ac:graphicFrameMkLst>
        </pc:graphicFrameChg>
      </pc:sldChg>
      <pc:sldChg chg="modSp mod">
        <pc:chgData name="Alfred Asterjadhi" userId="39de57b9-85c0-4fd1-aaac-8ca2b6560ad0" providerId="ADAL" clId="{5D630037-3A1D-4EAB-A2F7-8287BE507CB3}" dt="2022-07-13T03:56:13.588" v="3327" actId="13926"/>
        <pc:sldMkLst>
          <pc:docMk/>
          <pc:sldMk cId="1620546785" sldId="359"/>
        </pc:sldMkLst>
        <pc:spChg chg="mod">
          <ac:chgData name="Alfred Asterjadhi" userId="39de57b9-85c0-4fd1-aaac-8ca2b6560ad0" providerId="ADAL" clId="{5D630037-3A1D-4EAB-A2F7-8287BE507CB3}" dt="2022-07-13T03:56:10.867" v="3326" actId="13926"/>
          <ac:spMkLst>
            <pc:docMk/>
            <pc:sldMk cId="1620546785" sldId="359"/>
            <ac:spMk id="2" creationId="{B6840888-B1D3-4EE4-984D-AE2D4FD8C6BF}"/>
          </ac:spMkLst>
        </pc:spChg>
        <pc:spChg chg="mod">
          <ac:chgData name="Alfred Asterjadhi" userId="39de57b9-85c0-4fd1-aaac-8ca2b6560ad0" providerId="ADAL" clId="{5D630037-3A1D-4EAB-A2F7-8287BE507CB3}" dt="2022-07-13T03:56:13.588" v="3327" actId="13926"/>
          <ac:spMkLst>
            <pc:docMk/>
            <pc:sldMk cId="1620546785" sldId="359"/>
            <ac:spMk id="3" creationId="{977FA593-1C2D-4B4C-B4B8-9841BC70A2D7}"/>
          </ac:spMkLst>
        </pc:spChg>
      </pc:sldChg>
      <pc:sldChg chg="modSp mod">
        <pc:chgData name="Alfred Asterjadhi" userId="39de57b9-85c0-4fd1-aaac-8ca2b6560ad0" providerId="ADAL" clId="{5D630037-3A1D-4EAB-A2F7-8287BE507CB3}" dt="2022-07-13T21:59:58.724" v="3797" actId="207"/>
        <pc:sldMkLst>
          <pc:docMk/>
          <pc:sldMk cId="4066268139" sldId="360"/>
        </pc:sldMkLst>
        <pc:spChg chg="mod">
          <ac:chgData name="Alfred Asterjadhi" userId="39de57b9-85c0-4fd1-aaac-8ca2b6560ad0" providerId="ADAL" clId="{5D630037-3A1D-4EAB-A2F7-8287BE507CB3}" dt="2022-07-13T20:24:16.773" v="3791" actId="13926"/>
          <ac:spMkLst>
            <pc:docMk/>
            <pc:sldMk cId="4066268139" sldId="360"/>
            <ac:spMk id="2" creationId="{4B5F0D0E-8BB7-48AB-9160-728B8B3399A2}"/>
          </ac:spMkLst>
        </pc:spChg>
        <pc:spChg chg="mod">
          <ac:chgData name="Alfred Asterjadhi" userId="39de57b9-85c0-4fd1-aaac-8ca2b6560ad0" providerId="ADAL" clId="{5D630037-3A1D-4EAB-A2F7-8287BE507CB3}" dt="2022-07-13T21:59:58.724" v="3797" actId="207"/>
          <ac:spMkLst>
            <pc:docMk/>
            <pc:sldMk cId="4066268139" sldId="360"/>
            <ac:spMk id="3" creationId="{DFB0BA47-D7B6-4F95-932E-A7AA615BC440}"/>
          </ac:spMkLst>
        </pc:spChg>
      </pc:sldChg>
      <pc:sldChg chg="modSp add mod">
        <pc:chgData name="Alfred Asterjadhi" userId="39de57b9-85c0-4fd1-aaac-8ca2b6560ad0" providerId="ADAL" clId="{5D630037-3A1D-4EAB-A2F7-8287BE507CB3}" dt="2022-07-13T02:56:44.637" v="3229" actId="20577"/>
        <pc:sldMkLst>
          <pc:docMk/>
          <pc:sldMk cId="1665993413" sldId="361"/>
        </pc:sldMkLst>
        <pc:spChg chg="mod">
          <ac:chgData name="Alfred Asterjadhi" userId="39de57b9-85c0-4fd1-aaac-8ca2b6560ad0" providerId="ADAL" clId="{5D630037-3A1D-4EAB-A2F7-8287BE507CB3}" dt="2022-07-08T19:40:34.227" v="430" actId="20577"/>
          <ac:spMkLst>
            <pc:docMk/>
            <pc:sldMk cId="1665993413" sldId="361"/>
            <ac:spMk id="2" creationId="{F2762690-C15C-4839-B40F-0AF3A4D89457}"/>
          </ac:spMkLst>
        </pc:spChg>
        <pc:graphicFrameChg chg="mod modGraphic">
          <ac:chgData name="Alfred Asterjadhi" userId="39de57b9-85c0-4fd1-aaac-8ca2b6560ad0" providerId="ADAL" clId="{5D630037-3A1D-4EAB-A2F7-8287BE507CB3}" dt="2022-07-13T02:56:44.637" v="3229" actId="20577"/>
          <ac:graphicFrameMkLst>
            <pc:docMk/>
            <pc:sldMk cId="1665993413" sldId="361"/>
            <ac:graphicFrameMk id="6" creationId="{5094FBC8-BB74-47F3-965D-16BC678F4D1D}"/>
          </ac:graphicFrameMkLst>
        </pc:graphicFrameChg>
      </pc:sldChg>
      <pc:sldChg chg="modSp new mod ord">
        <pc:chgData name="Alfred Asterjadhi" userId="39de57b9-85c0-4fd1-aaac-8ca2b6560ad0" providerId="ADAL" clId="{5D630037-3A1D-4EAB-A2F7-8287BE507CB3}" dt="2022-07-14T04:00:40.950" v="5786" actId="20577"/>
        <pc:sldMkLst>
          <pc:docMk/>
          <pc:sldMk cId="3576977642" sldId="362"/>
        </pc:sldMkLst>
        <pc:spChg chg="mod">
          <ac:chgData name="Alfred Asterjadhi" userId="39de57b9-85c0-4fd1-aaac-8ca2b6560ad0" providerId="ADAL" clId="{5D630037-3A1D-4EAB-A2F7-8287BE507CB3}" dt="2022-07-14T02:59:48.894" v="4000" actId="20577"/>
          <ac:spMkLst>
            <pc:docMk/>
            <pc:sldMk cId="3576977642" sldId="362"/>
            <ac:spMk id="2" creationId="{0EAF4D72-7EB5-22A3-403A-E095C87E6E26}"/>
          </ac:spMkLst>
        </pc:spChg>
        <pc:spChg chg="mod">
          <ac:chgData name="Alfred Asterjadhi" userId="39de57b9-85c0-4fd1-aaac-8ca2b6560ad0" providerId="ADAL" clId="{5D630037-3A1D-4EAB-A2F7-8287BE507CB3}" dt="2022-07-14T04:00:40.950" v="5786" actId="20577"/>
          <ac:spMkLst>
            <pc:docMk/>
            <pc:sldMk cId="3576977642" sldId="362"/>
            <ac:spMk id="3" creationId="{741C1B02-DA5D-59DA-CACE-BAB1DFCE5AB4}"/>
          </ac:spMkLst>
        </pc:spChg>
      </pc:sldChg>
      <pc:sldChg chg="modSp add mod">
        <pc:chgData name="Alfred Asterjadhi" userId="39de57b9-85c0-4fd1-aaac-8ca2b6560ad0" providerId="ADAL" clId="{5D630037-3A1D-4EAB-A2F7-8287BE507CB3}" dt="2022-07-14T14:18:53.895" v="5925" actId="20577"/>
        <pc:sldMkLst>
          <pc:docMk/>
          <pc:sldMk cId="167913082" sldId="363"/>
        </pc:sldMkLst>
        <pc:spChg chg="mod">
          <ac:chgData name="Alfred Asterjadhi" userId="39de57b9-85c0-4fd1-aaac-8ca2b6560ad0" providerId="ADAL" clId="{5D630037-3A1D-4EAB-A2F7-8287BE507CB3}" dt="2022-07-09T16:44:04.142" v="505" actId="20577"/>
          <ac:spMkLst>
            <pc:docMk/>
            <pc:sldMk cId="167913082" sldId="363"/>
            <ac:spMk id="2" creationId="{F2762690-C15C-4839-B40F-0AF3A4D89457}"/>
          </ac:spMkLst>
        </pc:spChg>
        <pc:graphicFrameChg chg="mod modGraphic">
          <ac:chgData name="Alfred Asterjadhi" userId="39de57b9-85c0-4fd1-aaac-8ca2b6560ad0" providerId="ADAL" clId="{5D630037-3A1D-4EAB-A2F7-8287BE507CB3}" dt="2022-07-14T14:18:53.895" v="5925" actId="20577"/>
          <ac:graphicFrameMkLst>
            <pc:docMk/>
            <pc:sldMk cId="167913082" sldId="363"/>
            <ac:graphicFrameMk id="6" creationId="{5094FBC8-BB74-47F3-965D-16BC678F4D1D}"/>
          </ac:graphicFrameMkLst>
        </pc:graphicFrameChg>
      </pc:sldChg>
      <pc:sldChg chg="modSp add mod">
        <pc:chgData name="Alfred Asterjadhi" userId="39de57b9-85c0-4fd1-aaac-8ca2b6560ad0" providerId="ADAL" clId="{5D630037-3A1D-4EAB-A2F7-8287BE507CB3}" dt="2022-07-14T02:54:30.083" v="3934" actId="21"/>
        <pc:sldMkLst>
          <pc:docMk/>
          <pc:sldMk cId="2875004496" sldId="364"/>
        </pc:sldMkLst>
        <pc:spChg chg="mod">
          <ac:chgData name="Alfred Asterjadhi" userId="39de57b9-85c0-4fd1-aaac-8ca2b6560ad0" providerId="ADAL" clId="{5D630037-3A1D-4EAB-A2F7-8287BE507CB3}" dt="2022-07-09T16:48:37.019" v="575" actId="20577"/>
          <ac:spMkLst>
            <pc:docMk/>
            <pc:sldMk cId="2875004496" sldId="364"/>
            <ac:spMk id="2" creationId="{F2762690-C15C-4839-B40F-0AF3A4D89457}"/>
          </ac:spMkLst>
        </pc:spChg>
        <pc:graphicFrameChg chg="mod modGraphic">
          <ac:chgData name="Alfred Asterjadhi" userId="39de57b9-85c0-4fd1-aaac-8ca2b6560ad0" providerId="ADAL" clId="{5D630037-3A1D-4EAB-A2F7-8287BE507CB3}" dt="2022-07-14T02:54:30.083" v="3934" actId="21"/>
          <ac:graphicFrameMkLst>
            <pc:docMk/>
            <pc:sldMk cId="2875004496" sldId="364"/>
            <ac:graphicFrameMk id="6" creationId="{5094FBC8-BB74-47F3-965D-16BC678F4D1D}"/>
          </ac:graphicFrameMkLst>
        </pc:graphicFrameChg>
      </pc:sldChg>
      <pc:sldChg chg="add del">
        <pc:chgData name="Alfred Asterjadhi" userId="39de57b9-85c0-4fd1-aaac-8ca2b6560ad0" providerId="ADAL" clId="{5D630037-3A1D-4EAB-A2F7-8287BE507CB3}" dt="2022-07-09T16:48:13.132" v="547"/>
        <pc:sldMkLst>
          <pc:docMk/>
          <pc:sldMk cId="816357829" sldId="365"/>
        </pc:sldMkLst>
      </pc:sldChg>
      <pc:sldChg chg="addSp delSp modSp new mod">
        <pc:chgData name="Alfred Asterjadhi" userId="39de57b9-85c0-4fd1-aaac-8ca2b6560ad0" providerId="ADAL" clId="{5D630037-3A1D-4EAB-A2F7-8287BE507CB3}" dt="2022-07-10T16:55:24.974" v="1429" actId="20577"/>
        <pc:sldMkLst>
          <pc:docMk/>
          <pc:sldMk cId="1843331871" sldId="365"/>
        </pc:sldMkLst>
        <pc:spChg chg="mod">
          <ac:chgData name="Alfred Asterjadhi" userId="39de57b9-85c0-4fd1-aaac-8ca2b6560ad0" providerId="ADAL" clId="{5D630037-3A1D-4EAB-A2F7-8287BE507CB3}" dt="2022-07-10T16:34:06.813" v="1381"/>
          <ac:spMkLst>
            <pc:docMk/>
            <pc:sldMk cId="1843331871" sldId="365"/>
            <ac:spMk id="2" creationId="{0753DF19-5604-D757-CF21-A9FC2116E8DC}"/>
          </ac:spMkLst>
        </pc:spChg>
        <pc:spChg chg="mod">
          <ac:chgData name="Alfred Asterjadhi" userId="39de57b9-85c0-4fd1-aaac-8ca2b6560ad0" providerId="ADAL" clId="{5D630037-3A1D-4EAB-A2F7-8287BE507CB3}" dt="2022-07-10T16:55:24.974" v="1429" actId="20577"/>
          <ac:spMkLst>
            <pc:docMk/>
            <pc:sldMk cId="1843331871" sldId="365"/>
            <ac:spMk id="3" creationId="{39530AAB-A6A0-8811-A99F-B42B5EA28321}"/>
          </ac:spMkLst>
        </pc:spChg>
        <pc:spChg chg="mod">
          <ac:chgData name="Alfred Asterjadhi" userId="39de57b9-85c0-4fd1-aaac-8ca2b6560ad0" providerId="ADAL" clId="{5D630037-3A1D-4EAB-A2F7-8287BE507CB3}" dt="2022-07-10T16:34:06.813" v="1381"/>
          <ac:spMkLst>
            <pc:docMk/>
            <pc:sldMk cId="1843331871" sldId="365"/>
            <ac:spMk id="4" creationId="{0F594D8D-205A-130F-F44A-33234B5124E9}"/>
          </ac:spMkLst>
        </pc:spChg>
        <pc:spChg chg="mod">
          <ac:chgData name="Alfred Asterjadhi" userId="39de57b9-85c0-4fd1-aaac-8ca2b6560ad0" providerId="ADAL" clId="{5D630037-3A1D-4EAB-A2F7-8287BE507CB3}" dt="2022-07-10T16:34:06.813" v="1381"/>
          <ac:spMkLst>
            <pc:docMk/>
            <pc:sldMk cId="1843331871" sldId="365"/>
            <ac:spMk id="5" creationId="{73293754-77B9-AF3C-66B0-AC1E188A985E}"/>
          </ac:spMkLst>
        </pc:spChg>
        <pc:spChg chg="mod">
          <ac:chgData name="Alfred Asterjadhi" userId="39de57b9-85c0-4fd1-aaac-8ca2b6560ad0" providerId="ADAL" clId="{5D630037-3A1D-4EAB-A2F7-8287BE507CB3}" dt="2022-07-10T16:34:06.813" v="1381"/>
          <ac:spMkLst>
            <pc:docMk/>
            <pc:sldMk cId="1843331871" sldId="365"/>
            <ac:spMk id="6" creationId="{6ACA49CE-D01F-5C62-094F-BCB7174FDE18}"/>
          </ac:spMkLst>
        </pc:spChg>
        <pc:spChg chg="add del mod">
          <ac:chgData name="Alfred Asterjadhi" userId="39de57b9-85c0-4fd1-aaac-8ca2b6560ad0" providerId="ADAL" clId="{5D630037-3A1D-4EAB-A2F7-8287BE507CB3}" dt="2022-07-10T16:34:06.813" v="1381"/>
          <ac:spMkLst>
            <pc:docMk/>
            <pc:sldMk cId="1843331871" sldId="365"/>
            <ac:spMk id="7" creationId="{EE528979-9843-BF1D-3DC2-6FCA6348AA77}"/>
          </ac:spMkLst>
        </pc:spChg>
        <pc:spChg chg="add del mod">
          <ac:chgData name="Alfred Asterjadhi" userId="39de57b9-85c0-4fd1-aaac-8ca2b6560ad0" providerId="ADAL" clId="{5D630037-3A1D-4EAB-A2F7-8287BE507CB3}" dt="2022-07-10T16:34:06.813" v="1381"/>
          <ac:spMkLst>
            <pc:docMk/>
            <pc:sldMk cId="1843331871" sldId="365"/>
            <ac:spMk id="8" creationId="{8C3AFA9F-BD69-4ACF-A5E5-8C4FDFD8F98E}"/>
          </ac:spMkLst>
        </pc:spChg>
        <pc:spChg chg="add del mod">
          <ac:chgData name="Alfred Asterjadhi" userId="39de57b9-85c0-4fd1-aaac-8ca2b6560ad0" providerId="ADAL" clId="{5D630037-3A1D-4EAB-A2F7-8287BE507CB3}" dt="2022-07-10T16:34:06.813" v="1381"/>
          <ac:spMkLst>
            <pc:docMk/>
            <pc:sldMk cId="1843331871" sldId="365"/>
            <ac:spMk id="9" creationId="{81D920F8-718C-F64B-DEE6-C5997E0D6457}"/>
          </ac:spMkLst>
        </pc:spChg>
        <pc:spChg chg="add del mod">
          <ac:chgData name="Alfred Asterjadhi" userId="39de57b9-85c0-4fd1-aaac-8ca2b6560ad0" providerId="ADAL" clId="{5D630037-3A1D-4EAB-A2F7-8287BE507CB3}" dt="2022-07-10T16:34:06.813" v="1381"/>
          <ac:spMkLst>
            <pc:docMk/>
            <pc:sldMk cId="1843331871" sldId="365"/>
            <ac:spMk id="10" creationId="{DF21EEC9-49F7-E390-1C2F-D8C236A4502C}"/>
          </ac:spMkLst>
        </pc:spChg>
        <pc:spChg chg="add del mod">
          <ac:chgData name="Alfred Asterjadhi" userId="39de57b9-85c0-4fd1-aaac-8ca2b6560ad0" providerId="ADAL" clId="{5D630037-3A1D-4EAB-A2F7-8287BE507CB3}" dt="2022-07-10T16:34:06.813" v="1381"/>
          <ac:spMkLst>
            <pc:docMk/>
            <pc:sldMk cId="1843331871" sldId="365"/>
            <ac:spMk id="11" creationId="{0E143C55-A07F-A62A-1110-B69AF5E9E714}"/>
          </ac:spMkLst>
        </pc:spChg>
      </pc:sldChg>
      <pc:sldChg chg="modSp add mod">
        <pc:chgData name="Alfred Asterjadhi" userId="39de57b9-85c0-4fd1-aaac-8ca2b6560ad0" providerId="ADAL" clId="{5D630037-3A1D-4EAB-A2F7-8287BE507CB3}" dt="2022-07-14T02:47:34.782" v="3830" actId="207"/>
        <pc:sldMkLst>
          <pc:docMk/>
          <pc:sldMk cId="354494376" sldId="366"/>
        </pc:sldMkLst>
        <pc:spChg chg="mod">
          <ac:chgData name="Alfred Asterjadhi" userId="39de57b9-85c0-4fd1-aaac-8ca2b6560ad0" providerId="ADAL" clId="{5D630037-3A1D-4EAB-A2F7-8287BE507CB3}" dt="2022-07-11T12:25:06.110" v="1500" actId="20577"/>
          <ac:spMkLst>
            <pc:docMk/>
            <pc:sldMk cId="354494376" sldId="366"/>
            <ac:spMk id="2" creationId="{F2762690-C15C-4839-B40F-0AF3A4D89457}"/>
          </ac:spMkLst>
        </pc:spChg>
        <pc:graphicFrameChg chg="mod modGraphic">
          <ac:chgData name="Alfred Asterjadhi" userId="39de57b9-85c0-4fd1-aaac-8ca2b6560ad0" providerId="ADAL" clId="{5D630037-3A1D-4EAB-A2F7-8287BE507CB3}" dt="2022-07-14T02:47:34.782" v="3830" actId="207"/>
          <ac:graphicFrameMkLst>
            <pc:docMk/>
            <pc:sldMk cId="354494376" sldId="366"/>
            <ac:graphicFrameMk id="6" creationId="{5094FBC8-BB74-47F3-965D-16BC678F4D1D}"/>
          </ac:graphicFrameMkLst>
        </pc:graphicFrameChg>
      </pc:sldChg>
      <pc:sldChg chg="modSp add mod">
        <pc:chgData name="Alfred Asterjadhi" userId="39de57b9-85c0-4fd1-aaac-8ca2b6560ad0" providerId="ADAL" clId="{5D630037-3A1D-4EAB-A2F7-8287BE507CB3}" dt="2022-07-14T14:20:53.775" v="5942" actId="207"/>
        <pc:sldMkLst>
          <pc:docMk/>
          <pc:sldMk cId="1532969397" sldId="367"/>
        </pc:sldMkLst>
        <pc:spChg chg="mod">
          <ac:chgData name="Alfred Asterjadhi" userId="39de57b9-85c0-4fd1-aaac-8ca2b6560ad0" providerId="ADAL" clId="{5D630037-3A1D-4EAB-A2F7-8287BE507CB3}" dt="2022-07-13T02:35:20.781" v="3002" actId="20577"/>
          <ac:spMkLst>
            <pc:docMk/>
            <pc:sldMk cId="1532969397" sldId="367"/>
            <ac:spMk id="2" creationId="{F2762690-C15C-4839-B40F-0AF3A4D89457}"/>
          </ac:spMkLst>
        </pc:spChg>
        <pc:graphicFrameChg chg="mod modGraphic">
          <ac:chgData name="Alfred Asterjadhi" userId="39de57b9-85c0-4fd1-aaac-8ca2b6560ad0" providerId="ADAL" clId="{5D630037-3A1D-4EAB-A2F7-8287BE507CB3}" dt="2022-07-14T14:20:53.775" v="5942" actId="207"/>
          <ac:graphicFrameMkLst>
            <pc:docMk/>
            <pc:sldMk cId="1532969397" sldId="367"/>
            <ac:graphicFrameMk id="6" creationId="{5094FBC8-BB74-47F3-965D-16BC678F4D1D}"/>
          </ac:graphicFrameMkLst>
        </pc:graphicFrameChg>
      </pc:sldChg>
      <pc:sldChg chg="addSp delSp modSp new mod">
        <pc:chgData name="Alfred Asterjadhi" userId="39de57b9-85c0-4fd1-aaac-8ca2b6560ad0" providerId="ADAL" clId="{5D630037-3A1D-4EAB-A2F7-8287BE507CB3}" dt="2022-07-14T14:22:16.482" v="5959" actId="1076"/>
        <pc:sldMkLst>
          <pc:docMk/>
          <pc:sldMk cId="3759718192" sldId="368"/>
        </pc:sldMkLst>
        <pc:spChg chg="mod">
          <ac:chgData name="Alfred Asterjadhi" userId="39de57b9-85c0-4fd1-aaac-8ca2b6560ad0" providerId="ADAL" clId="{5D630037-3A1D-4EAB-A2F7-8287BE507CB3}" dt="2022-07-14T14:21:46.005" v="5956" actId="20577"/>
          <ac:spMkLst>
            <pc:docMk/>
            <pc:sldMk cId="3759718192" sldId="368"/>
            <ac:spMk id="2" creationId="{D0172988-1296-802D-770D-899EA5C68516}"/>
          </ac:spMkLst>
        </pc:spChg>
        <pc:spChg chg="mod">
          <ac:chgData name="Alfred Asterjadhi" userId="39de57b9-85c0-4fd1-aaac-8ca2b6560ad0" providerId="ADAL" clId="{5D630037-3A1D-4EAB-A2F7-8287BE507CB3}" dt="2022-07-14T14:21:34.390" v="5948" actId="20577"/>
          <ac:spMkLst>
            <pc:docMk/>
            <pc:sldMk cId="3759718192" sldId="368"/>
            <ac:spMk id="3" creationId="{73382C34-84F1-F2DE-C5D9-E1296FE55B90}"/>
          </ac:spMkLst>
        </pc:spChg>
        <pc:spChg chg="add mod">
          <ac:chgData name="Alfred Asterjadhi" userId="39de57b9-85c0-4fd1-aaac-8ca2b6560ad0" providerId="ADAL" clId="{5D630037-3A1D-4EAB-A2F7-8287BE507CB3}" dt="2022-07-14T03:43:22.822" v="5371" actId="1076"/>
          <ac:spMkLst>
            <pc:docMk/>
            <pc:sldMk cId="3759718192" sldId="368"/>
            <ac:spMk id="7" creationId="{34DFB792-FCB3-E39D-4F88-2B8932441AE0}"/>
          </ac:spMkLst>
        </pc:spChg>
        <pc:spChg chg="add mod">
          <ac:chgData name="Alfred Asterjadhi" userId="39de57b9-85c0-4fd1-aaac-8ca2b6560ad0" providerId="ADAL" clId="{5D630037-3A1D-4EAB-A2F7-8287BE507CB3}" dt="2022-07-14T03:43:07.156" v="5367" actId="164"/>
          <ac:spMkLst>
            <pc:docMk/>
            <pc:sldMk cId="3759718192" sldId="368"/>
            <ac:spMk id="15" creationId="{466304B3-55FA-C0CA-0C87-49607BF5BA5A}"/>
          </ac:spMkLst>
        </pc:spChg>
        <pc:spChg chg="add mod">
          <ac:chgData name="Alfred Asterjadhi" userId="39de57b9-85c0-4fd1-aaac-8ca2b6560ad0" providerId="ADAL" clId="{5D630037-3A1D-4EAB-A2F7-8287BE507CB3}" dt="2022-07-14T03:43:07.156" v="5367" actId="164"/>
          <ac:spMkLst>
            <pc:docMk/>
            <pc:sldMk cId="3759718192" sldId="368"/>
            <ac:spMk id="16" creationId="{A47AE6FC-CF9C-60B7-789D-992FD3B32281}"/>
          </ac:spMkLst>
        </pc:spChg>
        <pc:grpChg chg="add mod">
          <ac:chgData name="Alfred Asterjadhi" userId="39de57b9-85c0-4fd1-aaac-8ca2b6560ad0" providerId="ADAL" clId="{5D630037-3A1D-4EAB-A2F7-8287BE507CB3}" dt="2022-07-14T03:43:07.156" v="5367" actId="164"/>
          <ac:grpSpMkLst>
            <pc:docMk/>
            <pc:sldMk cId="3759718192" sldId="368"/>
            <ac:grpSpMk id="8" creationId="{EEE77E41-F23F-8673-4F44-8D2C8FA0C23B}"/>
          </ac:grpSpMkLst>
        </pc:grpChg>
        <pc:picChg chg="add del mod">
          <ac:chgData name="Alfred Asterjadhi" userId="39de57b9-85c0-4fd1-aaac-8ca2b6560ad0" providerId="ADAL" clId="{5D630037-3A1D-4EAB-A2F7-8287BE507CB3}" dt="2022-07-14T03:19:52.307" v="5350" actId="478"/>
          <ac:picMkLst>
            <pc:docMk/>
            <pc:sldMk cId="3759718192" sldId="368"/>
            <ac:picMk id="8" creationId="{800A9F19-2673-7FD0-12FA-CCAC175DE379}"/>
          </ac:picMkLst>
        </pc:picChg>
        <pc:picChg chg="add mod">
          <ac:chgData name="Alfred Asterjadhi" userId="39de57b9-85c0-4fd1-aaac-8ca2b6560ad0" providerId="ADAL" clId="{5D630037-3A1D-4EAB-A2F7-8287BE507CB3}" dt="2022-07-14T03:43:07.156" v="5367" actId="164"/>
          <ac:picMkLst>
            <pc:docMk/>
            <pc:sldMk cId="3759718192" sldId="368"/>
            <ac:picMk id="10" creationId="{D1A4552E-DB0F-4B9F-8D8B-CF0E7F49CD26}"/>
          </ac:picMkLst>
        </pc:picChg>
        <pc:picChg chg="add mod">
          <ac:chgData name="Alfred Asterjadhi" userId="39de57b9-85c0-4fd1-aaac-8ca2b6560ad0" providerId="ADAL" clId="{5D630037-3A1D-4EAB-A2F7-8287BE507CB3}" dt="2022-07-14T14:22:16.482" v="5959" actId="1076"/>
          <ac:picMkLst>
            <pc:docMk/>
            <pc:sldMk cId="3759718192" sldId="368"/>
            <ac:picMk id="11" creationId="{20EBE04D-C8FC-F31D-5760-A9A2B4A1A776}"/>
          </ac:picMkLst>
        </pc:picChg>
        <pc:picChg chg="add del mod">
          <ac:chgData name="Alfred Asterjadhi" userId="39de57b9-85c0-4fd1-aaac-8ca2b6560ad0" providerId="ADAL" clId="{5D630037-3A1D-4EAB-A2F7-8287BE507CB3}" dt="2022-07-14T14:22:12.766" v="5957" actId="478"/>
          <ac:picMkLst>
            <pc:docMk/>
            <pc:sldMk cId="3759718192" sldId="368"/>
            <ac:picMk id="20" creationId="{D8838CFB-2DF1-655B-7338-D383F2CD2E2E}"/>
          </ac:picMkLst>
        </pc:picChg>
        <pc:cxnChg chg="add mod">
          <ac:chgData name="Alfred Asterjadhi" userId="39de57b9-85c0-4fd1-aaac-8ca2b6560ad0" providerId="ADAL" clId="{5D630037-3A1D-4EAB-A2F7-8287BE507CB3}" dt="2022-07-14T03:43:07.156" v="5367" actId="164"/>
          <ac:cxnSpMkLst>
            <pc:docMk/>
            <pc:sldMk cId="3759718192" sldId="368"/>
            <ac:cxnSpMk id="12" creationId="{3D39A8D2-3ACC-548D-54EE-DC877E4403AD}"/>
          </ac:cxnSpMkLst>
        </pc:cxnChg>
        <pc:cxnChg chg="add mod">
          <ac:chgData name="Alfred Asterjadhi" userId="39de57b9-85c0-4fd1-aaac-8ca2b6560ad0" providerId="ADAL" clId="{5D630037-3A1D-4EAB-A2F7-8287BE507CB3}" dt="2022-07-14T03:43:07.156" v="5367" actId="164"/>
          <ac:cxnSpMkLst>
            <pc:docMk/>
            <pc:sldMk cId="3759718192" sldId="368"/>
            <ac:cxnSpMk id="14" creationId="{F1541B31-8821-3EC7-CFDD-DF0B1CA0D3CF}"/>
          </ac:cxnSpMkLst>
        </pc:cxnChg>
      </pc:sldChg>
      <pc:sldChg chg="addSp delSp modSp new mod">
        <pc:chgData name="Alfred Asterjadhi" userId="39de57b9-85c0-4fd1-aaac-8ca2b6560ad0" providerId="ADAL" clId="{5D630037-3A1D-4EAB-A2F7-8287BE507CB3}" dt="2022-07-14T03:57:09.758" v="5722" actId="20577"/>
        <pc:sldMkLst>
          <pc:docMk/>
          <pc:sldMk cId="4149919471" sldId="369"/>
        </pc:sldMkLst>
        <pc:spChg chg="mod">
          <ac:chgData name="Alfred Asterjadhi" userId="39de57b9-85c0-4fd1-aaac-8ca2b6560ad0" providerId="ADAL" clId="{5D630037-3A1D-4EAB-A2F7-8287BE507CB3}" dt="2022-07-14T03:57:09.758" v="5722" actId="20577"/>
          <ac:spMkLst>
            <pc:docMk/>
            <pc:sldMk cId="4149919471" sldId="369"/>
            <ac:spMk id="2" creationId="{9452E713-66E3-6C0E-64DF-B60116957A3F}"/>
          </ac:spMkLst>
        </pc:spChg>
        <pc:spChg chg="del mod">
          <ac:chgData name="Alfred Asterjadhi" userId="39de57b9-85c0-4fd1-aaac-8ca2b6560ad0" providerId="ADAL" clId="{5D630037-3A1D-4EAB-A2F7-8287BE507CB3}" dt="2022-07-14T03:47:17.013" v="5532" actId="478"/>
          <ac:spMkLst>
            <pc:docMk/>
            <pc:sldMk cId="4149919471" sldId="369"/>
            <ac:spMk id="3" creationId="{93EFBCFE-11FC-380E-D03D-81943BE36617}"/>
          </ac:spMkLst>
        </pc:spChg>
        <pc:spChg chg="mod">
          <ac:chgData name="Alfred Asterjadhi" userId="39de57b9-85c0-4fd1-aaac-8ca2b6560ad0" providerId="ADAL" clId="{5D630037-3A1D-4EAB-A2F7-8287BE507CB3}" dt="2022-07-14T03:54:55.674" v="5684"/>
          <ac:spMkLst>
            <pc:docMk/>
            <pc:sldMk cId="4149919471" sldId="369"/>
            <ac:spMk id="4" creationId="{0154D91C-67BB-A57C-5173-47D13B51F834}"/>
          </ac:spMkLst>
        </pc:spChg>
        <pc:spChg chg="mod">
          <ac:chgData name="Alfred Asterjadhi" userId="39de57b9-85c0-4fd1-aaac-8ca2b6560ad0" providerId="ADAL" clId="{5D630037-3A1D-4EAB-A2F7-8287BE507CB3}" dt="2022-07-14T03:54:55.674" v="5684"/>
          <ac:spMkLst>
            <pc:docMk/>
            <pc:sldMk cId="4149919471" sldId="369"/>
            <ac:spMk id="5" creationId="{9875C167-778F-CFEE-1F8A-23FE481B42AE}"/>
          </ac:spMkLst>
        </pc:spChg>
        <pc:spChg chg="mod">
          <ac:chgData name="Alfred Asterjadhi" userId="39de57b9-85c0-4fd1-aaac-8ca2b6560ad0" providerId="ADAL" clId="{5D630037-3A1D-4EAB-A2F7-8287BE507CB3}" dt="2022-07-14T03:54:55.674" v="5684"/>
          <ac:spMkLst>
            <pc:docMk/>
            <pc:sldMk cId="4149919471" sldId="369"/>
            <ac:spMk id="6" creationId="{29CFE1A9-332B-2B06-C330-B9EB4742F3D1}"/>
          </ac:spMkLst>
        </pc:spChg>
        <pc:spChg chg="add del">
          <ac:chgData name="Alfred Asterjadhi" userId="39de57b9-85c0-4fd1-aaac-8ca2b6560ad0" providerId="ADAL" clId="{5D630037-3A1D-4EAB-A2F7-8287BE507CB3}" dt="2022-07-14T03:47:18.512" v="5534" actId="22"/>
          <ac:spMkLst>
            <pc:docMk/>
            <pc:sldMk cId="4149919471" sldId="369"/>
            <ac:spMk id="8" creationId="{1517E66B-21F9-289C-E6F0-010E75994310}"/>
          </ac:spMkLst>
        </pc:spChg>
        <pc:spChg chg="add mod">
          <ac:chgData name="Alfred Asterjadhi" userId="39de57b9-85c0-4fd1-aaac-8ca2b6560ad0" providerId="ADAL" clId="{5D630037-3A1D-4EAB-A2F7-8287BE507CB3}" dt="2022-07-14T03:56:04.438" v="5713" actId="1076"/>
          <ac:spMkLst>
            <pc:docMk/>
            <pc:sldMk cId="4149919471" sldId="369"/>
            <ac:spMk id="9" creationId="{7E33FE65-829C-DA97-E92D-AB8B54E24E80}"/>
          </ac:spMkLst>
        </pc:spChg>
        <pc:spChg chg="add del mod">
          <ac:chgData name="Alfred Asterjadhi" userId="39de57b9-85c0-4fd1-aaac-8ca2b6560ad0" providerId="ADAL" clId="{5D630037-3A1D-4EAB-A2F7-8287BE507CB3}" dt="2022-07-14T03:49:03.746" v="5557" actId="478"/>
          <ac:spMkLst>
            <pc:docMk/>
            <pc:sldMk cId="4149919471" sldId="369"/>
            <ac:spMk id="10" creationId="{E9725E3A-FECE-3B9D-3598-887A94891954}"/>
          </ac:spMkLst>
        </pc:spChg>
        <pc:spChg chg="add del mod">
          <ac:chgData name="Alfred Asterjadhi" userId="39de57b9-85c0-4fd1-aaac-8ca2b6560ad0" providerId="ADAL" clId="{5D630037-3A1D-4EAB-A2F7-8287BE507CB3}" dt="2022-07-14T03:54:55.674" v="5684"/>
          <ac:spMkLst>
            <pc:docMk/>
            <pc:sldMk cId="4149919471" sldId="369"/>
            <ac:spMk id="11" creationId="{27569536-4CB5-874C-0927-320B93B8990A}"/>
          </ac:spMkLst>
        </pc:spChg>
        <pc:spChg chg="add del mod">
          <ac:chgData name="Alfred Asterjadhi" userId="39de57b9-85c0-4fd1-aaac-8ca2b6560ad0" providerId="ADAL" clId="{5D630037-3A1D-4EAB-A2F7-8287BE507CB3}" dt="2022-07-14T03:54:55.674" v="5684"/>
          <ac:spMkLst>
            <pc:docMk/>
            <pc:sldMk cId="4149919471" sldId="369"/>
            <ac:spMk id="12" creationId="{000901AE-123F-C41D-EC31-F8E423614D1B}"/>
          </ac:spMkLst>
        </pc:spChg>
        <pc:spChg chg="add del mod">
          <ac:chgData name="Alfred Asterjadhi" userId="39de57b9-85c0-4fd1-aaac-8ca2b6560ad0" providerId="ADAL" clId="{5D630037-3A1D-4EAB-A2F7-8287BE507CB3}" dt="2022-07-14T03:54:55.674" v="5684"/>
          <ac:spMkLst>
            <pc:docMk/>
            <pc:sldMk cId="4149919471" sldId="369"/>
            <ac:spMk id="13" creationId="{BED76648-2EDA-3539-FC26-4F6E5EBAE40B}"/>
          </ac:spMkLst>
        </pc:spChg>
        <pc:spChg chg="add del mod">
          <ac:chgData name="Alfred Asterjadhi" userId="39de57b9-85c0-4fd1-aaac-8ca2b6560ad0" providerId="ADAL" clId="{5D630037-3A1D-4EAB-A2F7-8287BE507CB3}" dt="2022-07-14T03:54:55.674" v="5684"/>
          <ac:spMkLst>
            <pc:docMk/>
            <pc:sldMk cId="4149919471" sldId="369"/>
            <ac:spMk id="14" creationId="{6CDA7A7E-1855-836C-46D2-0C362519C4EF}"/>
          </ac:spMkLst>
        </pc:spChg>
        <pc:spChg chg="add del mod">
          <ac:chgData name="Alfred Asterjadhi" userId="39de57b9-85c0-4fd1-aaac-8ca2b6560ad0" providerId="ADAL" clId="{5D630037-3A1D-4EAB-A2F7-8287BE507CB3}" dt="2022-07-14T03:54:58.694" v="5685" actId="478"/>
          <ac:spMkLst>
            <pc:docMk/>
            <pc:sldMk cId="4149919471" sldId="369"/>
            <ac:spMk id="15" creationId="{FD7E074A-C83A-5A1E-EE54-BE3C687C04ED}"/>
          </ac:spMkLst>
        </pc:spChg>
      </pc:sldChg>
      <pc:sldMasterChg chg="modSp mod modSldLayout">
        <pc:chgData name="Alfred Asterjadhi" userId="39de57b9-85c0-4fd1-aaac-8ca2b6560ad0" providerId="ADAL" clId="{5D630037-3A1D-4EAB-A2F7-8287BE507CB3}" dt="2022-07-14T14:24:17.418" v="5983" actId="6549"/>
        <pc:sldMasterMkLst>
          <pc:docMk/>
          <pc:sldMasterMk cId="0" sldId="2147483648"/>
        </pc:sldMasterMkLst>
        <pc:spChg chg="mod">
          <ac:chgData name="Alfred Asterjadhi" userId="39de57b9-85c0-4fd1-aaac-8ca2b6560ad0" providerId="ADAL" clId="{5D630037-3A1D-4EAB-A2F7-8287BE507CB3}" dt="2022-07-14T14:24:17.418" v="5983" actId="6549"/>
          <ac:spMkLst>
            <pc:docMk/>
            <pc:sldMasterMk cId="0" sldId="2147483648"/>
            <ac:spMk id="10" creationId="{00000000-0000-0000-0000-000000000000}"/>
          </ac:spMkLst>
        </pc:spChg>
        <pc:spChg chg="mod">
          <ac:chgData name="Alfred Asterjadhi" userId="39de57b9-85c0-4fd1-aaac-8ca2b6560ad0" providerId="ADAL" clId="{5D630037-3A1D-4EAB-A2F7-8287BE507CB3}" dt="2022-07-08T23:13:51.907" v="442" actId="20577"/>
          <ac:spMkLst>
            <pc:docMk/>
            <pc:sldMasterMk cId="0" sldId="2147483648"/>
            <ac:spMk id="1027" creationId="{00000000-0000-0000-0000-000000000000}"/>
          </ac:spMkLst>
        </pc:spChg>
        <pc:sldLayoutChg chg="modSp mod">
          <pc:chgData name="Alfred Asterjadhi" userId="39de57b9-85c0-4fd1-aaac-8ca2b6560ad0" providerId="ADAL" clId="{5D630037-3A1D-4EAB-A2F7-8287BE507CB3}" dt="2022-07-08T23:13:59.266" v="443"/>
          <pc:sldLayoutMkLst>
            <pc:docMk/>
            <pc:sldMasterMk cId="0" sldId="2147483648"/>
            <pc:sldLayoutMk cId="0" sldId="2147483650"/>
          </pc:sldLayoutMkLst>
          <pc:spChg chg="mod">
            <ac:chgData name="Alfred Asterjadhi" userId="39de57b9-85c0-4fd1-aaac-8ca2b6560ad0" providerId="ADAL" clId="{5D630037-3A1D-4EAB-A2F7-8287BE507CB3}" dt="2022-07-08T23:13:59.266" v="443"/>
            <ac:spMkLst>
              <pc:docMk/>
              <pc:sldMasterMk cId="0" sldId="2147483648"/>
              <pc:sldLayoutMk cId="0" sldId="2147483650"/>
              <ac:spMk id="12" creationId="{00000000-0000-0000-0000-000000000000}"/>
            </ac:spMkLst>
          </pc:spChg>
        </pc:sldLayout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48"/>
        </pc:sldMasterMkLst>
        <pc:spChg chg="mod">
          <ac:chgData name="Alfred Asterjadhi" userId="39de57b9-85c0-4fd1-aaac-8ca2b6560ad0" providerId="ADAL" clId="{D52CAEDF-2ECE-45CC-8978-1AD054FE17F7}" dt="2022-02-13T16:40:45.716"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A0612C61-9E1C-4649-B042-3CF952C74FE7}"/>
    <pc:docChg chg="undo custSel addSld delSld modSld sldOrd modMainMaster">
      <pc:chgData name="Alfred Asterjadhi" userId="39de57b9-85c0-4fd1-aaac-8ca2b6560ad0" providerId="ADAL" clId="{A0612C61-9E1C-4649-B042-3CF952C74FE7}" dt="2022-06-07T18:50:06.673" v="916" actId="20577"/>
      <pc:docMkLst>
        <pc:docMk/>
      </pc:docMkLst>
      <pc:sldChg chg="modSp mod">
        <pc:chgData name="Alfred Asterjadhi" userId="39de57b9-85c0-4fd1-aaac-8ca2b6560ad0" providerId="ADAL" clId="{A0612C61-9E1C-4649-B042-3CF952C74FE7}" dt="2022-06-07T17:43:42.329" v="716" actId="20577"/>
        <pc:sldMkLst>
          <pc:docMk/>
          <pc:sldMk cId="0" sldId="256"/>
        </pc:sldMkLst>
        <pc:spChg chg="mod">
          <ac:chgData name="Alfred Asterjadhi" userId="39de57b9-85c0-4fd1-aaac-8ca2b6560ad0" providerId="ADAL" clId="{A0612C61-9E1C-4649-B042-3CF952C74FE7}" dt="2022-06-07T17:43:42.329" v="716" actId="20577"/>
          <ac:spMkLst>
            <pc:docMk/>
            <pc:sldMk cId="0" sldId="256"/>
            <ac:spMk id="6" creationId="{00000000-0000-0000-0000-000000000000}"/>
          </ac:spMkLst>
        </pc:spChg>
        <pc:spChg chg="mod">
          <ac:chgData name="Alfred Asterjadhi" userId="39de57b9-85c0-4fd1-aaac-8ca2b6560ad0" providerId="ADAL" clId="{A0612C61-9E1C-4649-B042-3CF952C74FE7}" dt="2022-06-06T23:17:56.648" v="9" actId="20577"/>
          <ac:spMkLst>
            <pc:docMk/>
            <pc:sldMk cId="0" sldId="256"/>
            <ac:spMk id="3073" creationId="{00000000-0000-0000-0000-000000000000}"/>
          </ac:spMkLst>
        </pc:spChg>
        <pc:spChg chg="mod">
          <ac:chgData name="Alfred Asterjadhi" userId="39de57b9-85c0-4fd1-aaac-8ca2b6560ad0" providerId="ADAL" clId="{A0612C61-9E1C-4649-B042-3CF952C74FE7}" dt="2022-06-06T23:18:12.611" v="15" actId="20577"/>
          <ac:spMkLst>
            <pc:docMk/>
            <pc:sldMk cId="0" sldId="256"/>
            <ac:spMk id="3074" creationId="{00000000-0000-0000-0000-000000000000}"/>
          </ac:spMkLst>
        </pc:spChg>
      </pc:sldChg>
      <pc:sldChg chg="modSp mod">
        <pc:chgData name="Alfred Asterjadhi" userId="39de57b9-85c0-4fd1-aaac-8ca2b6560ad0" providerId="ADAL" clId="{A0612C61-9E1C-4649-B042-3CF952C74FE7}" dt="2022-06-07T17:43:49.495" v="717"/>
        <pc:sldMkLst>
          <pc:docMk/>
          <pc:sldMk cId="0" sldId="257"/>
        </pc:sldMkLst>
        <pc:spChg chg="mod">
          <ac:chgData name="Alfred Asterjadhi" userId="39de57b9-85c0-4fd1-aaac-8ca2b6560ad0" providerId="ADAL" clId="{A0612C61-9E1C-4649-B042-3CF952C74FE7}" dt="2022-06-07T17:43:49.495" v="717"/>
          <ac:spMkLst>
            <pc:docMk/>
            <pc:sldMk cId="0" sldId="257"/>
            <ac:spMk id="7" creationId="{4565958B-DD30-4EE7-AF20-DC550898176B}"/>
          </ac:spMkLst>
        </pc:spChg>
        <pc:spChg chg="mod">
          <ac:chgData name="Alfred Asterjadhi" userId="39de57b9-85c0-4fd1-aaac-8ca2b6560ad0" providerId="ADAL" clId="{A0612C61-9E1C-4649-B042-3CF952C74FE7}" dt="2022-06-06T23:21:23.422" v="42" actId="20577"/>
          <ac:spMkLst>
            <pc:docMk/>
            <pc:sldMk cId="0" sldId="257"/>
            <ac:spMk id="4098" creationId="{00000000-0000-0000-0000-000000000000}"/>
          </ac:spMkLst>
        </pc:spChg>
      </pc:sldChg>
      <pc:sldChg chg="modSp mod">
        <pc:chgData name="Alfred Asterjadhi" userId="39de57b9-85c0-4fd1-aaac-8ca2b6560ad0" providerId="ADAL" clId="{A0612C61-9E1C-4649-B042-3CF952C74FE7}" dt="2022-06-07T17:44:07.722" v="721" actId="313"/>
        <pc:sldMkLst>
          <pc:docMk/>
          <pc:sldMk cId="3254182675" sldId="258"/>
        </pc:sldMkLst>
        <pc:spChg chg="mod">
          <ac:chgData name="Alfred Asterjadhi" userId="39de57b9-85c0-4fd1-aaac-8ca2b6560ad0" providerId="ADAL" clId="{A0612C61-9E1C-4649-B042-3CF952C74FE7}" dt="2022-06-07T17:44:07.722" v="721" actId="313"/>
          <ac:spMkLst>
            <pc:docMk/>
            <pc:sldMk cId="3254182675" sldId="258"/>
            <ac:spMk id="7" creationId="{4F62ADF5-BC8B-4EF4-B4E8-C355611EECFF}"/>
          </ac:spMkLst>
        </pc:spChg>
      </pc:sldChg>
      <pc:sldChg chg="modSp mod">
        <pc:chgData name="Alfred Asterjadhi" userId="39de57b9-85c0-4fd1-aaac-8ca2b6560ad0" providerId="ADAL" clId="{A0612C61-9E1C-4649-B042-3CF952C74FE7}" dt="2022-06-07T17:44:08.833" v="723" actId="313"/>
        <pc:sldMkLst>
          <pc:docMk/>
          <pc:sldMk cId="3136880362" sldId="260"/>
        </pc:sldMkLst>
        <pc:spChg chg="mod">
          <ac:chgData name="Alfred Asterjadhi" userId="39de57b9-85c0-4fd1-aaac-8ca2b6560ad0" providerId="ADAL" clId="{A0612C61-9E1C-4649-B042-3CF952C74FE7}" dt="2022-06-07T17:44:08.833" v="723" actId="313"/>
          <ac:spMkLst>
            <pc:docMk/>
            <pc:sldMk cId="3136880362" sldId="260"/>
            <ac:spMk id="7" creationId="{733EE7F5-4D25-4915-8021-FD9EE23E2C32}"/>
          </ac:spMkLst>
        </pc:spChg>
      </pc:sldChg>
      <pc:sldChg chg="modSp mod">
        <pc:chgData name="Alfred Asterjadhi" userId="39de57b9-85c0-4fd1-aaac-8ca2b6560ad0" providerId="ADAL" clId="{A0612C61-9E1C-4649-B042-3CF952C74FE7}" dt="2022-06-07T17:44:09.738" v="725" actId="313"/>
        <pc:sldMkLst>
          <pc:docMk/>
          <pc:sldMk cId="1676196551" sldId="261"/>
        </pc:sldMkLst>
        <pc:spChg chg="mod">
          <ac:chgData name="Alfred Asterjadhi" userId="39de57b9-85c0-4fd1-aaac-8ca2b6560ad0" providerId="ADAL" clId="{A0612C61-9E1C-4649-B042-3CF952C74FE7}" dt="2022-06-07T17:44:09.738" v="725" actId="313"/>
          <ac:spMkLst>
            <pc:docMk/>
            <pc:sldMk cId="1676196551" sldId="261"/>
            <ac:spMk id="7" creationId="{0A0F1EBF-63A8-4C75-8DB7-0D8CD44D0896}"/>
          </ac:spMkLst>
        </pc:spChg>
      </pc:sldChg>
      <pc:sldChg chg="modSp mod">
        <pc:chgData name="Alfred Asterjadhi" userId="39de57b9-85c0-4fd1-aaac-8ca2b6560ad0" providerId="ADAL" clId="{A0612C61-9E1C-4649-B042-3CF952C74FE7}" dt="2022-06-07T17:44:10.199" v="726" actId="313"/>
        <pc:sldMkLst>
          <pc:docMk/>
          <pc:sldMk cId="2927177891" sldId="263"/>
        </pc:sldMkLst>
        <pc:spChg chg="mod">
          <ac:chgData name="Alfred Asterjadhi" userId="39de57b9-85c0-4fd1-aaac-8ca2b6560ad0" providerId="ADAL" clId="{A0612C61-9E1C-4649-B042-3CF952C74FE7}" dt="2022-06-07T17:44:10.199" v="726" actId="313"/>
          <ac:spMkLst>
            <pc:docMk/>
            <pc:sldMk cId="2927177891" sldId="263"/>
            <ac:spMk id="9" creationId="{4BB4CFD1-21C6-467E-AB6E-3577A473F86D}"/>
          </ac:spMkLst>
        </pc:spChg>
      </pc:sldChg>
      <pc:sldChg chg="modSp mod">
        <pc:chgData name="Alfred Asterjadhi" userId="39de57b9-85c0-4fd1-aaac-8ca2b6560ad0" providerId="ADAL" clId="{A0612C61-9E1C-4649-B042-3CF952C74FE7}" dt="2022-06-07T17:44:10.607" v="727" actId="313"/>
        <pc:sldMkLst>
          <pc:docMk/>
          <pc:sldMk cId="4277600907" sldId="264"/>
        </pc:sldMkLst>
        <pc:spChg chg="mod">
          <ac:chgData name="Alfred Asterjadhi" userId="39de57b9-85c0-4fd1-aaac-8ca2b6560ad0" providerId="ADAL" clId="{A0612C61-9E1C-4649-B042-3CF952C74FE7}" dt="2022-06-07T17:44:10.607" v="727" actId="313"/>
          <ac:spMkLst>
            <pc:docMk/>
            <pc:sldMk cId="4277600907" sldId="264"/>
            <ac:spMk id="8" creationId="{B2C4C695-AFB3-4956-B721-DB0805BA0685}"/>
          </ac:spMkLst>
        </pc:spChg>
      </pc:sldChg>
      <pc:sldChg chg="modSp mod">
        <pc:chgData name="Alfred Asterjadhi" userId="39de57b9-85c0-4fd1-aaac-8ca2b6560ad0" providerId="ADAL" clId="{A0612C61-9E1C-4649-B042-3CF952C74FE7}" dt="2022-06-07T17:44:10.992" v="728" actId="313"/>
        <pc:sldMkLst>
          <pc:docMk/>
          <pc:sldMk cId="2436815634" sldId="265"/>
        </pc:sldMkLst>
        <pc:spChg chg="mod">
          <ac:chgData name="Alfred Asterjadhi" userId="39de57b9-85c0-4fd1-aaac-8ca2b6560ad0" providerId="ADAL" clId="{A0612C61-9E1C-4649-B042-3CF952C74FE7}" dt="2022-06-07T17:44:10.992" v="728" actId="313"/>
          <ac:spMkLst>
            <pc:docMk/>
            <pc:sldMk cId="2436815634" sldId="265"/>
            <ac:spMk id="9" creationId="{535943CE-0A57-43F4-9844-46B4091CBC16}"/>
          </ac:spMkLst>
        </pc:spChg>
      </pc:sldChg>
      <pc:sldChg chg="modSp mod">
        <pc:chgData name="Alfred Asterjadhi" userId="39de57b9-85c0-4fd1-aaac-8ca2b6560ad0" providerId="ADAL" clId="{A0612C61-9E1C-4649-B042-3CF952C74FE7}" dt="2022-06-07T17:44:11.399" v="729" actId="313"/>
        <pc:sldMkLst>
          <pc:docMk/>
          <pc:sldMk cId="2400177835" sldId="266"/>
        </pc:sldMkLst>
        <pc:spChg chg="mod">
          <ac:chgData name="Alfred Asterjadhi" userId="39de57b9-85c0-4fd1-aaac-8ca2b6560ad0" providerId="ADAL" clId="{A0612C61-9E1C-4649-B042-3CF952C74FE7}" dt="2022-06-07T17:44:11.399" v="729" actId="313"/>
          <ac:spMkLst>
            <pc:docMk/>
            <pc:sldMk cId="2400177835" sldId="266"/>
            <ac:spMk id="8" creationId="{C5505616-1CE2-43B4-878B-31634EEB6CA7}"/>
          </ac:spMkLst>
        </pc:spChg>
      </pc:sldChg>
      <pc:sldChg chg="modSp mod">
        <pc:chgData name="Alfred Asterjadhi" userId="39de57b9-85c0-4fd1-aaac-8ca2b6560ad0" providerId="ADAL" clId="{A0612C61-9E1C-4649-B042-3CF952C74FE7}" dt="2022-06-07T17:44:31.866" v="736" actId="313"/>
        <pc:sldMkLst>
          <pc:docMk/>
          <pc:sldMk cId="132832093" sldId="267"/>
        </pc:sldMkLst>
        <pc:spChg chg="mod">
          <ac:chgData name="Alfred Asterjadhi" userId="39de57b9-85c0-4fd1-aaac-8ca2b6560ad0" providerId="ADAL" clId="{A0612C61-9E1C-4649-B042-3CF952C74FE7}" dt="2022-06-07T17:44:28.050" v="735"/>
          <ac:spMkLst>
            <pc:docMk/>
            <pc:sldMk cId="132832093" sldId="267"/>
            <ac:spMk id="3" creationId="{00000000-0000-0000-0000-000000000000}"/>
          </ac:spMkLst>
        </pc:spChg>
        <pc:spChg chg="mod">
          <ac:chgData name="Alfred Asterjadhi" userId="39de57b9-85c0-4fd1-aaac-8ca2b6560ad0" providerId="ADAL" clId="{A0612C61-9E1C-4649-B042-3CF952C74FE7}" dt="2022-06-07T17:44:31.866" v="736" actId="313"/>
          <ac:spMkLst>
            <pc:docMk/>
            <pc:sldMk cId="132832093" sldId="267"/>
            <ac:spMk id="7" creationId="{C00CAC69-BF6D-4936-9CE0-D96F88ACD748}"/>
          </ac:spMkLst>
        </pc:spChg>
      </pc:sldChg>
      <pc:sldChg chg="modSp add mod ord">
        <pc:chgData name="Alfred Asterjadhi" userId="39de57b9-85c0-4fd1-aaac-8ca2b6560ad0" providerId="ADAL" clId="{A0612C61-9E1C-4649-B042-3CF952C74FE7}" dt="2022-06-07T17:53:00.168" v="836"/>
        <pc:sldMkLst>
          <pc:docMk/>
          <pc:sldMk cId="3976818858" sldId="269"/>
        </pc:sldMkLst>
        <pc:spChg chg="mod">
          <ac:chgData name="Alfred Asterjadhi" userId="39de57b9-85c0-4fd1-aaac-8ca2b6560ad0" providerId="ADAL" clId="{A0612C61-9E1C-4649-B042-3CF952C74FE7}" dt="2022-06-07T17:53:00.168" v="836"/>
          <ac:spMkLst>
            <pc:docMk/>
            <pc:sldMk cId="3976818858" sldId="269"/>
            <ac:spMk id="6" creationId="{00000000-0000-0000-0000-000000000000}"/>
          </ac:spMkLst>
        </pc:spChg>
        <pc:graphicFrameChg chg="mod modGraphic">
          <ac:chgData name="Alfred Asterjadhi" userId="39de57b9-85c0-4fd1-aaac-8ca2b6560ad0" providerId="ADAL" clId="{A0612C61-9E1C-4649-B042-3CF952C74FE7}" dt="2022-06-07T17:39:07.249" v="660"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0612C61-9E1C-4649-B042-3CF952C74FE7}" dt="2022-06-07T17:44:11.711" v="730" actId="313"/>
        <pc:sldMkLst>
          <pc:docMk/>
          <pc:sldMk cId="3387863760" sldId="270"/>
        </pc:sldMkLst>
        <pc:spChg chg="mod">
          <ac:chgData name="Alfred Asterjadhi" userId="39de57b9-85c0-4fd1-aaac-8ca2b6560ad0" providerId="ADAL" clId="{A0612C61-9E1C-4649-B042-3CF952C74FE7}" dt="2022-06-07T17:44:11.711" v="730" actId="313"/>
          <ac:spMkLst>
            <pc:docMk/>
            <pc:sldMk cId="3387863760" sldId="270"/>
            <ac:spMk id="8" creationId="{B1C9D975-9B89-429E-A2AD-175C2CE0D83A}"/>
          </ac:spMkLst>
        </pc:spChg>
      </pc:sldChg>
      <pc:sldChg chg="modSp mod">
        <pc:chgData name="Alfred Asterjadhi" userId="39de57b9-85c0-4fd1-aaac-8ca2b6560ad0" providerId="ADAL" clId="{A0612C61-9E1C-4649-B042-3CF952C74FE7}" dt="2022-06-07T18:49:21.035" v="885" actId="20577"/>
        <pc:sldMkLst>
          <pc:docMk/>
          <pc:sldMk cId="2243228416" sldId="299"/>
        </pc:sldMkLst>
        <pc:spChg chg="mod">
          <ac:chgData name="Alfred Asterjadhi" userId="39de57b9-85c0-4fd1-aaac-8ca2b6560ad0" providerId="ADAL" clId="{A0612C61-9E1C-4649-B042-3CF952C74FE7}" dt="2022-06-07T16:18:32.475" v="372" actId="20577"/>
          <ac:spMkLst>
            <pc:docMk/>
            <pc:sldMk cId="2243228416" sldId="299"/>
            <ac:spMk id="2" creationId="{D98037EA-01CD-49B6-9BB5-232DD9A4DDC5}"/>
          </ac:spMkLst>
        </pc:spChg>
        <pc:spChg chg="mod">
          <ac:chgData name="Alfred Asterjadhi" userId="39de57b9-85c0-4fd1-aaac-8ca2b6560ad0" providerId="ADAL" clId="{A0612C61-9E1C-4649-B042-3CF952C74FE7}" dt="2022-06-07T18:49:21.035" v="885" actId="20577"/>
          <ac:spMkLst>
            <pc:docMk/>
            <pc:sldMk cId="2243228416" sldId="299"/>
            <ac:spMk id="3" creationId="{3857177C-4F12-41D1-AB93-6925069E5DB9}"/>
          </ac:spMkLst>
        </pc:spChg>
        <pc:spChg chg="mod">
          <ac:chgData name="Alfred Asterjadhi" userId="39de57b9-85c0-4fd1-aaac-8ca2b6560ad0" providerId="ADAL" clId="{A0612C61-9E1C-4649-B042-3CF952C74FE7}" dt="2022-06-07T17:44:35.073" v="737" actId="313"/>
          <ac:spMkLst>
            <pc:docMk/>
            <pc:sldMk cId="2243228416" sldId="299"/>
            <ac:spMk id="8" creationId="{ADA0A8BA-AA59-4AB6-9BD0-89E3B2E275F5}"/>
          </ac:spMkLst>
        </pc:spChg>
        <pc:spChg chg="mod">
          <ac:chgData name="Alfred Asterjadhi" userId="39de57b9-85c0-4fd1-aaac-8ca2b6560ad0" providerId="ADAL" clId="{A0612C61-9E1C-4649-B042-3CF952C74FE7}" dt="2022-06-07T18:09:11.690" v="852" actId="20577"/>
          <ac:spMkLst>
            <pc:docMk/>
            <pc:sldMk cId="2243228416" sldId="299"/>
            <ac:spMk id="17" creationId="{442A1050-6527-4B2E-A943-E125D6B48B52}"/>
          </ac:spMkLst>
        </pc:spChg>
      </pc:sldChg>
      <pc:sldChg chg="modSp mod">
        <pc:chgData name="Alfred Asterjadhi" userId="39de57b9-85c0-4fd1-aaac-8ca2b6560ad0" providerId="ADAL" clId="{A0612C61-9E1C-4649-B042-3CF952C74FE7}" dt="2022-06-07T17:44:44.577" v="753" actId="313"/>
        <pc:sldMkLst>
          <pc:docMk/>
          <pc:sldMk cId="1677969607" sldId="323"/>
        </pc:sldMkLst>
        <pc:spChg chg="mod">
          <ac:chgData name="Alfred Asterjadhi" userId="39de57b9-85c0-4fd1-aaac-8ca2b6560ad0" providerId="ADAL" clId="{A0612C61-9E1C-4649-B042-3CF952C74FE7}" dt="2022-06-07T17:44:44.577" v="753" actId="313"/>
          <ac:spMkLst>
            <pc:docMk/>
            <pc:sldMk cId="1677969607" sldId="323"/>
            <ac:spMk id="7" creationId="{247ADCDE-7164-400D-8B27-4BAED4FE7810}"/>
          </ac:spMkLst>
        </pc:spChg>
      </pc:sldChg>
      <pc:sldChg chg="modSp mod">
        <pc:chgData name="Alfred Asterjadhi" userId="39de57b9-85c0-4fd1-aaac-8ca2b6560ad0" providerId="ADAL" clId="{A0612C61-9E1C-4649-B042-3CF952C74FE7}" dt="2022-06-07T17:44:09.306" v="724" actId="313"/>
        <pc:sldMkLst>
          <pc:docMk/>
          <pc:sldMk cId="1908471061" sldId="328"/>
        </pc:sldMkLst>
        <pc:spChg chg="mod">
          <ac:chgData name="Alfred Asterjadhi" userId="39de57b9-85c0-4fd1-aaac-8ca2b6560ad0" providerId="ADAL" clId="{A0612C61-9E1C-4649-B042-3CF952C74FE7}" dt="2022-06-06T23:23:48.653" v="60" actId="20577"/>
          <ac:spMkLst>
            <pc:docMk/>
            <pc:sldMk cId="1908471061" sldId="328"/>
            <ac:spMk id="3" creationId="{3EF9BE80-D462-4B64-8448-3B553445EDCF}"/>
          </ac:spMkLst>
        </pc:spChg>
        <pc:spChg chg="mod">
          <ac:chgData name="Alfred Asterjadhi" userId="39de57b9-85c0-4fd1-aaac-8ca2b6560ad0" providerId="ADAL" clId="{A0612C61-9E1C-4649-B042-3CF952C74FE7}" dt="2022-06-07T17:44:09.306" v="724" actId="313"/>
          <ac:spMkLst>
            <pc:docMk/>
            <pc:sldMk cId="1908471061" sldId="328"/>
            <ac:spMk id="6" creationId="{FCA6EDD1-4720-45B9-8B18-08C7AF47C492}"/>
          </ac:spMkLst>
        </pc:spChg>
      </pc:sldChg>
      <pc:sldChg chg="modSp mod">
        <pc:chgData name="Alfred Asterjadhi" userId="39de57b9-85c0-4fd1-aaac-8ca2b6560ad0" providerId="ADAL" clId="{A0612C61-9E1C-4649-B042-3CF952C74FE7}" dt="2022-06-07T17:44:12.007" v="731" actId="313"/>
        <pc:sldMkLst>
          <pc:docMk/>
          <pc:sldMk cId="15571502" sldId="330"/>
        </pc:sldMkLst>
        <pc:spChg chg="mod">
          <ac:chgData name="Alfred Asterjadhi" userId="39de57b9-85c0-4fd1-aaac-8ca2b6560ad0" providerId="ADAL" clId="{A0612C61-9E1C-4649-B042-3CF952C74FE7}" dt="2022-06-07T17:44:12.007" v="731" actId="313"/>
          <ac:spMkLst>
            <pc:docMk/>
            <pc:sldMk cId="15571502" sldId="330"/>
            <ac:spMk id="6" creationId="{5C48BDE3-7807-417F-A4F1-5356D38590CA}"/>
          </ac:spMkLst>
        </pc:spChg>
      </pc:sldChg>
      <pc:sldChg chg="modSp mod">
        <pc:chgData name="Alfred Asterjadhi" userId="39de57b9-85c0-4fd1-aaac-8ca2b6560ad0" providerId="ADAL" clId="{A0612C61-9E1C-4649-B042-3CF952C74FE7}" dt="2022-06-07T17:44:12.295" v="732" actId="313"/>
        <pc:sldMkLst>
          <pc:docMk/>
          <pc:sldMk cId="3200711991" sldId="331"/>
        </pc:sldMkLst>
        <pc:spChg chg="mod">
          <ac:chgData name="Alfred Asterjadhi" userId="39de57b9-85c0-4fd1-aaac-8ca2b6560ad0" providerId="ADAL" clId="{A0612C61-9E1C-4649-B042-3CF952C74FE7}" dt="2022-06-07T17:44:12.295" v="732" actId="313"/>
          <ac:spMkLst>
            <pc:docMk/>
            <pc:sldMk cId="3200711991" sldId="331"/>
            <ac:spMk id="6" creationId="{C3BF5992-FFFD-4B64-900D-0590BA3C03CE}"/>
          </ac:spMkLst>
        </pc:spChg>
      </pc:sldChg>
      <pc:sldChg chg="modSp mod">
        <pc:chgData name="Alfred Asterjadhi" userId="39de57b9-85c0-4fd1-aaac-8ca2b6560ad0" providerId="ADAL" clId="{A0612C61-9E1C-4649-B042-3CF952C74FE7}" dt="2022-06-07T17:44:12.569" v="733" actId="313"/>
        <pc:sldMkLst>
          <pc:docMk/>
          <pc:sldMk cId="2409609221" sldId="332"/>
        </pc:sldMkLst>
        <pc:spChg chg="mod">
          <ac:chgData name="Alfred Asterjadhi" userId="39de57b9-85c0-4fd1-aaac-8ca2b6560ad0" providerId="ADAL" clId="{A0612C61-9E1C-4649-B042-3CF952C74FE7}" dt="2022-06-07T17:44:12.569" v="733" actId="313"/>
          <ac:spMkLst>
            <pc:docMk/>
            <pc:sldMk cId="2409609221" sldId="332"/>
            <ac:spMk id="6" creationId="{2B4D6F20-084B-4EE9-AD6D-290838010348}"/>
          </ac:spMkLst>
        </pc:spChg>
      </pc:sldChg>
      <pc:sldChg chg="modSp mod">
        <pc:chgData name="Alfred Asterjadhi" userId="39de57b9-85c0-4fd1-aaac-8ca2b6560ad0" providerId="ADAL" clId="{A0612C61-9E1C-4649-B042-3CF952C74FE7}" dt="2022-06-07T17:44:06.930" v="720" actId="313"/>
        <pc:sldMkLst>
          <pc:docMk/>
          <pc:sldMk cId="3843208451" sldId="333"/>
        </pc:sldMkLst>
        <pc:spChg chg="mod">
          <ac:chgData name="Alfred Asterjadhi" userId="39de57b9-85c0-4fd1-aaac-8ca2b6560ad0" providerId="ADAL" clId="{A0612C61-9E1C-4649-B042-3CF952C74FE7}" dt="2022-06-06T23:22:47.743" v="50" actId="15"/>
          <ac:spMkLst>
            <pc:docMk/>
            <pc:sldMk cId="3843208451" sldId="333"/>
            <ac:spMk id="3" creationId="{918D7AE7-F661-4AD4-9210-88B6E5699ED9}"/>
          </ac:spMkLst>
        </pc:spChg>
        <pc:spChg chg="mod">
          <ac:chgData name="Alfred Asterjadhi" userId="39de57b9-85c0-4fd1-aaac-8ca2b6560ad0" providerId="ADAL" clId="{A0612C61-9E1C-4649-B042-3CF952C74FE7}" dt="2022-06-07T17:44:06.930" v="720" actId="313"/>
          <ac:spMkLst>
            <pc:docMk/>
            <pc:sldMk cId="3843208451" sldId="333"/>
            <ac:spMk id="6" creationId="{A8221584-6364-48AC-B1C3-833137C81726}"/>
          </ac:spMkLst>
        </pc:spChg>
      </pc:sldChg>
      <pc:sldChg chg="addSp delSp modSp mod">
        <pc:chgData name="Alfred Asterjadhi" userId="39de57b9-85c0-4fd1-aaac-8ca2b6560ad0" providerId="ADAL" clId="{A0612C61-9E1C-4649-B042-3CF952C74FE7}" dt="2022-06-07T17:44:36.010" v="738" actId="313"/>
        <pc:sldMkLst>
          <pc:docMk/>
          <pc:sldMk cId="1706072776" sldId="334"/>
        </pc:sldMkLst>
        <pc:spChg chg="mod">
          <ac:chgData name="Alfred Asterjadhi" userId="39de57b9-85c0-4fd1-aaac-8ca2b6560ad0" providerId="ADAL" clId="{A0612C61-9E1C-4649-B042-3CF952C74FE7}" dt="2022-06-07T16:35:41.165" v="501"/>
          <ac:spMkLst>
            <pc:docMk/>
            <pc:sldMk cId="1706072776" sldId="334"/>
            <ac:spMk id="2" creationId="{B6840888-B1D3-4EE4-984D-AE2D4FD8C6BF}"/>
          </ac:spMkLst>
        </pc:spChg>
        <pc:spChg chg="mod">
          <ac:chgData name="Alfred Asterjadhi" userId="39de57b9-85c0-4fd1-aaac-8ca2b6560ad0" providerId="ADAL" clId="{A0612C61-9E1C-4649-B042-3CF952C74FE7}" dt="2022-06-07T16:35:54.702" v="503" actId="404"/>
          <ac:spMkLst>
            <pc:docMk/>
            <pc:sldMk cId="1706072776" sldId="334"/>
            <ac:spMk id="3" creationId="{977FA593-1C2D-4B4C-B4B8-9841BC70A2D7}"/>
          </ac:spMkLst>
        </pc:spChg>
        <pc:spChg chg="mod">
          <ac:chgData name="Alfred Asterjadhi" userId="39de57b9-85c0-4fd1-aaac-8ca2b6560ad0" providerId="ADAL" clId="{A0612C61-9E1C-4649-B042-3CF952C74FE7}" dt="2022-06-07T16:35:41.165" v="501"/>
          <ac:spMkLst>
            <pc:docMk/>
            <pc:sldMk cId="1706072776" sldId="334"/>
            <ac:spMk id="4" creationId="{120F5531-12A4-4937-837E-77C8177D1657}"/>
          </ac:spMkLst>
        </pc:spChg>
        <pc:spChg chg="mod">
          <ac:chgData name="Alfred Asterjadhi" userId="39de57b9-85c0-4fd1-aaac-8ca2b6560ad0" providerId="ADAL" clId="{A0612C61-9E1C-4649-B042-3CF952C74FE7}" dt="2022-06-07T16:35:41.165" v="501"/>
          <ac:spMkLst>
            <pc:docMk/>
            <pc:sldMk cId="1706072776" sldId="334"/>
            <ac:spMk id="5" creationId="{8732DF6A-3B95-493A-A16E-CD0B46282EC8}"/>
          </ac:spMkLst>
        </pc:spChg>
        <pc:spChg chg="mod">
          <ac:chgData name="Alfred Asterjadhi" userId="39de57b9-85c0-4fd1-aaac-8ca2b6560ad0" providerId="ADAL" clId="{A0612C61-9E1C-4649-B042-3CF952C74FE7}" dt="2022-06-07T17:44:36.010" v="738" actId="313"/>
          <ac:spMkLst>
            <pc:docMk/>
            <pc:sldMk cId="1706072776" sldId="334"/>
            <ac:spMk id="6" creationId="{BB0A0FD2-1910-45A5-B2D0-6B427FDC767A}"/>
          </ac:spMkLst>
        </pc:spChg>
        <pc:spChg chg="add del mod">
          <ac:chgData name="Alfred Asterjadhi" userId="39de57b9-85c0-4fd1-aaac-8ca2b6560ad0" providerId="ADAL" clId="{A0612C61-9E1C-4649-B042-3CF952C74FE7}" dt="2022-06-07T16:35:41.165" v="501"/>
          <ac:spMkLst>
            <pc:docMk/>
            <pc:sldMk cId="1706072776" sldId="334"/>
            <ac:spMk id="7" creationId="{7072EF4E-3493-4716-A123-18E2771F87B7}"/>
          </ac:spMkLst>
        </pc:spChg>
        <pc:spChg chg="add del mod">
          <ac:chgData name="Alfred Asterjadhi" userId="39de57b9-85c0-4fd1-aaac-8ca2b6560ad0" providerId="ADAL" clId="{A0612C61-9E1C-4649-B042-3CF952C74FE7}" dt="2022-06-07T16:35:41.165" v="501"/>
          <ac:spMkLst>
            <pc:docMk/>
            <pc:sldMk cId="1706072776" sldId="334"/>
            <ac:spMk id="8" creationId="{D135DA8D-4387-40CD-B2A1-08D2BA2A2B9C}"/>
          </ac:spMkLst>
        </pc:spChg>
        <pc:spChg chg="add del mod">
          <ac:chgData name="Alfred Asterjadhi" userId="39de57b9-85c0-4fd1-aaac-8ca2b6560ad0" providerId="ADAL" clId="{A0612C61-9E1C-4649-B042-3CF952C74FE7}" dt="2022-06-07T16:35:41.165" v="501"/>
          <ac:spMkLst>
            <pc:docMk/>
            <pc:sldMk cId="1706072776" sldId="334"/>
            <ac:spMk id="9" creationId="{D3D2782D-1ABC-4F70-AFAC-E052501D0F2C}"/>
          </ac:spMkLst>
        </pc:spChg>
        <pc:spChg chg="add del mod">
          <ac:chgData name="Alfred Asterjadhi" userId="39de57b9-85c0-4fd1-aaac-8ca2b6560ad0" providerId="ADAL" clId="{A0612C61-9E1C-4649-B042-3CF952C74FE7}" dt="2022-06-07T16:35:41.165" v="501"/>
          <ac:spMkLst>
            <pc:docMk/>
            <pc:sldMk cId="1706072776" sldId="334"/>
            <ac:spMk id="10" creationId="{B9A0808B-9DEB-4FCB-A43D-4513F0EBD25D}"/>
          </ac:spMkLst>
        </pc:spChg>
        <pc:spChg chg="add del mod">
          <ac:chgData name="Alfred Asterjadhi" userId="39de57b9-85c0-4fd1-aaac-8ca2b6560ad0" providerId="ADAL" clId="{A0612C61-9E1C-4649-B042-3CF952C74FE7}" dt="2022-06-07T16:35:41.165" v="501"/>
          <ac:spMkLst>
            <pc:docMk/>
            <pc:sldMk cId="1706072776" sldId="334"/>
            <ac:spMk id="11" creationId="{4455AA78-F2F4-4E32-A1E1-2B731AAEF0D7}"/>
          </ac:spMkLst>
        </pc:spChg>
      </pc:sldChg>
      <pc:sldChg chg="addSp delSp modSp mod">
        <pc:chgData name="Alfred Asterjadhi" userId="39de57b9-85c0-4fd1-aaac-8ca2b6560ad0" providerId="ADAL" clId="{A0612C61-9E1C-4649-B042-3CF952C74FE7}" dt="2022-06-07T17:44:36.631" v="739" actId="313"/>
        <pc:sldMkLst>
          <pc:docMk/>
          <pc:sldMk cId="2327388640" sldId="335"/>
        </pc:sldMkLst>
        <pc:spChg chg="mod">
          <ac:chgData name="Alfred Asterjadhi" userId="39de57b9-85c0-4fd1-aaac-8ca2b6560ad0" providerId="ADAL" clId="{A0612C61-9E1C-4649-B042-3CF952C74FE7}" dt="2022-06-07T16:34:44.027" v="497"/>
          <ac:spMkLst>
            <pc:docMk/>
            <pc:sldMk cId="2327388640" sldId="335"/>
            <ac:spMk id="2" creationId="{4B5F0D0E-8BB7-48AB-9160-728B8B3399A2}"/>
          </ac:spMkLst>
        </pc:spChg>
        <pc:spChg chg="mod">
          <ac:chgData name="Alfred Asterjadhi" userId="39de57b9-85c0-4fd1-aaac-8ca2b6560ad0" providerId="ADAL" clId="{A0612C61-9E1C-4649-B042-3CF952C74FE7}" dt="2022-06-07T16:34:50.064" v="500" actId="404"/>
          <ac:spMkLst>
            <pc:docMk/>
            <pc:sldMk cId="2327388640" sldId="335"/>
            <ac:spMk id="3" creationId="{DFB0BA47-D7B6-4F95-932E-A7AA615BC440}"/>
          </ac:spMkLst>
        </pc:spChg>
        <pc:spChg chg="mod">
          <ac:chgData name="Alfred Asterjadhi" userId="39de57b9-85c0-4fd1-aaac-8ca2b6560ad0" providerId="ADAL" clId="{A0612C61-9E1C-4649-B042-3CF952C74FE7}" dt="2022-06-07T16:34:44.027" v="497"/>
          <ac:spMkLst>
            <pc:docMk/>
            <pc:sldMk cId="2327388640" sldId="335"/>
            <ac:spMk id="4" creationId="{3462A639-621C-43E6-83A1-F4DCCA0E626D}"/>
          </ac:spMkLst>
        </pc:spChg>
        <pc:spChg chg="mod">
          <ac:chgData name="Alfred Asterjadhi" userId="39de57b9-85c0-4fd1-aaac-8ca2b6560ad0" providerId="ADAL" clId="{A0612C61-9E1C-4649-B042-3CF952C74FE7}" dt="2022-06-07T16:34:44.027" v="497"/>
          <ac:spMkLst>
            <pc:docMk/>
            <pc:sldMk cId="2327388640" sldId="335"/>
            <ac:spMk id="5" creationId="{344A3812-25A7-493E-9C1F-5DE586377D4F}"/>
          </ac:spMkLst>
        </pc:spChg>
        <pc:spChg chg="mod">
          <ac:chgData name="Alfred Asterjadhi" userId="39de57b9-85c0-4fd1-aaac-8ca2b6560ad0" providerId="ADAL" clId="{A0612C61-9E1C-4649-B042-3CF952C74FE7}" dt="2022-06-07T17:44:36.631" v="739" actId="313"/>
          <ac:spMkLst>
            <pc:docMk/>
            <pc:sldMk cId="2327388640" sldId="335"/>
            <ac:spMk id="6" creationId="{974B2026-97FB-40D2-8F22-7E6D319B4EA2}"/>
          </ac:spMkLst>
        </pc:spChg>
        <pc:spChg chg="add del mod">
          <ac:chgData name="Alfred Asterjadhi" userId="39de57b9-85c0-4fd1-aaac-8ca2b6560ad0" providerId="ADAL" clId="{A0612C61-9E1C-4649-B042-3CF952C74FE7}" dt="2022-06-07T16:34:44.027" v="497"/>
          <ac:spMkLst>
            <pc:docMk/>
            <pc:sldMk cId="2327388640" sldId="335"/>
            <ac:spMk id="7" creationId="{55CEFF51-3E99-43F1-9AA1-84F4F3F81C63}"/>
          </ac:spMkLst>
        </pc:spChg>
        <pc:spChg chg="add del mod">
          <ac:chgData name="Alfred Asterjadhi" userId="39de57b9-85c0-4fd1-aaac-8ca2b6560ad0" providerId="ADAL" clId="{A0612C61-9E1C-4649-B042-3CF952C74FE7}" dt="2022-06-07T16:34:44.027" v="497"/>
          <ac:spMkLst>
            <pc:docMk/>
            <pc:sldMk cId="2327388640" sldId="335"/>
            <ac:spMk id="8" creationId="{D649838E-9EF4-44F6-800B-7981BB82FB0A}"/>
          </ac:spMkLst>
        </pc:spChg>
        <pc:spChg chg="add del mod">
          <ac:chgData name="Alfred Asterjadhi" userId="39de57b9-85c0-4fd1-aaac-8ca2b6560ad0" providerId="ADAL" clId="{A0612C61-9E1C-4649-B042-3CF952C74FE7}" dt="2022-06-07T16:34:44.027" v="497"/>
          <ac:spMkLst>
            <pc:docMk/>
            <pc:sldMk cId="2327388640" sldId="335"/>
            <ac:spMk id="9" creationId="{7C1A8449-8541-46AC-B6CB-166782DB70D6}"/>
          </ac:spMkLst>
        </pc:spChg>
        <pc:spChg chg="add del mod">
          <ac:chgData name="Alfred Asterjadhi" userId="39de57b9-85c0-4fd1-aaac-8ca2b6560ad0" providerId="ADAL" clId="{A0612C61-9E1C-4649-B042-3CF952C74FE7}" dt="2022-06-07T16:34:44.027" v="497"/>
          <ac:spMkLst>
            <pc:docMk/>
            <pc:sldMk cId="2327388640" sldId="335"/>
            <ac:spMk id="10" creationId="{87C4E22F-9CFC-46BB-A490-03D54DDE905D}"/>
          </ac:spMkLst>
        </pc:spChg>
        <pc:spChg chg="add del mod">
          <ac:chgData name="Alfred Asterjadhi" userId="39de57b9-85c0-4fd1-aaac-8ca2b6560ad0" providerId="ADAL" clId="{A0612C61-9E1C-4649-B042-3CF952C74FE7}" dt="2022-06-07T16:34:44.027" v="497"/>
          <ac:spMkLst>
            <pc:docMk/>
            <pc:sldMk cId="2327388640" sldId="335"/>
            <ac:spMk id="11" creationId="{96A3BAFC-EECF-41B5-BC51-184276EB2D2D}"/>
          </ac:spMkLst>
        </pc:spChg>
      </pc:sldChg>
      <pc:sldChg chg="modSp del mod">
        <pc:chgData name="Alfred Asterjadhi" userId="39de57b9-85c0-4fd1-aaac-8ca2b6560ad0" providerId="ADAL" clId="{A0612C61-9E1C-4649-B042-3CF952C74FE7}" dt="2022-06-07T16:32:35.500" v="468" actId="47"/>
        <pc:sldMkLst>
          <pc:docMk/>
          <pc:sldMk cId="3857707522" sldId="336"/>
        </pc:sldMkLst>
        <pc:spChg chg="mod">
          <ac:chgData name="Alfred Asterjadhi" userId="39de57b9-85c0-4fd1-aaac-8ca2b6560ad0" providerId="ADAL" clId="{A0612C61-9E1C-4649-B042-3CF952C74FE7}" dt="2022-06-07T16:32:24.111" v="467" actId="20577"/>
          <ac:spMkLst>
            <pc:docMk/>
            <pc:sldMk cId="3857707522" sldId="336"/>
            <ac:spMk id="3" creationId="{5F2B61AD-90EC-4D19-B28B-7FC2B47F9A7B}"/>
          </ac:spMkLst>
        </pc:spChg>
      </pc:sldChg>
      <pc:sldChg chg="del">
        <pc:chgData name="Alfred Asterjadhi" userId="39de57b9-85c0-4fd1-aaac-8ca2b6560ad0" providerId="ADAL" clId="{A0612C61-9E1C-4649-B042-3CF952C74FE7}" dt="2022-06-07T16:32:41.357" v="471" actId="47"/>
        <pc:sldMkLst>
          <pc:docMk/>
          <pc:sldMk cId="1452931425" sldId="338"/>
        </pc:sldMkLst>
      </pc:sldChg>
      <pc:sldChg chg="modSp mod">
        <pc:chgData name="Alfred Asterjadhi" userId="39de57b9-85c0-4fd1-aaac-8ca2b6560ad0" providerId="ADAL" clId="{A0612C61-9E1C-4649-B042-3CF952C74FE7}" dt="2022-06-07T17:44:08.296" v="722" actId="313"/>
        <pc:sldMkLst>
          <pc:docMk/>
          <pc:sldMk cId="3977221359" sldId="340"/>
        </pc:sldMkLst>
        <pc:spChg chg="mod">
          <ac:chgData name="Alfred Asterjadhi" userId="39de57b9-85c0-4fd1-aaac-8ca2b6560ad0" providerId="ADAL" clId="{A0612C61-9E1C-4649-B042-3CF952C74FE7}" dt="2022-06-07T17:44:08.296" v="722" actId="313"/>
          <ac:spMkLst>
            <pc:docMk/>
            <pc:sldMk cId="3977221359" sldId="340"/>
            <ac:spMk id="6" creationId="{BC264D22-EE96-4B0F-90AA-B4358FF19246}"/>
          </ac:spMkLst>
        </pc:spChg>
      </pc:sldChg>
      <pc:sldChg chg="del">
        <pc:chgData name="Alfred Asterjadhi" userId="39de57b9-85c0-4fd1-aaac-8ca2b6560ad0" providerId="ADAL" clId="{A0612C61-9E1C-4649-B042-3CF952C74FE7}" dt="2022-06-07T16:32:45.663" v="474" actId="47"/>
        <pc:sldMkLst>
          <pc:docMk/>
          <pc:sldMk cId="10406335" sldId="341"/>
        </pc:sldMkLst>
      </pc:sldChg>
      <pc:sldChg chg="del">
        <pc:chgData name="Alfred Asterjadhi" userId="39de57b9-85c0-4fd1-aaac-8ca2b6560ad0" providerId="ADAL" clId="{A0612C61-9E1C-4649-B042-3CF952C74FE7}" dt="2022-06-07T16:32:37.958" v="469" actId="47"/>
        <pc:sldMkLst>
          <pc:docMk/>
          <pc:sldMk cId="4156835973" sldId="342"/>
        </pc:sldMkLst>
      </pc:sldChg>
      <pc:sldChg chg="del">
        <pc:chgData name="Alfred Asterjadhi" userId="39de57b9-85c0-4fd1-aaac-8ca2b6560ad0" providerId="ADAL" clId="{A0612C61-9E1C-4649-B042-3CF952C74FE7}" dt="2022-06-07T16:32:40.119" v="470" actId="47"/>
        <pc:sldMkLst>
          <pc:docMk/>
          <pc:sldMk cId="3688839590" sldId="343"/>
        </pc:sldMkLst>
      </pc:sldChg>
      <pc:sldChg chg="del">
        <pc:chgData name="Alfred Asterjadhi" userId="39de57b9-85c0-4fd1-aaac-8ca2b6560ad0" providerId="ADAL" clId="{A0612C61-9E1C-4649-B042-3CF952C74FE7}" dt="2022-06-07T16:32:42.571" v="472" actId="47"/>
        <pc:sldMkLst>
          <pc:docMk/>
          <pc:sldMk cId="2685357060" sldId="344"/>
        </pc:sldMkLst>
      </pc:sldChg>
      <pc:sldChg chg="del">
        <pc:chgData name="Alfred Asterjadhi" userId="39de57b9-85c0-4fd1-aaac-8ca2b6560ad0" providerId="ADAL" clId="{A0612C61-9E1C-4649-B042-3CF952C74FE7}" dt="2022-06-07T16:32:43.484" v="473" actId="47"/>
        <pc:sldMkLst>
          <pc:docMk/>
          <pc:sldMk cId="3061888515" sldId="345"/>
        </pc:sldMkLst>
      </pc:sldChg>
      <pc:sldChg chg="addSp delSp modSp mod">
        <pc:chgData name="Alfred Asterjadhi" userId="39de57b9-85c0-4fd1-aaac-8ca2b6560ad0" providerId="ADAL" clId="{A0612C61-9E1C-4649-B042-3CF952C74FE7}" dt="2022-06-07T18:50:06.673" v="916" actId="20577"/>
        <pc:sldMkLst>
          <pc:docMk/>
          <pc:sldMk cId="1766754893" sldId="346"/>
        </pc:sldMkLst>
        <pc:spChg chg="mod">
          <ac:chgData name="Alfred Asterjadhi" userId="39de57b9-85c0-4fd1-aaac-8ca2b6560ad0" providerId="ADAL" clId="{A0612C61-9E1C-4649-B042-3CF952C74FE7}" dt="2022-06-07T16:38:25.513" v="520" actId="20577"/>
          <ac:spMkLst>
            <pc:docMk/>
            <pc:sldMk cId="1766754893" sldId="346"/>
            <ac:spMk id="2" creationId="{4B5F0D0E-8BB7-48AB-9160-728B8B3399A2}"/>
          </ac:spMkLst>
        </pc:spChg>
        <pc:spChg chg="mod">
          <ac:chgData name="Alfred Asterjadhi" userId="39de57b9-85c0-4fd1-aaac-8ca2b6560ad0" providerId="ADAL" clId="{A0612C61-9E1C-4649-B042-3CF952C74FE7}" dt="2022-06-07T18:50:06.673" v="916" actId="20577"/>
          <ac:spMkLst>
            <pc:docMk/>
            <pc:sldMk cId="1766754893" sldId="346"/>
            <ac:spMk id="3" creationId="{DFB0BA47-D7B6-4F95-932E-A7AA615BC440}"/>
          </ac:spMkLst>
        </pc:spChg>
        <pc:spChg chg="mod">
          <ac:chgData name="Alfred Asterjadhi" userId="39de57b9-85c0-4fd1-aaac-8ca2b6560ad0" providerId="ADAL" clId="{A0612C61-9E1C-4649-B042-3CF952C74FE7}" dt="2022-06-07T16:37:00.246" v="510"/>
          <ac:spMkLst>
            <pc:docMk/>
            <pc:sldMk cId="1766754893" sldId="346"/>
            <ac:spMk id="4" creationId="{3462A639-621C-43E6-83A1-F4DCCA0E626D}"/>
          </ac:spMkLst>
        </pc:spChg>
        <pc:spChg chg="mod">
          <ac:chgData name="Alfred Asterjadhi" userId="39de57b9-85c0-4fd1-aaac-8ca2b6560ad0" providerId="ADAL" clId="{A0612C61-9E1C-4649-B042-3CF952C74FE7}" dt="2022-06-07T16:37:00.246" v="510"/>
          <ac:spMkLst>
            <pc:docMk/>
            <pc:sldMk cId="1766754893" sldId="346"/>
            <ac:spMk id="5" creationId="{344A3812-25A7-493E-9C1F-5DE586377D4F}"/>
          </ac:spMkLst>
        </pc:spChg>
        <pc:spChg chg="mod">
          <ac:chgData name="Alfred Asterjadhi" userId="39de57b9-85c0-4fd1-aaac-8ca2b6560ad0" providerId="ADAL" clId="{A0612C61-9E1C-4649-B042-3CF952C74FE7}" dt="2022-06-07T17:44:37.168" v="740" actId="313"/>
          <ac:spMkLst>
            <pc:docMk/>
            <pc:sldMk cId="1766754893" sldId="346"/>
            <ac:spMk id="6" creationId="{974B2026-97FB-40D2-8F22-7E6D319B4EA2}"/>
          </ac:spMkLst>
        </pc:spChg>
        <pc:spChg chg="add del mod">
          <ac:chgData name="Alfred Asterjadhi" userId="39de57b9-85c0-4fd1-aaac-8ca2b6560ad0" providerId="ADAL" clId="{A0612C61-9E1C-4649-B042-3CF952C74FE7}" dt="2022-06-07T16:37:00.246" v="510"/>
          <ac:spMkLst>
            <pc:docMk/>
            <pc:sldMk cId="1766754893" sldId="346"/>
            <ac:spMk id="7" creationId="{2B6206E2-980E-4EB3-B0AB-42B950619625}"/>
          </ac:spMkLst>
        </pc:spChg>
        <pc:spChg chg="add del mod">
          <ac:chgData name="Alfred Asterjadhi" userId="39de57b9-85c0-4fd1-aaac-8ca2b6560ad0" providerId="ADAL" clId="{A0612C61-9E1C-4649-B042-3CF952C74FE7}" dt="2022-06-07T16:37:00.246" v="510"/>
          <ac:spMkLst>
            <pc:docMk/>
            <pc:sldMk cId="1766754893" sldId="346"/>
            <ac:spMk id="8" creationId="{6C4A9A2D-F84D-47E7-8470-E963CD145CE0}"/>
          </ac:spMkLst>
        </pc:spChg>
        <pc:spChg chg="add del mod">
          <ac:chgData name="Alfred Asterjadhi" userId="39de57b9-85c0-4fd1-aaac-8ca2b6560ad0" providerId="ADAL" clId="{A0612C61-9E1C-4649-B042-3CF952C74FE7}" dt="2022-06-07T16:37:00.246" v="510"/>
          <ac:spMkLst>
            <pc:docMk/>
            <pc:sldMk cId="1766754893" sldId="346"/>
            <ac:spMk id="9" creationId="{5876D596-323C-46D3-B844-EAE8C4C1614D}"/>
          </ac:spMkLst>
        </pc:spChg>
        <pc:spChg chg="add del mod">
          <ac:chgData name="Alfred Asterjadhi" userId="39de57b9-85c0-4fd1-aaac-8ca2b6560ad0" providerId="ADAL" clId="{A0612C61-9E1C-4649-B042-3CF952C74FE7}" dt="2022-06-07T16:37:00.246" v="510"/>
          <ac:spMkLst>
            <pc:docMk/>
            <pc:sldMk cId="1766754893" sldId="346"/>
            <ac:spMk id="10" creationId="{DE019999-82E8-403C-80B1-C08518AEE9EF}"/>
          </ac:spMkLst>
        </pc:spChg>
        <pc:spChg chg="add del mod">
          <ac:chgData name="Alfred Asterjadhi" userId="39de57b9-85c0-4fd1-aaac-8ca2b6560ad0" providerId="ADAL" clId="{A0612C61-9E1C-4649-B042-3CF952C74FE7}" dt="2022-06-07T16:37:00.246" v="510"/>
          <ac:spMkLst>
            <pc:docMk/>
            <pc:sldMk cId="1766754893" sldId="346"/>
            <ac:spMk id="11" creationId="{FB125090-063B-481A-951D-E9CB969B39C2}"/>
          </ac:spMkLst>
        </pc:spChg>
      </pc:sldChg>
      <pc:sldChg chg="modSp add mod">
        <pc:chgData name="Alfred Asterjadhi" userId="39de57b9-85c0-4fd1-aaac-8ca2b6560ad0" providerId="ADAL" clId="{A0612C61-9E1C-4649-B042-3CF952C74FE7}" dt="2022-06-07T17:52:54.667" v="835" actId="20577"/>
        <pc:sldMkLst>
          <pc:docMk/>
          <pc:sldMk cId="4012074164" sldId="347"/>
        </pc:sldMkLst>
        <pc:spChg chg="mod">
          <ac:chgData name="Alfred Asterjadhi" userId="39de57b9-85c0-4fd1-aaac-8ca2b6560ad0" providerId="ADAL" clId="{A0612C61-9E1C-4649-B042-3CF952C74FE7}" dt="2022-06-07T17:52:54.667" v="835" actId="20577"/>
          <ac:spMkLst>
            <pc:docMk/>
            <pc:sldMk cId="4012074164" sldId="347"/>
            <ac:spMk id="3" creationId="{D20906E0-F900-4991-83B1-675F5B67FA2D}"/>
          </ac:spMkLst>
        </pc:spChg>
        <pc:graphicFrameChg chg="mod modGraphic">
          <ac:chgData name="Alfred Asterjadhi" userId="39de57b9-85c0-4fd1-aaac-8ca2b6560ad0" providerId="ADAL" clId="{A0612C61-9E1C-4649-B042-3CF952C74FE7}" dt="2022-06-07T17:43:28.103" v="709" actId="1076"/>
          <ac:graphicFrameMkLst>
            <pc:docMk/>
            <pc:sldMk cId="4012074164" sldId="347"/>
            <ac:graphicFrameMk id="6" creationId="{5094FBC8-BB74-47F3-965D-16BC678F4D1D}"/>
          </ac:graphicFrameMkLst>
        </pc:graphicFrameChg>
      </pc:sldChg>
      <pc:sldChg chg="modSp add mod">
        <pc:chgData name="Alfred Asterjadhi" userId="39de57b9-85c0-4fd1-aaac-8ca2b6560ad0" providerId="ADAL" clId="{A0612C61-9E1C-4649-B042-3CF952C74FE7}" dt="2022-06-07T17:44:37.642" v="741" actId="313"/>
        <pc:sldMkLst>
          <pc:docMk/>
          <pc:sldMk cId="2050222825" sldId="348"/>
        </pc:sldMkLst>
        <pc:spChg chg="mod">
          <ac:chgData name="Alfred Asterjadhi" userId="39de57b9-85c0-4fd1-aaac-8ca2b6560ad0" providerId="ADAL" clId="{A0612C61-9E1C-4649-B042-3CF952C74FE7}" dt="2022-06-07T16:38:37.698" v="524" actId="20577"/>
          <ac:spMkLst>
            <pc:docMk/>
            <pc:sldMk cId="2050222825" sldId="348"/>
            <ac:spMk id="2" creationId="{B6840888-B1D3-4EE4-984D-AE2D4FD8C6BF}"/>
          </ac:spMkLst>
        </pc:spChg>
        <pc:spChg chg="mod">
          <ac:chgData name="Alfred Asterjadhi" userId="39de57b9-85c0-4fd1-aaac-8ca2b6560ad0" providerId="ADAL" clId="{A0612C61-9E1C-4649-B042-3CF952C74FE7}" dt="2022-06-07T17:44:37.642" v="741" actId="313"/>
          <ac:spMkLst>
            <pc:docMk/>
            <pc:sldMk cId="2050222825" sldId="348"/>
            <ac:spMk id="6" creationId="{BB0A0FD2-1910-45A5-B2D0-6B427FDC767A}"/>
          </ac:spMkLst>
        </pc:spChg>
      </pc:sldChg>
      <pc:sldChg chg="modSp add mod">
        <pc:chgData name="Alfred Asterjadhi" userId="39de57b9-85c0-4fd1-aaac-8ca2b6560ad0" providerId="ADAL" clId="{A0612C61-9E1C-4649-B042-3CF952C74FE7}" dt="2022-06-07T17:44:38.160" v="742" actId="313"/>
        <pc:sldMkLst>
          <pc:docMk/>
          <pc:sldMk cId="1731012775" sldId="349"/>
        </pc:sldMkLst>
        <pc:spChg chg="mod">
          <ac:chgData name="Alfred Asterjadhi" userId="39de57b9-85c0-4fd1-aaac-8ca2b6560ad0" providerId="ADAL" clId="{A0612C61-9E1C-4649-B042-3CF952C74FE7}" dt="2022-06-07T16:38:42.655" v="530" actId="20577"/>
          <ac:spMkLst>
            <pc:docMk/>
            <pc:sldMk cId="1731012775" sldId="349"/>
            <ac:spMk id="2" creationId="{4B5F0D0E-8BB7-48AB-9160-728B8B3399A2}"/>
          </ac:spMkLst>
        </pc:spChg>
        <pc:spChg chg="mod">
          <ac:chgData name="Alfred Asterjadhi" userId="39de57b9-85c0-4fd1-aaac-8ca2b6560ad0" providerId="ADAL" clId="{A0612C61-9E1C-4649-B042-3CF952C74FE7}" dt="2022-06-07T17:44:38.160" v="742" actId="313"/>
          <ac:spMkLst>
            <pc:docMk/>
            <pc:sldMk cId="1731012775" sldId="349"/>
            <ac:spMk id="6" creationId="{974B2026-97FB-40D2-8F22-7E6D319B4EA2}"/>
          </ac:spMkLst>
        </pc:spChg>
      </pc:sldChg>
      <pc:sldChg chg="modSp add mod">
        <pc:chgData name="Alfred Asterjadhi" userId="39de57b9-85c0-4fd1-aaac-8ca2b6560ad0" providerId="ADAL" clId="{A0612C61-9E1C-4649-B042-3CF952C74FE7}" dt="2022-06-07T17:44:38.681" v="743" actId="313"/>
        <pc:sldMkLst>
          <pc:docMk/>
          <pc:sldMk cId="1370937286" sldId="350"/>
        </pc:sldMkLst>
        <pc:spChg chg="mod">
          <ac:chgData name="Alfred Asterjadhi" userId="39de57b9-85c0-4fd1-aaac-8ca2b6560ad0" providerId="ADAL" clId="{A0612C61-9E1C-4649-B042-3CF952C74FE7}" dt="2022-06-07T16:48:15.653" v="552" actId="20577"/>
          <ac:spMkLst>
            <pc:docMk/>
            <pc:sldMk cId="1370937286" sldId="350"/>
            <ac:spMk id="2" creationId="{4B5F0D0E-8BB7-48AB-9160-728B8B3399A2}"/>
          </ac:spMkLst>
        </pc:spChg>
        <pc:spChg chg="mod">
          <ac:chgData name="Alfred Asterjadhi" userId="39de57b9-85c0-4fd1-aaac-8ca2b6560ad0" providerId="ADAL" clId="{A0612C61-9E1C-4649-B042-3CF952C74FE7}" dt="2022-06-07T17:44:38.681" v="743" actId="313"/>
          <ac:spMkLst>
            <pc:docMk/>
            <pc:sldMk cId="1370937286" sldId="350"/>
            <ac:spMk id="6" creationId="{974B2026-97FB-40D2-8F22-7E6D319B4EA2}"/>
          </ac:spMkLst>
        </pc:spChg>
      </pc:sldChg>
      <pc:sldChg chg="modSp add mod">
        <pc:chgData name="Alfred Asterjadhi" userId="39de57b9-85c0-4fd1-aaac-8ca2b6560ad0" providerId="ADAL" clId="{A0612C61-9E1C-4649-B042-3CF952C74FE7}" dt="2022-06-07T17:44:39.224" v="744" actId="313"/>
        <pc:sldMkLst>
          <pc:docMk/>
          <pc:sldMk cId="264710179" sldId="351"/>
        </pc:sldMkLst>
        <pc:spChg chg="mod">
          <ac:chgData name="Alfred Asterjadhi" userId="39de57b9-85c0-4fd1-aaac-8ca2b6560ad0" providerId="ADAL" clId="{A0612C61-9E1C-4649-B042-3CF952C74FE7}" dt="2022-06-07T16:48:26.598" v="563" actId="20577"/>
          <ac:spMkLst>
            <pc:docMk/>
            <pc:sldMk cId="264710179" sldId="351"/>
            <ac:spMk id="2" creationId="{B6840888-B1D3-4EE4-984D-AE2D4FD8C6BF}"/>
          </ac:spMkLst>
        </pc:spChg>
        <pc:spChg chg="mod">
          <ac:chgData name="Alfred Asterjadhi" userId="39de57b9-85c0-4fd1-aaac-8ca2b6560ad0" providerId="ADAL" clId="{A0612C61-9E1C-4649-B042-3CF952C74FE7}" dt="2022-06-07T17:44:39.224" v="744" actId="313"/>
          <ac:spMkLst>
            <pc:docMk/>
            <pc:sldMk cId="264710179" sldId="351"/>
            <ac:spMk id="6" creationId="{BB0A0FD2-1910-45A5-B2D0-6B427FDC767A}"/>
          </ac:spMkLst>
        </pc:spChg>
      </pc:sldChg>
      <pc:sldChg chg="modSp add mod">
        <pc:chgData name="Alfred Asterjadhi" userId="39de57b9-85c0-4fd1-aaac-8ca2b6560ad0" providerId="ADAL" clId="{A0612C61-9E1C-4649-B042-3CF952C74FE7}" dt="2022-06-07T17:44:39.991" v="745" actId="313"/>
        <pc:sldMkLst>
          <pc:docMk/>
          <pc:sldMk cId="3579411611" sldId="352"/>
        </pc:sldMkLst>
        <pc:spChg chg="mod">
          <ac:chgData name="Alfred Asterjadhi" userId="39de57b9-85c0-4fd1-aaac-8ca2b6560ad0" providerId="ADAL" clId="{A0612C61-9E1C-4649-B042-3CF952C74FE7}" dt="2022-06-07T16:48:36.633" v="564"/>
          <ac:spMkLst>
            <pc:docMk/>
            <pc:sldMk cId="3579411611" sldId="352"/>
            <ac:spMk id="2" creationId="{4B5F0D0E-8BB7-48AB-9160-728B8B3399A2}"/>
          </ac:spMkLst>
        </pc:spChg>
        <pc:spChg chg="mod">
          <ac:chgData name="Alfred Asterjadhi" userId="39de57b9-85c0-4fd1-aaac-8ca2b6560ad0" providerId="ADAL" clId="{A0612C61-9E1C-4649-B042-3CF952C74FE7}" dt="2022-06-07T17:44:39.991" v="745" actId="313"/>
          <ac:spMkLst>
            <pc:docMk/>
            <pc:sldMk cId="3579411611" sldId="352"/>
            <ac:spMk id="6" creationId="{974B2026-97FB-40D2-8F22-7E6D319B4EA2}"/>
          </ac:spMkLst>
        </pc:spChg>
      </pc:sldChg>
      <pc:sldChg chg="modSp add mod">
        <pc:chgData name="Alfred Asterjadhi" userId="39de57b9-85c0-4fd1-aaac-8ca2b6560ad0" providerId="ADAL" clId="{A0612C61-9E1C-4649-B042-3CF952C74FE7}" dt="2022-06-07T17:52:25.371" v="831" actId="20577"/>
        <pc:sldMkLst>
          <pc:docMk/>
          <pc:sldMk cId="588130191" sldId="353"/>
        </pc:sldMkLst>
        <pc:spChg chg="mod">
          <ac:chgData name="Alfred Asterjadhi" userId="39de57b9-85c0-4fd1-aaac-8ca2b6560ad0" providerId="ADAL" clId="{A0612C61-9E1C-4649-B042-3CF952C74FE7}" dt="2022-06-07T16:48:55.365" v="571" actId="20577"/>
          <ac:spMkLst>
            <pc:docMk/>
            <pc:sldMk cId="588130191" sldId="353"/>
            <ac:spMk id="2" creationId="{4B5F0D0E-8BB7-48AB-9160-728B8B3399A2}"/>
          </ac:spMkLst>
        </pc:spChg>
        <pc:spChg chg="mod">
          <ac:chgData name="Alfred Asterjadhi" userId="39de57b9-85c0-4fd1-aaac-8ca2b6560ad0" providerId="ADAL" clId="{A0612C61-9E1C-4649-B042-3CF952C74FE7}" dt="2022-06-07T17:52:25.371" v="831" actId="20577"/>
          <ac:spMkLst>
            <pc:docMk/>
            <pc:sldMk cId="588130191" sldId="353"/>
            <ac:spMk id="3" creationId="{DFB0BA47-D7B6-4F95-932E-A7AA615BC440}"/>
          </ac:spMkLst>
        </pc:spChg>
        <pc:spChg chg="mod">
          <ac:chgData name="Alfred Asterjadhi" userId="39de57b9-85c0-4fd1-aaac-8ca2b6560ad0" providerId="ADAL" clId="{A0612C61-9E1C-4649-B042-3CF952C74FE7}" dt="2022-06-07T17:44:41.561" v="748" actId="313"/>
          <ac:spMkLst>
            <pc:docMk/>
            <pc:sldMk cId="588130191" sldId="353"/>
            <ac:spMk id="6" creationId="{974B2026-97FB-40D2-8F22-7E6D319B4EA2}"/>
          </ac:spMkLst>
        </pc:spChg>
      </pc:sldChg>
      <pc:sldChg chg="modSp add del mod">
        <pc:chgData name="Alfred Asterjadhi" userId="39de57b9-85c0-4fd1-aaac-8ca2b6560ad0" providerId="ADAL" clId="{A0612C61-9E1C-4649-B042-3CF952C74FE7}" dt="2022-06-07T17:40:03.138" v="666" actId="47"/>
        <pc:sldMkLst>
          <pc:docMk/>
          <pc:sldMk cId="3138222326" sldId="354"/>
        </pc:sldMkLst>
        <pc:spChg chg="mod">
          <ac:chgData name="Alfred Asterjadhi" userId="39de57b9-85c0-4fd1-aaac-8ca2b6560ad0" providerId="ADAL" clId="{A0612C61-9E1C-4649-B042-3CF952C74FE7}" dt="2022-06-07T16:49:10.100" v="575" actId="20577"/>
          <ac:spMkLst>
            <pc:docMk/>
            <pc:sldMk cId="3138222326" sldId="354"/>
            <ac:spMk id="2" creationId="{4B5F0D0E-8BB7-48AB-9160-728B8B3399A2}"/>
          </ac:spMkLst>
        </pc:spChg>
      </pc:sldChg>
      <pc:sldChg chg="modSp add mod">
        <pc:chgData name="Alfred Asterjadhi" userId="39de57b9-85c0-4fd1-aaac-8ca2b6560ad0" providerId="ADAL" clId="{A0612C61-9E1C-4649-B042-3CF952C74FE7}" dt="2022-06-07T17:51:19.593" v="821" actId="20577"/>
        <pc:sldMkLst>
          <pc:docMk/>
          <pc:sldMk cId="3909293924" sldId="355"/>
        </pc:sldMkLst>
        <pc:spChg chg="mod">
          <ac:chgData name="Alfred Asterjadhi" userId="39de57b9-85c0-4fd1-aaac-8ca2b6560ad0" providerId="ADAL" clId="{A0612C61-9E1C-4649-B042-3CF952C74FE7}" dt="2022-06-07T16:49:27.208" v="581" actId="20577"/>
          <ac:spMkLst>
            <pc:docMk/>
            <pc:sldMk cId="3909293924" sldId="355"/>
            <ac:spMk id="2" creationId="{4B5F0D0E-8BB7-48AB-9160-728B8B3399A2}"/>
          </ac:spMkLst>
        </pc:spChg>
        <pc:spChg chg="mod">
          <ac:chgData name="Alfred Asterjadhi" userId="39de57b9-85c0-4fd1-aaac-8ca2b6560ad0" providerId="ADAL" clId="{A0612C61-9E1C-4649-B042-3CF952C74FE7}" dt="2022-06-07T17:51:19.593" v="821" actId="20577"/>
          <ac:spMkLst>
            <pc:docMk/>
            <pc:sldMk cId="3909293924" sldId="355"/>
            <ac:spMk id="3" creationId="{DFB0BA47-D7B6-4F95-932E-A7AA615BC440}"/>
          </ac:spMkLst>
        </pc:spChg>
        <pc:spChg chg="mod">
          <ac:chgData name="Alfred Asterjadhi" userId="39de57b9-85c0-4fd1-aaac-8ca2b6560ad0" providerId="ADAL" clId="{A0612C61-9E1C-4649-B042-3CF952C74FE7}" dt="2022-06-07T17:44:43.176" v="751" actId="313"/>
          <ac:spMkLst>
            <pc:docMk/>
            <pc:sldMk cId="3909293924" sldId="355"/>
            <ac:spMk id="6" creationId="{974B2026-97FB-40D2-8F22-7E6D319B4EA2}"/>
          </ac:spMkLst>
        </pc:spChg>
      </pc:sldChg>
      <pc:sldChg chg="modSp add mod">
        <pc:chgData name="Alfred Asterjadhi" userId="39de57b9-85c0-4fd1-aaac-8ca2b6560ad0" providerId="ADAL" clId="{A0612C61-9E1C-4649-B042-3CF952C74FE7}" dt="2022-06-07T18:08:41.620" v="843" actId="20577"/>
        <pc:sldMkLst>
          <pc:docMk/>
          <pc:sldMk cId="3930036297" sldId="356"/>
        </pc:sldMkLst>
        <pc:spChg chg="mod">
          <ac:chgData name="Alfred Asterjadhi" userId="39de57b9-85c0-4fd1-aaac-8ca2b6560ad0" providerId="ADAL" clId="{A0612C61-9E1C-4649-B042-3CF952C74FE7}" dt="2022-06-07T16:49:38.189" v="583" actId="20577"/>
          <ac:spMkLst>
            <pc:docMk/>
            <pc:sldMk cId="3930036297" sldId="356"/>
            <ac:spMk id="2" creationId="{4B5F0D0E-8BB7-48AB-9160-728B8B3399A2}"/>
          </ac:spMkLst>
        </pc:spChg>
        <pc:spChg chg="mod">
          <ac:chgData name="Alfred Asterjadhi" userId="39de57b9-85c0-4fd1-aaac-8ca2b6560ad0" providerId="ADAL" clId="{A0612C61-9E1C-4649-B042-3CF952C74FE7}" dt="2022-06-07T18:08:41.620" v="843" actId="20577"/>
          <ac:spMkLst>
            <pc:docMk/>
            <pc:sldMk cId="3930036297" sldId="356"/>
            <ac:spMk id="3" creationId="{DFB0BA47-D7B6-4F95-932E-A7AA615BC440}"/>
          </ac:spMkLst>
        </pc:spChg>
        <pc:spChg chg="mod">
          <ac:chgData name="Alfred Asterjadhi" userId="39de57b9-85c0-4fd1-aaac-8ca2b6560ad0" providerId="ADAL" clId="{A0612C61-9E1C-4649-B042-3CF952C74FE7}" dt="2022-06-07T17:44:43.903" v="752" actId="313"/>
          <ac:spMkLst>
            <pc:docMk/>
            <pc:sldMk cId="3930036297" sldId="356"/>
            <ac:spMk id="6" creationId="{974B2026-97FB-40D2-8F22-7E6D319B4EA2}"/>
          </ac:spMkLst>
        </pc:spChg>
      </pc:sldChg>
      <pc:sldChg chg="modSp add mod">
        <pc:chgData name="Alfred Asterjadhi" userId="39de57b9-85c0-4fd1-aaac-8ca2b6560ad0" providerId="ADAL" clId="{A0612C61-9E1C-4649-B042-3CF952C74FE7}" dt="2022-06-07T17:44:40.529" v="746" actId="313"/>
        <pc:sldMkLst>
          <pc:docMk/>
          <pc:sldMk cId="2828608285" sldId="357"/>
        </pc:sldMkLst>
        <pc:spChg chg="mod">
          <ac:chgData name="Alfred Asterjadhi" userId="39de57b9-85c0-4fd1-aaac-8ca2b6560ad0" providerId="ADAL" clId="{A0612C61-9E1C-4649-B042-3CF952C74FE7}" dt="2022-06-07T17:39:43.944" v="663" actId="6549"/>
          <ac:spMkLst>
            <pc:docMk/>
            <pc:sldMk cId="2828608285" sldId="357"/>
            <ac:spMk id="2" creationId="{B6840888-B1D3-4EE4-984D-AE2D4FD8C6BF}"/>
          </ac:spMkLst>
        </pc:spChg>
        <pc:spChg chg="mod">
          <ac:chgData name="Alfred Asterjadhi" userId="39de57b9-85c0-4fd1-aaac-8ca2b6560ad0" providerId="ADAL" clId="{A0612C61-9E1C-4649-B042-3CF952C74FE7}" dt="2022-06-07T17:44:40.529" v="746" actId="313"/>
          <ac:spMkLst>
            <pc:docMk/>
            <pc:sldMk cId="2828608285" sldId="357"/>
            <ac:spMk id="6" creationId="{BB0A0FD2-1910-45A5-B2D0-6B427FDC767A}"/>
          </ac:spMkLst>
        </pc:spChg>
      </pc:sldChg>
      <pc:sldChg chg="modSp add mod">
        <pc:chgData name="Alfred Asterjadhi" userId="39de57b9-85c0-4fd1-aaac-8ca2b6560ad0" providerId="ADAL" clId="{A0612C61-9E1C-4649-B042-3CF952C74FE7}" dt="2022-06-07T17:44:41.033" v="747" actId="313"/>
        <pc:sldMkLst>
          <pc:docMk/>
          <pc:sldMk cId="2379446320" sldId="358"/>
        </pc:sldMkLst>
        <pc:spChg chg="mod">
          <ac:chgData name="Alfred Asterjadhi" userId="39de57b9-85c0-4fd1-aaac-8ca2b6560ad0" providerId="ADAL" clId="{A0612C61-9E1C-4649-B042-3CF952C74FE7}" dt="2022-06-07T17:39:48.343" v="665" actId="20577"/>
          <ac:spMkLst>
            <pc:docMk/>
            <pc:sldMk cId="2379446320" sldId="358"/>
            <ac:spMk id="2" creationId="{4B5F0D0E-8BB7-48AB-9160-728B8B3399A2}"/>
          </ac:spMkLst>
        </pc:spChg>
        <pc:spChg chg="mod">
          <ac:chgData name="Alfred Asterjadhi" userId="39de57b9-85c0-4fd1-aaac-8ca2b6560ad0" providerId="ADAL" clId="{A0612C61-9E1C-4649-B042-3CF952C74FE7}" dt="2022-06-07T17:44:41.033" v="747" actId="313"/>
          <ac:spMkLst>
            <pc:docMk/>
            <pc:sldMk cId="2379446320" sldId="358"/>
            <ac:spMk id="6" creationId="{974B2026-97FB-40D2-8F22-7E6D319B4EA2}"/>
          </ac:spMkLst>
        </pc:spChg>
      </pc:sldChg>
      <pc:sldChg chg="modSp add mod">
        <pc:chgData name="Alfred Asterjadhi" userId="39de57b9-85c0-4fd1-aaac-8ca2b6560ad0" providerId="ADAL" clId="{A0612C61-9E1C-4649-B042-3CF952C74FE7}" dt="2022-06-07T17:44:42.103" v="749" actId="313"/>
        <pc:sldMkLst>
          <pc:docMk/>
          <pc:sldMk cId="1620546785" sldId="359"/>
        </pc:sldMkLst>
        <pc:spChg chg="mod">
          <ac:chgData name="Alfred Asterjadhi" userId="39de57b9-85c0-4fd1-aaac-8ca2b6560ad0" providerId="ADAL" clId="{A0612C61-9E1C-4649-B042-3CF952C74FE7}" dt="2022-06-07T17:40:20.981" v="673" actId="20577"/>
          <ac:spMkLst>
            <pc:docMk/>
            <pc:sldMk cId="1620546785" sldId="359"/>
            <ac:spMk id="2" creationId="{B6840888-B1D3-4EE4-984D-AE2D4FD8C6BF}"/>
          </ac:spMkLst>
        </pc:spChg>
        <pc:spChg chg="mod">
          <ac:chgData name="Alfred Asterjadhi" userId="39de57b9-85c0-4fd1-aaac-8ca2b6560ad0" providerId="ADAL" clId="{A0612C61-9E1C-4649-B042-3CF952C74FE7}" dt="2022-06-07T17:44:42.103" v="749" actId="313"/>
          <ac:spMkLst>
            <pc:docMk/>
            <pc:sldMk cId="1620546785" sldId="359"/>
            <ac:spMk id="6" creationId="{BB0A0FD2-1910-45A5-B2D0-6B427FDC767A}"/>
          </ac:spMkLst>
        </pc:spChg>
      </pc:sldChg>
      <pc:sldChg chg="modSp add mod">
        <pc:chgData name="Alfred Asterjadhi" userId="39de57b9-85c0-4fd1-aaac-8ca2b6560ad0" providerId="ADAL" clId="{A0612C61-9E1C-4649-B042-3CF952C74FE7}" dt="2022-06-07T17:44:42.632" v="750" actId="313"/>
        <pc:sldMkLst>
          <pc:docMk/>
          <pc:sldMk cId="4066268139" sldId="360"/>
        </pc:sldMkLst>
        <pc:spChg chg="mod">
          <ac:chgData name="Alfred Asterjadhi" userId="39de57b9-85c0-4fd1-aaac-8ca2b6560ad0" providerId="ADAL" clId="{A0612C61-9E1C-4649-B042-3CF952C74FE7}" dt="2022-06-07T17:40:30.355" v="674"/>
          <ac:spMkLst>
            <pc:docMk/>
            <pc:sldMk cId="4066268139" sldId="360"/>
            <ac:spMk id="2" creationId="{4B5F0D0E-8BB7-48AB-9160-728B8B3399A2}"/>
          </ac:spMkLst>
        </pc:spChg>
        <pc:spChg chg="mod">
          <ac:chgData name="Alfred Asterjadhi" userId="39de57b9-85c0-4fd1-aaac-8ca2b6560ad0" providerId="ADAL" clId="{A0612C61-9E1C-4649-B042-3CF952C74FE7}" dt="2022-06-07T17:44:42.632" v="750" actId="313"/>
          <ac:spMkLst>
            <pc:docMk/>
            <pc:sldMk cId="4066268139" sldId="360"/>
            <ac:spMk id="6" creationId="{974B2026-97FB-40D2-8F22-7E6D319B4EA2}"/>
          </ac:spMkLst>
        </pc:spChg>
      </pc:sldChg>
      <pc:sldMasterChg chg="modSp mod">
        <pc:chgData name="Alfred Asterjadhi" userId="39de57b9-85c0-4fd1-aaac-8ca2b6560ad0" providerId="ADAL" clId="{A0612C61-9E1C-4649-B042-3CF952C74FE7}" dt="2022-06-06T23:17:46.496" v="5" actId="20577"/>
        <pc:sldMasterMkLst>
          <pc:docMk/>
          <pc:sldMasterMk cId="0" sldId="2147483648"/>
        </pc:sldMasterMkLst>
        <pc:spChg chg="mod">
          <ac:chgData name="Alfred Asterjadhi" userId="39de57b9-85c0-4fd1-aaac-8ca2b6560ad0" providerId="ADAL" clId="{A0612C61-9E1C-4649-B042-3CF952C74FE7}" dt="2022-06-06T23:17:46.496" v="5" actId="20577"/>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48"/>
        </pc:sldMasterMkLst>
        <pc:spChg chg="mod">
          <ac:chgData name="Alfred Asterjadhi" userId="39de57b9-85c0-4fd1-aaac-8ca2b6560ad0" providerId="ADAL" clId="{39B29FBE-3B3E-49DD-B814-E7E052AC6803}" dt="2022-03-14T02:33:08.301" v="153" actId="6549"/>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7/14/2022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December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December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December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802.11-22/0862r11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2/11-22-1002-00-00be-lb266-cr-for-9-3-1-22-9.docx" TargetMode="External"/><Relationship Id="rId13" Type="http://schemas.openxmlformats.org/officeDocument/2006/relationships/hyperlink" Target="https://mentor.ieee.org/802.11/dcn/22/11-22-1008-00-00be-lb266-cr-for-misc-cids-in-clause-9-4-2.docx" TargetMode="External"/><Relationship Id="rId3" Type="http://schemas.openxmlformats.org/officeDocument/2006/relationships/hyperlink" Target="https://mentor.ieee.org/802.11/dcn/22/11-22-0993-00-00be-lb266-cr-for-9-3-1-22-3.docx" TargetMode="External"/><Relationship Id="rId7" Type="http://schemas.openxmlformats.org/officeDocument/2006/relationships/hyperlink" Target="https://mentor.ieee.org/802.11/dcn/22/11-22-1001-00-00be-lb266-cr-for-9-3-1-22-5.docx" TargetMode="External"/><Relationship Id="rId12" Type="http://schemas.openxmlformats.org/officeDocument/2006/relationships/hyperlink" Target="https://mentor.ieee.org/802.11/dcn/22/11-22-1007-00-00be-lb266-cr-for-mbssid-operation-with-mlo.docx" TargetMode="External"/><Relationship Id="rId2" Type="http://schemas.openxmlformats.org/officeDocument/2006/relationships/hyperlink" Target="https://mentor.ieee.org/802.11/dcn/22/11-22-0992-00-00be-lb266-cr-for-9-3-1-22-1.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000-00-00be-lb266-cr-for-9-3-1-22-4.docx" TargetMode="External"/><Relationship Id="rId11" Type="http://schemas.openxmlformats.org/officeDocument/2006/relationships/hyperlink" Target="https://mentor.ieee.org/802.11/dcn/22/11-22-1005-00-00be-lb266-cr-for-ba-operation-with-mlo.docx" TargetMode="External"/><Relationship Id="rId5" Type="http://schemas.openxmlformats.org/officeDocument/2006/relationships/hyperlink" Target="https://mentor.ieee.org/802.11/dcn/22/11-22-0999-00-00be-lb266-cr-for-9-3-1-22-2.docx" TargetMode="External"/><Relationship Id="rId10" Type="http://schemas.openxmlformats.org/officeDocument/2006/relationships/hyperlink" Target="https://mentor.ieee.org/802.11/dcn/22/11-22-1004-00-00be-lb266-cr-for-ps-operation-with-mlo.docx" TargetMode="External"/><Relationship Id="rId4" Type="http://schemas.openxmlformats.org/officeDocument/2006/relationships/hyperlink" Target="https://mentor.ieee.org/802.11/dcn/22/11-22-0997-00-00be-cr-for-10-3-14-2-and-10-3-14-3.docx" TargetMode="External"/><Relationship Id="rId9" Type="http://schemas.openxmlformats.org/officeDocument/2006/relationships/hyperlink" Target="https://mentor.ieee.org/802.11/dcn/22/11-22-1003-00-00be-lb266-cr-for-ml-ie-rules.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2/11-22-1019-00-00be-lb266-cr-for-clause-9-3-3.docx" TargetMode="External"/><Relationship Id="rId13" Type="http://schemas.openxmlformats.org/officeDocument/2006/relationships/hyperlink" Target="https://mentor.ieee.org/802.11/dcn/22/11-22-1027-00-00be-d2-0-comment-resolution-on-u-sig-part-1.docx" TargetMode="External"/><Relationship Id="rId3" Type="http://schemas.openxmlformats.org/officeDocument/2006/relationships/hyperlink" Target="https://mentor.ieee.org/802.11/dcn/22/11-22-1012-00-00be-crs-for-11be-d2-0-probe-request-ml-element-cids.docx" TargetMode="External"/><Relationship Id="rId7" Type="http://schemas.openxmlformats.org/officeDocument/2006/relationships/hyperlink" Target="https://mentor.ieee.org/802.11/dcn/22/11-22-1018-00-00be-lb266-cr-for-basic-multi-link-element-part-1.docx" TargetMode="External"/><Relationship Id="rId12" Type="http://schemas.openxmlformats.org/officeDocument/2006/relationships/hyperlink" Target="https://mentor.ieee.org/802.11/dcn/22/11-22-1026-00-00be-cr-for-misc-cids-for-35-3-12-4.docx" TargetMode="External"/><Relationship Id="rId2" Type="http://schemas.openxmlformats.org/officeDocument/2006/relationships/hyperlink" Target="https://mentor.ieee.org/802.11/dcn/22/11-22-1009-00-00be-cr-for-35-3-13.docx" TargetMode="External"/><Relationship Id="rId16" Type="http://schemas.openxmlformats.org/officeDocument/2006/relationships/hyperlink" Target="https://mentor.ieee.org/802.11/dcn/22/11-22-1030-00-00be-lb266-cr-for-36-3-2-5-20-mhz-operating-non-ap-stas.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016-00-00be-cr-for-table-35-7.docx" TargetMode="External"/><Relationship Id="rId11" Type="http://schemas.openxmlformats.org/officeDocument/2006/relationships/hyperlink" Target="https://mentor.ieee.org/802.11/dcn/22/11-22-1025-00-00be-cr-for-om-part-1.docx" TargetMode="External"/><Relationship Id="rId5" Type="http://schemas.openxmlformats.org/officeDocument/2006/relationships/hyperlink" Target="https://mentor.ieee.org/802.11/dcn/22/11-22-1015-00-00be-resolution-of-epcs-related-cids-in-clause-4-5-13-cc-266.docx" TargetMode="External"/><Relationship Id="rId15" Type="http://schemas.openxmlformats.org/officeDocument/2006/relationships/hyperlink" Target="https://mentor.ieee.org/802.11/dcn/22/11-22-1029-00-00be-lb266-cr-for-35-3-4-1.docx" TargetMode="External"/><Relationship Id="rId10" Type="http://schemas.openxmlformats.org/officeDocument/2006/relationships/hyperlink" Target="https://mentor.ieee.org/802.11/dcn/22/11-22-1024-00-00be-lb266-crs-on-cca-sensitivity.docx" TargetMode="External"/><Relationship Id="rId4" Type="http://schemas.openxmlformats.org/officeDocument/2006/relationships/hyperlink" Target="https://mentor.ieee.org/802.11/dcn/22/11-22-1014-00-00be-resolution-of-cids-in-clause-3-1-related-to-epcs-cc-266.docx" TargetMode="External"/><Relationship Id="rId9" Type="http://schemas.openxmlformats.org/officeDocument/2006/relationships/hyperlink" Target="https://mentor.ieee.org/802.11/dcn/22/11-22-1023-00-00be-ap-link-disablement.docx" TargetMode="External"/><Relationship Id="rId14" Type="http://schemas.openxmlformats.org/officeDocument/2006/relationships/hyperlink" Target="https://mentor.ieee.org/802.11/dcn/22/11-22-1028-00-00be-triggered-txop-sharing-error-recovery-cid-12420.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2/11-22-1045-00-00be-lb266-cr-for-subclause-35-3-12-6.docx" TargetMode="External"/><Relationship Id="rId13" Type="http://schemas.openxmlformats.org/officeDocument/2006/relationships/hyperlink" Target="https://mentor.ieee.org/802.11/dcn/22/11-22-1050-00-00be-lb266-cr-320mhz-bqr.docx" TargetMode="External"/><Relationship Id="rId3" Type="http://schemas.openxmlformats.org/officeDocument/2006/relationships/hyperlink" Target="https://mentor.ieee.org/802.11/dcn/22/11-22-1032-00-00be-cr-for-35-3-3.docx" TargetMode="External"/><Relationship Id="rId7" Type="http://schemas.openxmlformats.org/officeDocument/2006/relationships/hyperlink" Target="https://mentor.ieee.org/802.11/dcn/22/11-22-1044-00-00be-lb266-cr-on-annex-z-part-1.doc" TargetMode="External"/><Relationship Id="rId12" Type="http://schemas.openxmlformats.org/officeDocument/2006/relationships/hyperlink" Target="https://mentor.ieee.org/802.11/dcn/22/11-22-1049-00-00be-lb266-cr-pifs-error-recovery.docx" TargetMode="External"/><Relationship Id="rId2" Type="http://schemas.openxmlformats.org/officeDocument/2006/relationships/hyperlink" Target="https://mentor.ieee.org/802.11/dcn/22/11-22-1031-00-00be-lb266-cr-for-36-3-12-9-eht-stf.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043-00-00be-lb266-cr-on-more-data-ack.docx" TargetMode="External"/><Relationship Id="rId11" Type="http://schemas.openxmlformats.org/officeDocument/2006/relationships/hyperlink" Target="https://mentor.ieee.org/802.11/dcn/22/11-22-1048-00-00be-lb266-cr-320mhz-indication-in-non-ht-duplicated-frame.docx" TargetMode="External"/><Relationship Id="rId5" Type="http://schemas.openxmlformats.org/officeDocument/2006/relationships/hyperlink" Target="https://mentor.ieee.org/802.11/dcn/22/11-22-1042-00-00be-lb266-caluse3-2-cids-part-1.doc" TargetMode="External"/><Relationship Id="rId15" Type="http://schemas.openxmlformats.org/officeDocument/2006/relationships/hyperlink" Target="https://mentor.ieee.org/802.11/dcn/22/11-22-1052-00-00be-end-time-alignment-of-sync-ppdus-medium-access-cid-12415-12426-12431.pptx" TargetMode="External"/><Relationship Id="rId10" Type="http://schemas.openxmlformats.org/officeDocument/2006/relationships/hyperlink" Target="https://mentor.ieee.org/802.11/dcn/22/11-22-1047-00-00be-lb266-cr-for-subclause-9-3-3-8.docx" TargetMode="External"/><Relationship Id="rId4" Type="http://schemas.openxmlformats.org/officeDocument/2006/relationships/hyperlink" Target="https://mentor.ieee.org/802.11/dcn/22/11-22-1036-00-00be-lb266-cr-for-35-9-2-1-latency-sensitive-traffic-differentiation.docx" TargetMode="External"/><Relationship Id="rId9" Type="http://schemas.openxmlformats.org/officeDocument/2006/relationships/hyperlink" Target="https://mentor.ieee.org/802.11/dcn/22/11-22-1046-00-00be-lb266-cr-for-subclause-9-4-2-199.docx" TargetMode="External"/><Relationship Id="rId14" Type="http://schemas.openxmlformats.org/officeDocument/2006/relationships/hyperlink" Target="https://mentor.ieee.org/802.11/dcn/22/11-22-1051-00-00be-lb266-cr-for-twt.doc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2/11-22-1059-01-00be-lb266-cr-for-10-8.docx" TargetMode="External"/><Relationship Id="rId13" Type="http://schemas.openxmlformats.org/officeDocument/2006/relationships/hyperlink" Target="https://mentor.ieee.org/802.11/dcn/22/11-22-1076-01-00be-lb266-cr-for-36-2-2-ru-allocation.docx" TargetMode="External"/><Relationship Id="rId3" Type="http://schemas.openxmlformats.org/officeDocument/2006/relationships/hyperlink" Target="https://mentor.ieee.org/802.11/dcn/22/11-22-1027-02-00be-d2-0-comment-resolution-on-u-sig-part-1.docx" TargetMode="External"/><Relationship Id="rId7" Type="http://schemas.openxmlformats.org/officeDocument/2006/relationships/hyperlink" Target="https://mentor.ieee.org/802.11/dcn/22/11-22-1058-00-00be-lb266-cr-for-clause-36-2-12-5.docx" TargetMode="External"/><Relationship Id="rId12" Type="http://schemas.openxmlformats.org/officeDocument/2006/relationships/hyperlink" Target="https://mentor.ieee.org/802.11/dcn/22/11-22-1073-01-00be-lb266-cr-for-35-13-intra-ppdu-power-save.docx" TargetMode="External"/><Relationship Id="rId2" Type="http://schemas.openxmlformats.org/officeDocument/2006/relationships/hyperlink" Target="https://mentor.ieee.org/802.11/dcn/22/11-22-1053-00-00be-cr-for-9-4-2-1.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057-00-00be-lb266-cr-for-cid-11284.docx" TargetMode="External"/><Relationship Id="rId11" Type="http://schemas.openxmlformats.org/officeDocument/2006/relationships/hyperlink" Target="https://mentor.ieee.org/802.11/dcn/22/11-22-1064-00-00be-lb266-cr-for-9-4-2-313-5-eht-ppe-thresholds-field.docx" TargetMode="External"/><Relationship Id="rId5" Type="http://schemas.openxmlformats.org/officeDocument/2006/relationships/hyperlink" Target="https://mentor.ieee.org/802.11/dcn/22/11-22-1056-00-00be-lb266-cr-on-cid-12155.docx" TargetMode="External"/><Relationship Id="rId15" Type="http://schemas.openxmlformats.org/officeDocument/2006/relationships/hyperlink" Target="https://mentor.ieee.org/802.11/dcn/22/11-22-1092-00-00be-cr-on-cid-11819.doc" TargetMode="External"/><Relationship Id="rId10" Type="http://schemas.openxmlformats.org/officeDocument/2006/relationships/hyperlink" Target="https://mentor.ieee.org/802.11/dcn/22/11-22-1063-01-00be-lb266-cr-for-36-3-16-transmit-requirements.docx" TargetMode="External"/><Relationship Id="rId4" Type="http://schemas.openxmlformats.org/officeDocument/2006/relationships/hyperlink" Target="https://mentor.ieee.org/802.11/dcn/22/11-22-1055-00-00be-lb266-cr-for-35-3-16-5-1-part-1.docx" TargetMode="External"/><Relationship Id="rId9" Type="http://schemas.openxmlformats.org/officeDocument/2006/relationships/hyperlink" Target="https://mentor.ieee.org/802.11/dcn/22/11-22-1062-00-00be-lb266-cr-for-section-9-3-1-19-part1.doc" TargetMode="External"/><Relationship Id="rId14" Type="http://schemas.openxmlformats.org/officeDocument/2006/relationships/hyperlink" Target="https://mentor.ieee.org/802.11/dcn/22/11-22-1080-00-00be-lb266-cr-on-eht-phy-introduction-1.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2/11-22-1118-00-00be-cr-for-35-2-1-1.docx" TargetMode="External"/><Relationship Id="rId3" Type="http://schemas.openxmlformats.org/officeDocument/2006/relationships/hyperlink" Target="https://mentor.ieee.org/802.11/dcn/22/11-22-1097-00-00be-lb266-cr-for-cids-related-to-9-4-2-170.docx" TargetMode="External"/><Relationship Id="rId7" Type="http://schemas.openxmlformats.org/officeDocument/2006/relationships/hyperlink" Target="https://mentor.ieee.org/802.11/dcn/22/11-22-1111-00-00be-lb266-cr-for-9-4-1-72-and-9-4-1-73.docx" TargetMode="External"/><Relationship Id="rId2" Type="http://schemas.openxmlformats.org/officeDocument/2006/relationships/hyperlink" Target="https://mentor.ieee.org/802.11/dcn/22/11-22-1066-01-00be-d2-0-comment-resolution-on-u-sig-part-2.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110-00-00be-lb266-cr-for-35-7-3.docx" TargetMode="External"/><Relationship Id="rId5" Type="http://schemas.openxmlformats.org/officeDocument/2006/relationships/hyperlink" Target="https://mentor.ieee.org/802.11/dcn/22/11-22-1098-00-00be-lb266-cr-for-misc-cids-related-to-r-twt.docx" TargetMode="External"/><Relationship Id="rId4" Type="http://schemas.openxmlformats.org/officeDocument/2006/relationships/hyperlink" Target="https://mentor.ieee.org/802.11/dcn/22/11-22-1113-00-00be-lb266-cr-for-cids-related-to-35-11.doc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2/11-22-0887-01-00be-enhancements-for-massive-tsn.pptx" TargetMode="External"/><Relationship Id="rId2" Type="http://schemas.openxmlformats.org/officeDocument/2006/relationships/hyperlink" Target="https://mentor.ieee.org/802.11/dcn/21/11-21-1887-00-00be-conditional-str.pptx" TargetMode="Externa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2/11-22-1058-01-00be-lb266-cr-for-clause-36-2-12-5.docx" TargetMode="External"/><Relationship Id="rId3" Type="http://schemas.openxmlformats.org/officeDocument/2006/relationships/hyperlink" Target="https://mentor.ieee.org/802.11/dcn/22/11-22-1027-00-00be-d2-0-comment-resolution-on-u-sig-part-1.docx" TargetMode="External"/><Relationship Id="rId7" Type="http://schemas.openxmlformats.org/officeDocument/2006/relationships/hyperlink" Target="https://mentor.ieee.org/802.11/dcn/22/11-22-1057-01-00be-lb266-cr-for-cid-11284.docx" TargetMode="External"/><Relationship Id="rId2" Type="http://schemas.openxmlformats.org/officeDocument/2006/relationships/hyperlink" Target="https://mentor.ieee.org/802.11/dcn/22/11-22-1024-00-00be-lb266-crs-on-cca-sensitivity.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56-00-00be-lb266-cr-on-cid-12155.docx" TargetMode="External"/><Relationship Id="rId5" Type="http://schemas.openxmlformats.org/officeDocument/2006/relationships/hyperlink" Target="https://mentor.ieee.org/802.11/dcn/22/11-22-1031-01-00be-lb266-cr-for-36-3-12-9-eht-stf.docx" TargetMode="External"/><Relationship Id="rId4" Type="http://schemas.openxmlformats.org/officeDocument/2006/relationships/hyperlink" Target="https://mentor.ieee.org/802.11/dcn/22/11-22-1030-00-00be-lb266-cr-for-36-3-2-5-20-mhz-operating-non-ap-stas.doc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2/11-22-1015-00-00be-resolution-of-epcs-related-cids-in-clause-4-5-13-cc-266.docx" TargetMode="External"/><Relationship Id="rId3" Type="http://schemas.openxmlformats.org/officeDocument/2006/relationships/hyperlink" Target="https://mentor.ieee.org/802.11/dcn/22/11-22-1004-00-00be-lb266-cr-for-ps-operation-with-mlo.docx" TargetMode="External"/><Relationship Id="rId7" Type="http://schemas.openxmlformats.org/officeDocument/2006/relationships/hyperlink" Target="https://mentor.ieee.org/802.11/dcn/22/11-22-1014-00-00be-resolution-of-cids-in-clause-3-1-related-to-epcs-cc-266.docx" TargetMode="External"/><Relationship Id="rId2" Type="http://schemas.openxmlformats.org/officeDocument/2006/relationships/hyperlink" Target="https://mentor.ieee.org/802.11/dcn/22/11-22-0997-00-00be-cr-for-10-3-14-2-and-10-3-14-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09-00-00be-cr-for-35-3-13.docx" TargetMode="External"/><Relationship Id="rId5" Type="http://schemas.openxmlformats.org/officeDocument/2006/relationships/hyperlink" Target="https://mentor.ieee.org/802.11/dcn/22/11-22-1008-00-00be-lb266-cr-for-misc-cids-in-clause-9-4-2.docx" TargetMode="External"/><Relationship Id="rId4" Type="http://schemas.openxmlformats.org/officeDocument/2006/relationships/hyperlink" Target="https://mentor.ieee.org/802.11/dcn/22/11-22-1005-00-00be-lb266-cr-for-ba-operation-with-mlo.docx" TargetMode="External"/><Relationship Id="rId9" Type="http://schemas.openxmlformats.org/officeDocument/2006/relationships/hyperlink" Target="https://mentor.ieee.org/802.11/dcn/22/11-22-1019-00-00be-lb266-cr-for-clause-9-3-3.docx"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1/11-21-1887-01-00be-conditional-str.pptx" TargetMode="External"/><Relationship Id="rId3" Type="http://schemas.openxmlformats.org/officeDocument/2006/relationships/hyperlink" Target="https://mentor.ieee.org/802.11/dcn/22/11-22-0972-02-00be-tgbe-editor-s-report-on-lb266.ppt" TargetMode="External"/><Relationship Id="rId7" Type="http://schemas.openxmlformats.org/officeDocument/2006/relationships/hyperlink" Target="https://mentor.ieee.org/802.11/dcn/22/11-22-1016-00-00be-cr-for-table-35-7.docx" TargetMode="External"/><Relationship Id="rId2" Type="http://schemas.openxmlformats.org/officeDocument/2006/relationships/hyperlink" Target="https://mentor.ieee.org/802.11/dcn/22/11-22-1038-00-00be-tgbe-motions-list-part-3.ppt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999-00-00be-lb266-cr-for-9-3-1-22-2.docx" TargetMode="External"/><Relationship Id="rId5" Type="http://schemas.openxmlformats.org/officeDocument/2006/relationships/hyperlink" Target="https://mentor.ieee.org/802.11/dcn/22/11-22-0993-00-00be-lb266-cr-for-9-3-1-22-3.docx" TargetMode="External"/><Relationship Id="rId4" Type="http://schemas.openxmlformats.org/officeDocument/2006/relationships/hyperlink" Target="https://mentor.ieee.org/802.11/dcn/22/11-22-0992-00-00be-lb266-cr-for-9-3-1-22-1.docx" TargetMode="External"/><Relationship Id="rId9" Type="http://schemas.openxmlformats.org/officeDocument/2006/relationships/hyperlink" Target="https://mentor.ieee.org/802.11/dcn/22/11-22-0887-01-00be-enhancements-for-massive-tsn.pptx"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5ab3e363-ef4b-45fe-b35d-cd88bf622491/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hyperlink" Target="https://mentor.ieee.org/802.11/dcn/22/11-22-1032-00-00be-cr-for-35-3-3.docx" TargetMode="External"/><Relationship Id="rId3" Type="http://schemas.openxmlformats.org/officeDocument/2006/relationships/hyperlink" Target="https://mentor.ieee.org/802.11/dcn/22/11-22-1015-00-00be-resolution-of-epcs-related-cids-in-clause-4-5-13-cc-266.docx" TargetMode="External"/><Relationship Id="rId7" Type="http://schemas.openxmlformats.org/officeDocument/2006/relationships/hyperlink" Target="https://mentor.ieee.org/802.11/dcn/22/11-22-1029-00-00be-lb266-cr-for-35-3-4-1.docx" TargetMode="External"/><Relationship Id="rId2" Type="http://schemas.openxmlformats.org/officeDocument/2006/relationships/hyperlink" Target="https://mentor.ieee.org/802.11/dcn/22/11-22-1014-00-00be-resolution-of-cids-in-clause-3-1-related-to-epcs-cc-266.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26-00-00be-cr-for-misc-cids-for-35-3-12-4.docx" TargetMode="External"/><Relationship Id="rId5" Type="http://schemas.openxmlformats.org/officeDocument/2006/relationships/hyperlink" Target="https://mentor.ieee.org/802.11/dcn/22/11-22-1025-00-00be-cr-for-om-part-1.docx" TargetMode="External"/><Relationship Id="rId4" Type="http://schemas.openxmlformats.org/officeDocument/2006/relationships/hyperlink" Target="https://mentor.ieee.org/802.11/dcn/22/11-22-1019-00-00be-lb266-cr-for-clause-9-3-3.docx" TargetMode="External"/><Relationship Id="rId9" Type="http://schemas.openxmlformats.org/officeDocument/2006/relationships/hyperlink" Target="https://mentor.ieee.org/802.11/dcn/22/11-22-1053-00-00be-cr-for-9-4-2-1.docx"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2/11-22-1000-00-00be-lb266-cr-for-9-3-1-22-4.docx" TargetMode="External"/><Relationship Id="rId7" Type="http://schemas.openxmlformats.org/officeDocument/2006/relationships/hyperlink" Target="https://mentor.ieee.org/802.11/dcn/22/11-22-1048-00-00be-lb266-cr-320mhz-indication-in-non-ht-duplicated-frame.docx" TargetMode="External"/><Relationship Id="rId2" Type="http://schemas.openxmlformats.org/officeDocument/2006/relationships/hyperlink" Target="https://mentor.ieee.org/802.11/dcn/22/11-22-1016-00-00be-cr-for-table-35-7.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887-02-00be-enhancements-for-massive-tsn.pptx" TargetMode="External"/><Relationship Id="rId5" Type="http://schemas.openxmlformats.org/officeDocument/2006/relationships/hyperlink" Target="https://mentor.ieee.org/802.11/dcn/22/11-22-1042-00-00be-lb266-caluse3-2-cids-part-1.doc" TargetMode="External"/><Relationship Id="rId4" Type="http://schemas.openxmlformats.org/officeDocument/2006/relationships/hyperlink" Target="https://mentor.ieee.org/802.11/dcn/22/11-22-1001-00-00be-lb266-cr-for-9-3-1-22-5.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2/11-22-1080-00-00be-lb266-cr-on-eht-phy-introduction-1.docx" TargetMode="External"/><Relationship Id="rId2" Type="http://schemas.openxmlformats.org/officeDocument/2006/relationships/hyperlink" Target="https://mentor.ieee.org/802.11/dcn/22/11-22-1044-00-00be-lb266-cr-on-annex-z-part-1.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76-00-00be-lb266-cr-for-36-2-2-ru-allocation.docx" TargetMode="External"/><Relationship Id="rId5" Type="http://schemas.openxmlformats.org/officeDocument/2006/relationships/hyperlink" Target="https://mentor.ieee.org/802.11/dcn/22/11-22-1064-00-00be-lb266-cr-for-9-4-2-313-5-eht-ppe-thresholds-field.docx" TargetMode="External"/><Relationship Id="rId4" Type="http://schemas.openxmlformats.org/officeDocument/2006/relationships/hyperlink" Target="https://mentor.ieee.org/802.11/dcn/22/11-22-1063-00-00be-lb266-cr-for-36-3-16-transmit-requirements.doc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2/11-22-1023-00-00be-ap-link-disablement.docx" TargetMode="External"/><Relationship Id="rId2" Type="http://schemas.openxmlformats.org/officeDocument/2006/relationships/hyperlink" Target="https://mentor.ieee.org/802.11/dcn/22/11-22-1012-00-00be-crs-for-11be-d2-0-probe-request-ml-element-cids.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026-00-00be-cr-for-misc-cids-for-35-3-12-4.docx" TargetMode="Externa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22/11-22-1066-00-00be-d2-0-comment-resolution-on-u-sig-part-2.doc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2/11-22-1055-00-00be-lb266-cr-for-35-3-16-5-1-part-1.docx" TargetMode="External"/><Relationship Id="rId2" Type="http://schemas.openxmlformats.org/officeDocument/2006/relationships/hyperlink" Target="https://mentor.ieee.org/802.11/dcn/22/11-22-1023-00-00be-ap-link-disablement.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012-00-00be-crs-for-11be-d2-0-probe-request-ml-element-cids.docx" TargetMode="External"/><Relationship Id="rId4" Type="http://schemas.openxmlformats.org/officeDocument/2006/relationships/hyperlink" Target="https://mentor.ieee.org/802.11/dcn/22/11-22-1003-00-00be-lb266-cr-for-ml-ie-rules.doc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2/11-22-1062-00-00be-lb266-cr-for-section-9-3-1-19-part1.doc" TargetMode="External"/><Relationship Id="rId7" Type="http://schemas.openxmlformats.org/officeDocument/2006/relationships/hyperlink" Target="https://mentor.ieee.org/802.11/dcn/22/11-22-1045-01-00be-lb266-cr-for-subclause-35-3-12-6.docx" TargetMode="External"/><Relationship Id="rId2" Type="http://schemas.openxmlformats.org/officeDocument/2006/relationships/hyperlink" Target="https://mentor.ieee.org/802.11/dcn/22/11-22-1002-00-00be-lb266-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53-00-00be-cr-for-9-4-2-1.docx" TargetMode="External"/><Relationship Id="rId5" Type="http://schemas.openxmlformats.org/officeDocument/2006/relationships/hyperlink" Target="https://mentor.ieee.org/802.11/dcn/22/11-22-1047-01-00be-lb266-cr-for-subclause-9-3-3-8.docx" TargetMode="External"/><Relationship Id="rId4" Type="http://schemas.openxmlformats.org/officeDocument/2006/relationships/hyperlink" Target="https://mentor.ieee.org/802.11/dcn/22/11-22-1113-00-00be-lb266-cr-for-cids-related-to-35-11.docx"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2/11-22-1097-00-00be-lb266-cr-for-cids-related-to-9-4-2-170.docx" TargetMode="External"/><Relationship Id="rId7" Type="http://schemas.openxmlformats.org/officeDocument/2006/relationships/hyperlink" Target="https://mentor.ieee.org/802.11/dcn/22/11-22-1012-02-00be-crs-for-11be-d2-0-probe-request-ml-element-cids.docx" TargetMode="External"/><Relationship Id="rId2" Type="http://schemas.openxmlformats.org/officeDocument/2006/relationships/hyperlink" Target="https://mentor.ieee.org/802.11/dcn/22/11-22-1003-00-00be-lb266-cr-for-ml-ie-rule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07-00-00be-lb266-cr-for-mbssid-operation-with-mlo.docx" TargetMode="External"/><Relationship Id="rId5" Type="http://schemas.openxmlformats.org/officeDocument/2006/relationships/hyperlink" Target="https://mentor.ieee.org/802.11/dcn/22/11-22-1059-01-00be-lb266-cr-for-10-8.docx" TargetMode="External"/><Relationship Id="rId4" Type="http://schemas.openxmlformats.org/officeDocument/2006/relationships/hyperlink" Target="https://mentor.ieee.org/802.11/dcn/22/11-22-1032-00-00be-cr-for-35-3-3.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2/11-22-1012-02-00be-crs-for-11be-d2-0-probe-request-ml-element-cids.docx" TargetMode="External"/><Relationship Id="rId7" Type="http://schemas.openxmlformats.org/officeDocument/2006/relationships/hyperlink" Target="https://mentor.ieee.org/802.11/dcn/22/11-22-1098-00-00be-lb266-cr-for-misc-cids-related-to-r-twt.docx" TargetMode="External"/><Relationship Id="rId2" Type="http://schemas.openxmlformats.org/officeDocument/2006/relationships/hyperlink" Target="https://mentor.ieee.org/802.11/dcn/22/11-22-1007-00-00be-lb266-cr-for-mbssid-operation-with-mlo.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18-00-00be-lb266-cr-for-basic-multi-link-element-part-1.docx" TargetMode="External"/><Relationship Id="rId5" Type="http://schemas.openxmlformats.org/officeDocument/2006/relationships/hyperlink" Target="https://mentor.ieee.org/802.11/dcn/22/11-22-1118-00-00be-cr-for-35-2-1-1.docx" TargetMode="External"/><Relationship Id="rId4" Type="http://schemas.openxmlformats.org/officeDocument/2006/relationships/hyperlink" Target="https://mentor.ieee.org/802.11/dcn/22/11-22-1110-00-00be-lb266-cr-for-35-7-3.docx"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2/11-22-1026-05-00be-cr-for-misc-cids-for-35-3-12-4.docx" TargetMode="External"/><Relationship Id="rId2" Type="http://schemas.openxmlformats.org/officeDocument/2006/relationships/hyperlink" Target="https://mentor.ieee.org/802.11/dcn/22/11-22-1098-02-00be-lb266-cr-for-misc-cids-related-to-r-twt.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038-02-00be-tgbe-motions-list-part-3.pptx" TargetMode="External"/></Relationships>
</file>

<file path=ppt/slides/_rels/slide4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July 2022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2022-07-08</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May 2022 meeting and conf calls</a:t>
            </a:r>
          </a:p>
          <a:p>
            <a:pPr>
              <a:buFont typeface="Arial" panose="020B0604020202020204" pitchFamily="34" charset="0"/>
              <a:buChar char="•"/>
            </a:pPr>
            <a:r>
              <a:rPr lang="en-US" sz="1800" dirty="0"/>
              <a:t>Approve TGbe minutes from May 2022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September 2022</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050" dirty="0"/>
              <a:t>Monday, AM1, MAC/PHY (08:00-10:00)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lvl="0">
              <a:buFont typeface="Arial" panose="020B0604020202020204" pitchFamily="34" charset="0"/>
              <a:buChar char="•"/>
            </a:pPr>
            <a:r>
              <a:rPr lang="en-US" altLang="en-US" sz="1050" dirty="0"/>
              <a:t>Monday, PM1, Joint (13:30-15:30)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Summary from May 2022 meeting and conf calls</a:t>
            </a:r>
          </a:p>
          <a:p>
            <a:pPr marL="800100" lvl="1" indent="-342900">
              <a:buFont typeface="Arial" panose="020B0604020202020204" pitchFamily="34" charset="0"/>
              <a:buChar char="•"/>
            </a:pPr>
            <a:r>
              <a:rPr lang="en-US" altLang="en-US" sz="1000" dirty="0"/>
              <a:t>Approve TG minutes and confirm TGbe secretary</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r>
              <a:rPr lang="en-US" altLang="en-US" sz="1050" dirty="0"/>
              <a:t>Monday, PM2, MAC/PHY (16:00-18:00)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a:buFont typeface="Arial" panose="020B0604020202020204" pitchFamily="34" charset="0"/>
              <a:buChar char="•"/>
            </a:pPr>
            <a:r>
              <a:rPr lang="en-US" altLang="en-US" sz="1050" dirty="0"/>
              <a:t>Tuesday,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Tuesday, PM1, MAC/PHY (13:30-15:30)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lvl="0">
              <a:buFont typeface="Arial" panose="020B0604020202020204" pitchFamily="34" charset="0"/>
              <a:buChar char="•"/>
            </a:pPr>
            <a:r>
              <a:rPr lang="en-US" altLang="en-US" sz="1050" dirty="0"/>
              <a:t>Tuesday, PM2, MAC/PHY (16:00-18:00)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July 2022</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050" dirty="0"/>
              <a:t>Wednesday,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Motions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Wednesday, PM2, MAC/PHY (16:00-18:00)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a:buFont typeface="Arial" panose="020B0604020202020204" pitchFamily="34" charset="0"/>
              <a:buChar char="•"/>
            </a:pPr>
            <a:r>
              <a:rPr lang="en-US" altLang="en-US" sz="1050" dirty="0"/>
              <a:t>Thursday,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p>
          <a:p>
            <a:pPr>
              <a:buFont typeface="Arial" panose="020B0604020202020204" pitchFamily="34" charset="0"/>
              <a:buChar char="•"/>
            </a:pPr>
            <a:r>
              <a:rPr lang="en-US" altLang="en-US" sz="1050" dirty="0"/>
              <a:t>Thursday, AM2, Joint (10:30-12:30)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Motions</a:t>
            </a:r>
          </a:p>
          <a:p>
            <a:pPr marL="800100" lvl="1" indent="-342900">
              <a:buFont typeface="Arial" panose="020B0604020202020204" pitchFamily="34" charset="0"/>
              <a:buChar char="•"/>
            </a:pPr>
            <a:r>
              <a:rPr lang="en-US" sz="1000" dirty="0"/>
              <a:t>Goals for September 2022</a:t>
            </a:r>
          </a:p>
          <a:p>
            <a:pPr marL="800100" lvl="1" indent="-342900">
              <a:buFont typeface="Arial" panose="020B0604020202020204" pitchFamily="34" charset="0"/>
              <a:buChar char="•"/>
            </a:pPr>
            <a:r>
              <a:rPr lang="en-US" sz="1000" dirty="0"/>
              <a:t>Teleconference Plan</a:t>
            </a:r>
          </a:p>
          <a:p>
            <a:pPr marL="800100" lvl="1" indent="-342900">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2022</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1001582693"/>
              </p:ext>
            </p:extLst>
          </p:nvPr>
        </p:nvGraphicFramePr>
        <p:xfrm>
          <a:off x="826833" y="2282825"/>
          <a:ext cx="7016939" cy="304800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r>
                        <a:rPr lang="en-US" sz="1800" b="0" dirty="0">
                          <a:solidFill>
                            <a:schemeClr val="tx1"/>
                          </a:solidFill>
                          <a:highlight>
                            <a:srgbClr val="00FF00"/>
                          </a:highlight>
                        </a:rPr>
                        <a:t>TGbe Ad-Hoc</a:t>
                      </a:r>
                    </a:p>
                    <a:p>
                      <a:pPr algn="ctr"/>
                      <a:r>
                        <a:rPr lang="en-US" sz="1800" b="0" dirty="0">
                          <a:solidFill>
                            <a:schemeClr val="tx1"/>
                          </a:solidFill>
                          <a:highlight>
                            <a:srgbClr val="00FF00"/>
                          </a:highlight>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highlight>
                            <a:srgbClr val="00FF00"/>
                          </a:highlight>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highlight>
                            <a:srgbClr val="00FF00"/>
                          </a:highlight>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r>
                        <a:rPr lang="en-US" sz="1800" b="0" dirty="0">
                          <a:solidFill>
                            <a:schemeClr val="tx1"/>
                          </a:solidFill>
                          <a:highlight>
                            <a:srgbClr val="FFFF00"/>
                          </a:highlight>
                        </a:rPr>
                        <a:t>TGbe</a:t>
                      </a:r>
                      <a:endParaRPr lang="en-US" b="0" dirty="0">
                        <a:solidFill>
                          <a:schemeClr val="tx1"/>
                        </a:solidFill>
                        <a:highlight>
                          <a:srgbClr val="FFFF00"/>
                        </a:highlight>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p>
                  </a:txBody>
                  <a:tcPr/>
                </a:tc>
                <a:tc>
                  <a:txBody>
                    <a:bodyPr/>
                    <a:lstStyle/>
                    <a:p>
                      <a:pPr algn="ctr"/>
                      <a:endParaRPr lang="en-US" sz="1200" b="0" dirty="0"/>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r>
                        <a:rPr lang="en-US" sz="1800" b="0" dirty="0"/>
                        <a:t>TGbe</a:t>
                      </a:r>
                      <a:endParaRPr lang="en-US" b="0" dirty="0"/>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highlight>
                            <a:srgbClr val="00FF00"/>
                          </a:highlight>
                        </a:rPr>
                        <a:t>TGbe</a:t>
                      </a:r>
                    </a:p>
                  </a:txBody>
                  <a:tcPr/>
                </a:tc>
                <a:tc>
                  <a:txBody>
                    <a:bodyPr/>
                    <a:lstStyle/>
                    <a:p>
                      <a:pPr algn="ctr"/>
                      <a:r>
                        <a:rPr lang="en-US" sz="1800" b="0" dirty="0">
                          <a:solidFill>
                            <a:schemeClr val="tx1"/>
                          </a:solidFill>
                          <a:highlight>
                            <a:srgbClr val="00FF00"/>
                          </a:highlight>
                        </a:rPr>
                        <a:t>TGbe Ad-Hoc</a:t>
                      </a:r>
                    </a:p>
                    <a:p>
                      <a:pPr algn="ctr"/>
                      <a:r>
                        <a:rPr lang="en-US" sz="1800" b="0" dirty="0">
                          <a:solidFill>
                            <a:schemeClr val="tx1"/>
                          </a:solidFill>
                        </a:rPr>
                        <a:t>[</a:t>
                      </a:r>
                      <a:r>
                        <a:rPr lang="en-US" sz="1800" b="0" dirty="0">
                          <a:solidFill>
                            <a:schemeClr val="tx1"/>
                          </a:solidFill>
                          <a:highlight>
                            <a:srgbClr val="00FF00"/>
                          </a:highlight>
                        </a:rPr>
                        <a:t>MAC/PHY</a:t>
                      </a:r>
                      <a:r>
                        <a:rPr lang="en-US" sz="1800" b="0" dirty="0">
                          <a:solidFill>
                            <a:schemeClr val="tx1"/>
                          </a:solidFill>
                        </a:rPr>
                        <a:t>]</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r>
                        <a:rPr lang="en-US" sz="1800" b="0" dirty="0">
                          <a:solidFill>
                            <a:schemeClr val="tx1"/>
                          </a:solidFill>
                          <a:highlight>
                            <a:srgbClr val="00FF00"/>
                          </a:highlight>
                        </a:rPr>
                        <a:t>TGbe Ad-Hoc</a:t>
                      </a:r>
                    </a:p>
                    <a:p>
                      <a:pPr algn="ctr"/>
                      <a:r>
                        <a:rPr lang="en-US" sz="1800" b="0" dirty="0">
                          <a:solidFill>
                            <a:schemeClr val="tx1"/>
                          </a:solidFill>
                        </a:rPr>
                        <a:t>[</a:t>
                      </a:r>
                      <a:r>
                        <a:rPr lang="en-US" sz="1800" b="0" dirty="0">
                          <a:solidFill>
                            <a:schemeClr val="tx1"/>
                          </a:solidFill>
                          <a:highlight>
                            <a:srgbClr val="00FF00"/>
                          </a:highlight>
                        </a:rPr>
                        <a:t>MAC/</a:t>
                      </a:r>
                      <a:r>
                        <a:rPr lang="en-US" sz="1800" b="0" dirty="0">
                          <a:solidFill>
                            <a:schemeClr val="tx1"/>
                          </a:solidFill>
                          <a:highlight>
                            <a:srgbClr val="FF0000"/>
                          </a:highlight>
                        </a:rPr>
                        <a:t>PHY</a:t>
                      </a:r>
                      <a:r>
                        <a:rPr lang="en-US" sz="1800" b="0" dirty="0">
                          <a:solidFill>
                            <a:schemeClr val="tx1"/>
                          </a:solidFill>
                        </a:rPr>
                        <a:t>]</a:t>
                      </a:r>
                      <a:r>
                        <a:rPr lang="en-US" b="0" dirty="0"/>
                        <a:t> </a:t>
                      </a: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highlight>
                            <a:srgbClr val="00FF00"/>
                          </a:highlight>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a:t>
                      </a:r>
                      <a:r>
                        <a:rPr lang="en-US" sz="1800" b="0" kern="1200" noProof="0" dirty="0">
                          <a:solidFill>
                            <a:schemeClr val="tx1"/>
                          </a:solidFill>
                          <a:highlight>
                            <a:srgbClr val="00FF00"/>
                          </a:highlight>
                        </a:rPr>
                        <a:t>MAC/PHY</a:t>
                      </a:r>
                      <a:r>
                        <a:rPr lang="en-US" sz="1800" b="0" kern="1200" noProof="0" dirty="0">
                          <a:solidFill>
                            <a:schemeClr val="tx1"/>
                          </a:solidFill>
                        </a:rPr>
                        <a:t>]</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highlight>
                            <a:srgbClr val="00FF00"/>
                          </a:highlight>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highlight>
                            <a:srgbClr val="00FF00"/>
                          </a:highlight>
                        </a:rPr>
                        <a:t>[MAC/PHY]</a:t>
                      </a:r>
                      <a:endParaRPr lang="en-US" sz="1800" b="0" kern="1200" noProof="0" dirty="0">
                        <a:solidFill>
                          <a:schemeClr val="tx1"/>
                        </a:solidFill>
                        <a:highlight>
                          <a:srgbClr val="00FF00"/>
                        </a:highlight>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algn="ctr"/>
                      <a:endParaRPr lang="en-US" b="0" dirty="0"/>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Montreal, Canada</a:t>
            </a:r>
          </a:p>
          <a:p>
            <a:pPr algn="ctr">
              <a:lnSpc>
                <a:spcPct val="90000"/>
              </a:lnSpc>
              <a:buFontTx/>
              <a:buNone/>
            </a:pPr>
            <a:r>
              <a:rPr lang="en-US" sz="4000" dirty="0">
                <a:latin typeface="Arial" panose="020B0604020202020204" pitchFamily="34" charset="0"/>
              </a:rPr>
              <a:t>July 10-15,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766914631"/>
              </p:ext>
            </p:extLst>
          </p:nvPr>
        </p:nvGraphicFramePr>
        <p:xfrm>
          <a:off x="851217" y="1582301"/>
          <a:ext cx="7759383" cy="4671334"/>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901383">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i="1" kern="1200" dirty="0">
                          <a:solidFill>
                            <a:srgbClr val="7030A0"/>
                          </a:solidFill>
                          <a:latin typeface="+mn-lt"/>
                          <a:ea typeface="+mn-ea"/>
                          <a:cs typeface="+mn-cs"/>
                          <a:hlinkClick r:id="rId2">
                            <a:extLst>
                              <a:ext uri="{A12FA001-AC4F-418D-AE19-62706E023703}">
                                <ahyp:hlinkClr xmlns:ahyp="http://schemas.microsoft.com/office/drawing/2018/hyperlinkcolor" val="tx"/>
                              </a:ext>
                            </a:extLst>
                          </a:hlinkClick>
                        </a:rPr>
                        <a:t>992r0</a:t>
                      </a:r>
                      <a:r>
                        <a:rPr lang="en-US" sz="1200" b="0" i="1" kern="1200" dirty="0">
                          <a:solidFill>
                            <a:srgbClr val="7030A0"/>
                          </a:solidFill>
                          <a:latin typeface="+mn-lt"/>
                          <a:ea typeface="+mn-ea"/>
                          <a:cs typeface="+mn-cs"/>
                        </a:rPr>
                        <a:t> </a:t>
                      </a:r>
                    </a:p>
                  </a:txBody>
                  <a:tcPr marL="0" marR="9525" marT="9525" marB="0" anchor="b"/>
                </a:tc>
                <a:tc>
                  <a:txBody>
                    <a:bodyPr/>
                    <a:lstStyle/>
                    <a:p>
                      <a:pPr algn="l" fontAlgn="b"/>
                      <a:r>
                        <a:rPr lang="en-US" sz="1200" b="0" i="1" kern="1200" dirty="0">
                          <a:solidFill>
                            <a:srgbClr val="7030A0"/>
                          </a:solidFill>
                          <a:latin typeface="+mn-lt"/>
                          <a:ea typeface="+mn-ea"/>
                          <a:cs typeface="+mn-cs"/>
                        </a:rPr>
                        <a:t>LB266 CR for 9.3.1.22.1</a:t>
                      </a:r>
                    </a:p>
                  </a:txBody>
                  <a:tcPr marL="9525" marR="9525" marT="9525" marB="0" anchor="b"/>
                </a:tc>
                <a:tc>
                  <a:txBody>
                    <a:bodyPr/>
                    <a:lstStyle/>
                    <a:p>
                      <a:pPr algn="ctr" fontAlgn="b"/>
                      <a:r>
                        <a:rPr lang="en-US" sz="1200" b="0" i="1" kern="1200" dirty="0">
                          <a:solidFill>
                            <a:srgbClr val="7030A0"/>
                          </a:solidFill>
                          <a:latin typeface="+mn-lt"/>
                          <a:ea typeface="+mn-ea"/>
                          <a:cs typeface="+mn-cs"/>
                        </a:rPr>
                        <a:t>Yanjun Sun </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3</a:t>
                      </a:r>
                    </a:p>
                  </a:txBody>
                  <a:tcPr marL="9525" marR="9525" marT="9525" marB="0" anchor="b"/>
                </a:tc>
                <a:tc>
                  <a:txBody>
                    <a:bodyPr/>
                    <a:lstStyle/>
                    <a:p>
                      <a:pPr algn="ctr" fontAlgn="b"/>
                      <a:r>
                        <a:rPr lang="en-US" sz="1200" b="0" i="1" kern="1200" dirty="0">
                          <a:solidFill>
                            <a:srgbClr val="7030A0"/>
                          </a:solidFill>
                          <a:latin typeface="+mn-lt"/>
                          <a:ea typeface="+mn-ea"/>
                          <a:cs typeface="+mn-cs"/>
                        </a:rPr>
                        <a:t>Joint</a:t>
                      </a:r>
                    </a:p>
                  </a:txBody>
                  <a:tcPr marL="9525" marR="9525" marT="9525" marB="0" anchor="b"/>
                </a:tc>
                <a:extLst>
                  <a:ext uri="{0D108BD9-81ED-4DB2-BD59-A6C34878D82A}">
                    <a16:rowId xmlns:a16="http://schemas.microsoft.com/office/drawing/2014/main" val="1387265439"/>
                  </a:ext>
                </a:extLst>
              </a:tr>
              <a:tr h="259126">
                <a:tc>
                  <a:txBody>
                    <a:bodyPr/>
                    <a:lstStyle/>
                    <a:p>
                      <a:pPr algn="ctr" fontAlgn="b"/>
                      <a:r>
                        <a:rPr lang="en-US" sz="1200" b="0" i="1" kern="1200" dirty="0">
                          <a:solidFill>
                            <a:srgbClr val="7030A0"/>
                          </a:solidFill>
                          <a:latin typeface="+mn-lt"/>
                          <a:ea typeface="+mn-ea"/>
                          <a:cs typeface="+mn-cs"/>
                          <a:hlinkClick r:id="rId3">
                            <a:extLst>
                              <a:ext uri="{A12FA001-AC4F-418D-AE19-62706E023703}">
                                <ahyp:hlinkClr xmlns:ahyp="http://schemas.microsoft.com/office/drawing/2018/hyperlinkcolor" val="tx"/>
                              </a:ext>
                            </a:extLst>
                          </a:hlinkClick>
                        </a:rPr>
                        <a:t>993r0</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LB266 CR for 9.3.1.22.3</a:t>
                      </a:r>
                    </a:p>
                  </a:txBody>
                  <a:tcPr marL="9525" marR="9525" marT="9525" marB="0" anchor="b"/>
                </a:tc>
                <a:tc>
                  <a:txBody>
                    <a:bodyPr/>
                    <a:lstStyle/>
                    <a:p>
                      <a:pPr algn="ctr" fontAlgn="b"/>
                      <a:r>
                        <a:rPr lang="en-US" sz="1200" b="0" i="1" kern="1200" dirty="0">
                          <a:solidFill>
                            <a:srgbClr val="7030A0"/>
                          </a:solidFill>
                          <a:latin typeface="+mn-lt"/>
                          <a:ea typeface="+mn-ea"/>
                          <a:cs typeface="+mn-cs"/>
                        </a:rPr>
                        <a:t>Yanjun Sun </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Joint</a:t>
                      </a:r>
                    </a:p>
                  </a:txBody>
                  <a:tcPr marL="9525" marR="9525" marT="9525" marB="0" anchor="b"/>
                </a:tc>
                <a:extLst>
                  <a:ext uri="{0D108BD9-81ED-4DB2-BD59-A6C34878D82A}">
                    <a16:rowId xmlns:a16="http://schemas.microsoft.com/office/drawing/2014/main" val="10004"/>
                  </a:ext>
                </a:extLst>
              </a:tr>
              <a:tr h="297047">
                <a:tc>
                  <a:txBody>
                    <a:bodyPr/>
                    <a:lstStyle/>
                    <a:p>
                      <a:pPr algn="ctr" fontAlgn="b"/>
                      <a:r>
                        <a:rPr lang="en-US" sz="1200" b="0" i="1" kern="1200" dirty="0">
                          <a:solidFill>
                            <a:srgbClr val="7030A0"/>
                          </a:solidFill>
                          <a:latin typeface="+mn-lt"/>
                          <a:ea typeface="+mn-ea"/>
                          <a:cs typeface="+mn-cs"/>
                          <a:hlinkClick r:id="rId4">
                            <a:extLst>
                              <a:ext uri="{A12FA001-AC4F-418D-AE19-62706E023703}">
                                <ahyp:hlinkClr xmlns:ahyp="http://schemas.microsoft.com/office/drawing/2018/hyperlinkcolor" val="tx"/>
                              </a:ext>
                            </a:extLst>
                          </a:hlinkClick>
                        </a:rPr>
                        <a:t>997r0</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CR for 10.3.14.2 and 10.3.14.3</a:t>
                      </a:r>
                    </a:p>
                  </a:txBody>
                  <a:tcPr marL="9525" marR="9525" marT="9525" marB="0" anchor="b"/>
                </a:tc>
                <a:tc>
                  <a:txBody>
                    <a:bodyPr/>
                    <a:lstStyle/>
                    <a:p>
                      <a:pPr algn="ctr" fontAlgn="b"/>
                      <a:r>
                        <a:rPr lang="en-US" sz="1200" b="0" i="1" kern="1200" dirty="0">
                          <a:solidFill>
                            <a:srgbClr val="7030A0"/>
                          </a:solidFill>
                          <a:latin typeface="+mn-lt"/>
                          <a:ea typeface="+mn-ea"/>
                          <a:cs typeface="+mn-cs"/>
                        </a:rPr>
                        <a:t>Po-Kai Huang</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19</a:t>
                      </a:r>
                    </a:p>
                  </a:txBody>
                  <a:tcPr marL="9525" marR="9525" marT="9525" marB="0" anchor="b"/>
                </a:tc>
                <a:tc>
                  <a:txBody>
                    <a:bodyPr/>
                    <a:lstStyle/>
                    <a:p>
                      <a:pPr algn="ctr" fontAlgn="b"/>
                      <a:r>
                        <a:rPr lang="en-US" sz="1200" b="0" i="1"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10005"/>
                  </a:ext>
                </a:extLst>
              </a:tr>
              <a:tr h="297047">
                <a:tc>
                  <a:txBody>
                    <a:bodyPr/>
                    <a:lstStyle/>
                    <a:p>
                      <a:pPr algn="ctr" fontAlgn="b"/>
                      <a:r>
                        <a:rPr lang="en-US" sz="1200" b="0" i="1" kern="1200" dirty="0">
                          <a:solidFill>
                            <a:srgbClr val="7030A0"/>
                          </a:solidFill>
                          <a:latin typeface="+mn-lt"/>
                          <a:ea typeface="+mn-ea"/>
                          <a:cs typeface="+mn-cs"/>
                          <a:hlinkClick r:id="rId5">
                            <a:extLst>
                              <a:ext uri="{A12FA001-AC4F-418D-AE19-62706E023703}">
                                <ahyp:hlinkClr xmlns:ahyp="http://schemas.microsoft.com/office/drawing/2018/hyperlinkcolor" val="tx"/>
                              </a:ext>
                            </a:extLst>
                          </a:hlinkClick>
                        </a:rPr>
                        <a:t>999r0</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LB266 CR for 9.3.1.22.2</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Yanjun Sun </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9</a:t>
                      </a:r>
                    </a:p>
                  </a:txBody>
                  <a:tcPr marL="9525" marR="9525" marT="9525" marB="0" anchor="b"/>
                </a:tc>
                <a:tc>
                  <a:txBody>
                    <a:bodyPr/>
                    <a:lstStyle/>
                    <a:p>
                      <a:pPr algn="ctr" fontAlgn="b"/>
                      <a:r>
                        <a:rPr lang="en-US" sz="1200" b="0" i="1" kern="1200" dirty="0">
                          <a:solidFill>
                            <a:srgbClr val="7030A0"/>
                          </a:solidFill>
                          <a:latin typeface="+mn-lt"/>
                          <a:ea typeface="+mn-ea"/>
                          <a:cs typeface="+mn-cs"/>
                        </a:rPr>
                        <a:t>Joint</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i="1" kern="1200" dirty="0">
                          <a:solidFill>
                            <a:srgbClr val="7030A0"/>
                          </a:solidFill>
                          <a:latin typeface="+mn-lt"/>
                          <a:ea typeface="+mn-ea"/>
                          <a:cs typeface="+mn-cs"/>
                          <a:hlinkClick r:id="rId6">
                            <a:extLst>
                              <a:ext uri="{A12FA001-AC4F-418D-AE19-62706E023703}">
                                <ahyp:hlinkClr xmlns:ahyp="http://schemas.microsoft.com/office/drawing/2018/hyperlinkcolor" val="tx"/>
                              </a:ext>
                            </a:extLst>
                          </a:hlinkClick>
                        </a:rPr>
                        <a:t>1000r0</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LB266 CR for 9.3.1.22.4</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Yanjun Sun </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2</a:t>
                      </a:r>
                    </a:p>
                  </a:txBody>
                  <a:tcPr marL="9525" marR="9525" marT="9525" marB="0" anchor="b"/>
                </a:tc>
                <a:tc>
                  <a:txBody>
                    <a:bodyPr/>
                    <a:lstStyle/>
                    <a:p>
                      <a:pPr algn="ctr" fontAlgn="b"/>
                      <a:r>
                        <a:rPr lang="en-US" sz="1200" b="0" i="1" kern="1200" dirty="0">
                          <a:solidFill>
                            <a:srgbClr val="7030A0"/>
                          </a:solidFill>
                          <a:latin typeface="+mn-lt"/>
                          <a:ea typeface="+mn-ea"/>
                          <a:cs typeface="+mn-cs"/>
                        </a:rPr>
                        <a:t>Joint</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1" kern="1200" dirty="0">
                          <a:solidFill>
                            <a:srgbClr val="7030A0"/>
                          </a:solidFill>
                          <a:latin typeface="+mn-lt"/>
                          <a:ea typeface="+mn-ea"/>
                          <a:cs typeface="+mn-cs"/>
                          <a:hlinkClick r:id="rId7">
                            <a:extLst>
                              <a:ext uri="{A12FA001-AC4F-418D-AE19-62706E023703}">
                                <ahyp:hlinkClr xmlns:ahyp="http://schemas.microsoft.com/office/drawing/2018/hyperlinkcolor" val="tx"/>
                              </a:ext>
                            </a:extLst>
                          </a:hlinkClick>
                        </a:rPr>
                        <a:t>1001r0</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LB266 CR for 9.3.1.22.5</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Yanjun Sun </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9</a:t>
                      </a:r>
                    </a:p>
                  </a:txBody>
                  <a:tcPr marL="9525" marR="9525" marT="9525" marB="0" anchor="b"/>
                </a:tc>
                <a:tc>
                  <a:txBody>
                    <a:bodyPr/>
                    <a:lstStyle/>
                    <a:p>
                      <a:pPr algn="ctr" fontAlgn="b"/>
                      <a:r>
                        <a:rPr lang="en-US" sz="1200" b="0" i="1" kern="1200" dirty="0">
                          <a:solidFill>
                            <a:srgbClr val="7030A0"/>
                          </a:solidFill>
                          <a:latin typeface="+mn-lt"/>
                          <a:ea typeface="+mn-ea"/>
                          <a:cs typeface="+mn-cs"/>
                        </a:rPr>
                        <a:t>Joint</a:t>
                      </a:r>
                    </a:p>
                  </a:txBody>
                  <a:tcPr marL="9525" marR="9525" marT="9525" marB="0" anchor="b"/>
                </a:tc>
                <a:extLst>
                  <a:ext uri="{0D108BD9-81ED-4DB2-BD59-A6C34878D82A}">
                    <a16:rowId xmlns:a16="http://schemas.microsoft.com/office/drawing/2014/main" val="3571507352"/>
                  </a:ext>
                </a:extLst>
              </a:tr>
              <a:tr h="297047">
                <a:tc>
                  <a:txBody>
                    <a:bodyPr/>
                    <a:lstStyle/>
                    <a:p>
                      <a:pPr algn="ctr" fontAlgn="b"/>
                      <a:r>
                        <a:rPr lang="en-US" sz="1200" b="0" i="1" kern="1200" dirty="0">
                          <a:solidFill>
                            <a:srgbClr val="7030A0"/>
                          </a:solidFill>
                          <a:latin typeface="+mn-lt"/>
                          <a:ea typeface="+mn-ea"/>
                          <a:cs typeface="+mn-cs"/>
                          <a:hlinkClick r:id="rId8">
                            <a:extLst>
                              <a:ext uri="{A12FA001-AC4F-418D-AE19-62706E023703}">
                                <ahyp:hlinkClr xmlns:ahyp="http://schemas.microsoft.com/office/drawing/2018/hyperlinkcolor" val="tx"/>
                              </a:ext>
                            </a:extLst>
                          </a:hlinkClick>
                        </a:rPr>
                        <a:t>1002r1</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LB266 CR for 9.3.1.22.9</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Yanjun Sun </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11</a:t>
                      </a:r>
                    </a:p>
                  </a:txBody>
                  <a:tcPr marL="9525" marR="9525" marT="9525" marB="0" anchor="b"/>
                </a:tc>
                <a:tc>
                  <a:txBody>
                    <a:bodyPr/>
                    <a:lstStyle/>
                    <a:p>
                      <a:pPr algn="ctr" fontAlgn="b"/>
                      <a:r>
                        <a:rPr lang="en-US" sz="1200" b="0" i="1" kern="1200" dirty="0">
                          <a:solidFill>
                            <a:srgbClr val="7030A0"/>
                          </a:solidFill>
                          <a:latin typeface="+mn-lt"/>
                          <a:ea typeface="+mn-ea"/>
                          <a:cs typeface="+mn-cs"/>
                        </a:rPr>
                        <a:t>Joint</a:t>
                      </a: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200" b="0" i="1" kern="1200" dirty="0">
                          <a:solidFill>
                            <a:srgbClr val="7030A0"/>
                          </a:solidFill>
                          <a:latin typeface="+mn-lt"/>
                          <a:ea typeface="+mn-ea"/>
                          <a:cs typeface="+mn-cs"/>
                          <a:hlinkClick r:id="rId9">
                            <a:extLst>
                              <a:ext uri="{A12FA001-AC4F-418D-AE19-62706E023703}">
                                <ahyp:hlinkClr xmlns:ahyp="http://schemas.microsoft.com/office/drawing/2018/hyperlinkcolor" val="tx"/>
                              </a:ext>
                            </a:extLst>
                          </a:hlinkClick>
                        </a:rPr>
                        <a:t>1003r0</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LB266: CR for ML IE rules</a:t>
                      </a:r>
                    </a:p>
                  </a:txBody>
                  <a:tcPr marL="9525" marR="9525" marT="9525" marB="0" anchor="b"/>
                </a:tc>
                <a:tc>
                  <a:txBody>
                    <a:bodyPr/>
                    <a:lstStyle/>
                    <a:p>
                      <a:pPr algn="ctr" fontAlgn="b"/>
                      <a:r>
                        <a:rPr lang="en-US" sz="1200" b="0" i="1" kern="1200" dirty="0">
                          <a:solidFill>
                            <a:srgbClr val="7030A0"/>
                          </a:solidFill>
                          <a:latin typeface="+mn-lt"/>
                          <a:ea typeface="+mn-ea"/>
                          <a:cs typeface="+mn-cs"/>
                        </a:rPr>
                        <a:t>Abhishek Patil </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79</a:t>
                      </a:r>
                    </a:p>
                  </a:txBody>
                  <a:tcPr marL="9525" marR="9525" marT="9525" marB="0" anchor="b"/>
                </a:tc>
                <a:tc>
                  <a:txBody>
                    <a:bodyPr/>
                    <a:lstStyle/>
                    <a:p>
                      <a:pPr algn="ctr" fontAlgn="b"/>
                      <a:r>
                        <a:rPr lang="en-US" sz="1200" b="0" i="1"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i="1" kern="1200" dirty="0">
                          <a:solidFill>
                            <a:srgbClr val="7030A0"/>
                          </a:solidFill>
                          <a:latin typeface="+mn-lt"/>
                          <a:ea typeface="+mn-ea"/>
                          <a:cs typeface="+mn-cs"/>
                          <a:hlinkClick r:id="rId10">
                            <a:extLst>
                              <a:ext uri="{A12FA001-AC4F-418D-AE19-62706E023703}">
                                <ahyp:hlinkClr xmlns:ahyp="http://schemas.microsoft.com/office/drawing/2018/hyperlinkcolor" val="tx"/>
                              </a:ext>
                            </a:extLst>
                          </a:hlinkClick>
                        </a:rPr>
                        <a:t>1004r1</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LB266: CR for PS operation with MLO</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Abhishek Patil </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19</a:t>
                      </a:r>
                    </a:p>
                  </a:txBody>
                  <a:tcPr marL="9525" marR="9525" marT="9525" marB="0" anchor="b"/>
                </a:tc>
                <a:tc>
                  <a:txBody>
                    <a:bodyPr/>
                    <a:lstStyle/>
                    <a:p>
                      <a:pPr algn="ctr" fontAlgn="b"/>
                      <a:r>
                        <a:rPr lang="en-US" sz="1200" b="0" i="1"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1572575118"/>
                  </a:ext>
                </a:extLst>
              </a:tr>
              <a:tr h="297047">
                <a:tc>
                  <a:txBody>
                    <a:bodyPr/>
                    <a:lstStyle/>
                    <a:p>
                      <a:pPr algn="ctr" fontAlgn="b"/>
                      <a:r>
                        <a:rPr lang="en-US" sz="1200" b="0" i="1" kern="1200" dirty="0">
                          <a:solidFill>
                            <a:srgbClr val="7030A0"/>
                          </a:solidFill>
                          <a:latin typeface="+mn-lt"/>
                          <a:ea typeface="+mn-ea"/>
                          <a:cs typeface="+mn-cs"/>
                          <a:hlinkClick r:id="rId11">
                            <a:extLst>
                              <a:ext uri="{A12FA001-AC4F-418D-AE19-62706E023703}">
                                <ahyp:hlinkClr xmlns:ahyp="http://schemas.microsoft.com/office/drawing/2018/hyperlinkcolor" val="tx"/>
                              </a:ext>
                            </a:extLst>
                          </a:hlinkClick>
                        </a:rPr>
                        <a:t>1005r0</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LB266: CR for BA operation with MLO</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Abhishek Patil </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14</a:t>
                      </a:r>
                    </a:p>
                  </a:txBody>
                  <a:tcPr marL="9525" marR="9525" marT="9525" marB="0" anchor="b"/>
                </a:tc>
                <a:tc>
                  <a:txBody>
                    <a:bodyPr/>
                    <a:lstStyle/>
                    <a:p>
                      <a:pPr algn="ctr" fontAlgn="b"/>
                      <a:r>
                        <a:rPr lang="en-US" sz="1200" b="0" i="1"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989680276"/>
                  </a:ext>
                </a:extLst>
              </a:tr>
              <a:tr h="297047">
                <a:tc>
                  <a:txBody>
                    <a:bodyPr/>
                    <a:lstStyle/>
                    <a:p>
                      <a:pPr algn="ctr" fontAlgn="b"/>
                      <a:r>
                        <a:rPr lang="en-US" sz="1200" b="0" kern="1200" dirty="0">
                          <a:solidFill>
                            <a:schemeClr val="tx1"/>
                          </a:solidFill>
                          <a:latin typeface="+mn-lt"/>
                          <a:ea typeface="+mn-ea"/>
                          <a:cs typeface="+mn-cs"/>
                        </a:rPr>
                        <a:t>1006r0</a:t>
                      </a:r>
                    </a:p>
                  </a:txBody>
                  <a:tcPr marL="0" marR="9525" marT="9525" marB="0" anchor="b"/>
                </a:tc>
                <a:tc>
                  <a:txBody>
                    <a:bodyPr/>
                    <a:lstStyle/>
                    <a:p>
                      <a:pPr algn="l" fontAlgn="b"/>
                      <a:r>
                        <a:rPr lang="en-US" sz="1200" b="0" kern="1200" dirty="0">
                          <a:solidFill>
                            <a:schemeClr val="tx1"/>
                          </a:solidFill>
                          <a:latin typeface="+mn-lt"/>
                          <a:ea typeface="+mn-ea"/>
                          <a:cs typeface="+mn-cs"/>
                        </a:rPr>
                        <a:t>CR for Frame Exchanges for MLO discovery and setup</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Abhishek Patil</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TBD</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656549911"/>
                  </a:ext>
                </a:extLst>
              </a:tr>
              <a:tr h="297047">
                <a:tc>
                  <a:txBody>
                    <a:bodyPr/>
                    <a:lstStyle/>
                    <a:p>
                      <a:pPr algn="ctr" fontAlgn="b"/>
                      <a:r>
                        <a:rPr lang="en-US" sz="1200" b="0" i="1" kern="1200" dirty="0">
                          <a:solidFill>
                            <a:srgbClr val="7030A0"/>
                          </a:solidFill>
                          <a:latin typeface="+mn-lt"/>
                          <a:ea typeface="+mn-ea"/>
                          <a:cs typeface="+mn-cs"/>
                          <a:hlinkClick r:id="rId12">
                            <a:extLst>
                              <a:ext uri="{A12FA001-AC4F-418D-AE19-62706E023703}">
                                <ahyp:hlinkClr xmlns:ahyp="http://schemas.microsoft.com/office/drawing/2018/hyperlinkcolor" val="tx"/>
                              </a:ext>
                            </a:extLst>
                          </a:hlinkClick>
                        </a:rPr>
                        <a:t>1007r3</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LB266: CR for MBSSID operation with MLO</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Abhishek Patil </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7</a:t>
                      </a:r>
                    </a:p>
                  </a:txBody>
                  <a:tcPr marL="9525" marR="9525" marT="9525" marB="0" anchor="b"/>
                </a:tc>
                <a:tc>
                  <a:txBody>
                    <a:bodyPr/>
                    <a:lstStyle/>
                    <a:p>
                      <a:pPr algn="ctr" fontAlgn="b"/>
                      <a:r>
                        <a:rPr lang="en-US" sz="1200" b="0" i="1"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3170315652"/>
                  </a:ext>
                </a:extLst>
              </a:tr>
              <a:tr h="297047">
                <a:tc>
                  <a:txBody>
                    <a:bodyPr/>
                    <a:lstStyle/>
                    <a:p>
                      <a:pPr algn="ctr" fontAlgn="b"/>
                      <a:r>
                        <a:rPr lang="en-US" sz="1200" b="0" i="1" kern="1200" dirty="0">
                          <a:solidFill>
                            <a:srgbClr val="7030A0"/>
                          </a:solidFill>
                          <a:latin typeface="+mn-lt"/>
                          <a:ea typeface="+mn-ea"/>
                          <a:cs typeface="+mn-cs"/>
                          <a:hlinkClick r:id="rId13">
                            <a:extLst>
                              <a:ext uri="{A12FA001-AC4F-418D-AE19-62706E023703}">
                                <ahyp:hlinkClr xmlns:ahyp="http://schemas.microsoft.com/office/drawing/2018/hyperlinkcolor" val="tx"/>
                              </a:ext>
                            </a:extLst>
                          </a:hlinkClick>
                        </a:rPr>
                        <a:t>1008r1</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LB266: CR for MISC CIDs in clause 9.4.2</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Abhishek Patil </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10</a:t>
                      </a:r>
                    </a:p>
                  </a:txBody>
                  <a:tcPr marL="9525" marR="9525" marT="9525" marB="0" anchor="b"/>
                </a:tc>
                <a:tc>
                  <a:txBody>
                    <a:bodyPr/>
                    <a:lstStyle/>
                    <a:p>
                      <a:pPr algn="ctr" fontAlgn="b"/>
                      <a:r>
                        <a:rPr lang="en-US" sz="1200" b="0" i="1"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548110535"/>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618286644"/>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583139877"/>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656655616"/>
              </p:ext>
            </p:extLst>
          </p:nvPr>
        </p:nvGraphicFramePr>
        <p:xfrm>
          <a:off x="851217" y="1582301"/>
          <a:ext cx="7861300" cy="4618347"/>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763587">
                  <a:extLst>
                    <a:ext uri="{9D8B030D-6E8A-4147-A177-3AD203B41FA5}">
                      <a16:colId xmlns:a16="http://schemas.microsoft.com/office/drawing/2014/main" val="20004"/>
                    </a:ext>
                  </a:extLst>
                </a:gridCol>
                <a:gridCol w="63373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a:r>
                        <a:rPr lang="en-US" sz="1200" b="0" i="1" dirty="0">
                          <a:solidFill>
                            <a:srgbClr val="7030A0"/>
                          </a:solidFill>
                          <a:effectLst/>
                          <a:hlinkClick r:id="rId2">
                            <a:extLst>
                              <a:ext uri="{A12FA001-AC4F-418D-AE19-62706E023703}">
                                <ahyp:hlinkClr xmlns:ahyp="http://schemas.microsoft.com/office/drawing/2018/hyperlinkcolor" val="tx"/>
                              </a:ext>
                            </a:extLst>
                          </a:hlinkClick>
                        </a:rPr>
                        <a:t>1009r1</a:t>
                      </a:r>
                      <a:endParaRPr lang="en-US" sz="1200" b="0" i="1" dirty="0">
                        <a:solidFill>
                          <a:srgbClr val="7030A0"/>
                        </a:solidFill>
                        <a:effectLst/>
                      </a:endParaRPr>
                    </a:p>
                  </a:txBody>
                  <a:tcPr anchor="ctr"/>
                </a:tc>
                <a:tc>
                  <a:txBody>
                    <a:bodyPr/>
                    <a:lstStyle/>
                    <a:p>
                      <a:pPr algn="l" fontAlgn="b"/>
                      <a:r>
                        <a:rPr lang="en-US" sz="1200" b="0" i="1" kern="1200" dirty="0">
                          <a:solidFill>
                            <a:srgbClr val="7030A0"/>
                          </a:solidFill>
                          <a:latin typeface="+mn-lt"/>
                          <a:ea typeface="+mn-ea"/>
                          <a:cs typeface="+mn-cs"/>
                        </a:rPr>
                        <a:t>CR for 35.3.13</a:t>
                      </a:r>
                    </a:p>
                  </a:txBody>
                  <a:tcPr marL="9525" marR="9525" marT="9525" marB="0" anchor="b"/>
                </a:tc>
                <a:tc>
                  <a:txBody>
                    <a:bodyPr/>
                    <a:lstStyle/>
                    <a:p>
                      <a:pPr algn="ctr" fontAlgn="b"/>
                      <a:r>
                        <a:rPr lang="en-US" sz="1200" b="0" i="1" kern="1200" dirty="0">
                          <a:solidFill>
                            <a:srgbClr val="7030A0"/>
                          </a:solidFill>
                          <a:effectLst/>
                          <a:latin typeface="+mn-lt"/>
                          <a:ea typeface="+mn-ea"/>
                          <a:cs typeface="+mn-cs"/>
                        </a:rPr>
                        <a:t>Po-Kai Huang</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5</a:t>
                      </a:r>
                    </a:p>
                  </a:txBody>
                  <a:tcPr marL="9525" marR="9525" marT="9525" marB="0" anchor="b"/>
                </a:tc>
                <a:tc>
                  <a:txBody>
                    <a:bodyPr/>
                    <a:lstStyle/>
                    <a:p>
                      <a:pPr algn="ctr" fontAlgn="b"/>
                      <a:r>
                        <a:rPr lang="en-US" sz="1200" b="0" i="1"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942160162"/>
                  </a:ext>
                </a:extLst>
              </a:tr>
              <a:tr h="259126">
                <a:tc>
                  <a:txBody>
                    <a:bodyPr/>
                    <a:lstStyle/>
                    <a:p>
                      <a:pPr algn="ctr"/>
                      <a:r>
                        <a:rPr lang="en-US" sz="1200" b="0" i="1" dirty="0">
                          <a:solidFill>
                            <a:srgbClr val="7030A0"/>
                          </a:solidFill>
                          <a:effectLst/>
                          <a:hlinkClick r:id="rId3">
                            <a:extLst>
                              <a:ext uri="{A12FA001-AC4F-418D-AE19-62706E023703}">
                                <ahyp:hlinkClr xmlns:ahyp="http://schemas.microsoft.com/office/drawing/2018/hyperlinkcolor" val="tx"/>
                              </a:ext>
                            </a:extLst>
                          </a:hlinkClick>
                        </a:rPr>
                        <a:t>1012r1</a:t>
                      </a:r>
                      <a:endParaRPr lang="en-US" sz="1200" b="0" i="1" dirty="0">
                        <a:solidFill>
                          <a:srgbClr val="7030A0"/>
                        </a:solidFill>
                        <a:effectLst/>
                      </a:endParaRPr>
                    </a:p>
                  </a:txBody>
                  <a:tcPr anchor="ctr"/>
                </a:tc>
                <a:tc>
                  <a:txBody>
                    <a:bodyPr/>
                    <a:lstStyle/>
                    <a:p>
                      <a:pPr algn="l" fontAlgn="b"/>
                      <a:r>
                        <a:rPr lang="en-US" sz="1200" b="0" i="1" kern="1200" dirty="0">
                          <a:solidFill>
                            <a:srgbClr val="7030A0"/>
                          </a:solidFill>
                          <a:latin typeface="+mn-lt"/>
                          <a:ea typeface="+mn-ea"/>
                          <a:cs typeface="+mn-cs"/>
                        </a:rPr>
                        <a:t>CRs for 11be D2.0 Probe Request ML element CIDs</a:t>
                      </a:r>
                    </a:p>
                  </a:txBody>
                  <a:tcPr marL="9525" marR="9525" marT="9525" marB="0" anchor="b"/>
                </a:tc>
                <a:tc>
                  <a:txBody>
                    <a:bodyPr/>
                    <a:lstStyle/>
                    <a:p>
                      <a:pPr algn="ctr" fontAlgn="b"/>
                      <a:r>
                        <a:rPr lang="en-US" sz="1200" b="0" i="1" kern="1200" dirty="0">
                          <a:solidFill>
                            <a:srgbClr val="7030A0"/>
                          </a:solidFill>
                          <a:effectLst/>
                          <a:latin typeface="+mn-lt"/>
                          <a:ea typeface="+mn-ea"/>
                          <a:cs typeface="+mn-cs"/>
                        </a:rPr>
                        <a:t>Rojan Chitrakar</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10</a:t>
                      </a:r>
                    </a:p>
                  </a:txBody>
                  <a:tcPr marL="9525" marR="9525" marT="9525" marB="0" anchor="b"/>
                </a:tc>
                <a:tc>
                  <a:txBody>
                    <a:bodyPr/>
                    <a:lstStyle/>
                    <a:p>
                      <a:pPr algn="ctr" fontAlgn="b"/>
                      <a:r>
                        <a:rPr lang="en-US" sz="1200" b="0" i="1"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i="0" kern="1200" dirty="0">
                          <a:solidFill>
                            <a:srgbClr val="7030A0"/>
                          </a:solidFill>
                          <a:effectLst/>
                          <a:latin typeface="+mn-lt"/>
                          <a:ea typeface="+mn-ea"/>
                          <a:cs typeface="+mn-cs"/>
                          <a:hlinkClick r:id="rId4">
                            <a:extLst>
                              <a:ext uri="{A12FA001-AC4F-418D-AE19-62706E023703}">
                                <ahyp:hlinkClr xmlns:ahyp="http://schemas.microsoft.com/office/drawing/2018/hyperlinkcolor" val="tx"/>
                              </a:ext>
                            </a:extLst>
                          </a:hlinkClick>
                        </a:rPr>
                        <a:t>1014r1</a:t>
                      </a:r>
                      <a:endParaRPr lang="en-US" sz="1200" b="0" kern="1200" dirty="0">
                        <a:solidFill>
                          <a:srgbClr val="7030A0"/>
                        </a:solidFill>
                        <a:latin typeface="+mn-lt"/>
                        <a:ea typeface="+mn-ea"/>
                        <a:cs typeface="+mn-cs"/>
                      </a:endParaRPr>
                    </a:p>
                  </a:txBody>
                  <a:tcPr marL="0" marR="9525" marT="9525" marB="0" anchor="b"/>
                </a:tc>
                <a:tc>
                  <a:txBody>
                    <a:bodyPr/>
                    <a:lstStyle/>
                    <a:p>
                      <a:pPr algn="l" fontAlgn="b"/>
                      <a:r>
                        <a:rPr lang="en-US" sz="1200" b="0" kern="1200" dirty="0">
                          <a:solidFill>
                            <a:srgbClr val="7030A0"/>
                          </a:solidFill>
                          <a:latin typeface="+mn-lt"/>
                          <a:ea typeface="+mn-ea"/>
                          <a:cs typeface="+mn-cs"/>
                        </a:rPr>
                        <a:t>Resolution of CIDs in clause 3.1 related to EPCS (CC 266)</a:t>
                      </a:r>
                    </a:p>
                  </a:txBody>
                  <a:tcPr marL="9525" marR="9525" marT="9525" marB="0" anchor="b"/>
                </a:tc>
                <a:tc>
                  <a:txBody>
                    <a:bodyPr/>
                    <a:lstStyle/>
                    <a:p>
                      <a:pPr algn="ctr" fontAlgn="b"/>
                      <a:r>
                        <a:rPr lang="en-US" sz="1200" b="0" i="0" kern="1200" dirty="0">
                          <a:solidFill>
                            <a:srgbClr val="7030A0"/>
                          </a:solidFill>
                          <a:effectLst/>
                          <a:latin typeface="+mn-lt"/>
                          <a:ea typeface="+mn-ea"/>
                          <a:cs typeface="+mn-cs"/>
                        </a:rPr>
                        <a:t>John Wullert </a:t>
                      </a:r>
                      <a:endParaRPr lang="en-US" sz="1200" b="0"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kern="1200" dirty="0">
                          <a:solidFill>
                            <a:srgbClr val="7030A0"/>
                          </a:solidFill>
                          <a:latin typeface="+mn-lt"/>
                          <a:ea typeface="+mn-ea"/>
                          <a:cs typeface="+mn-cs"/>
                        </a:rPr>
                        <a:t>9</a:t>
                      </a:r>
                    </a:p>
                  </a:txBody>
                  <a:tcPr marL="9525" marR="9525" marT="9525" marB="0" anchor="b"/>
                </a:tc>
                <a:tc>
                  <a:txBody>
                    <a:bodyPr/>
                    <a:lstStyle/>
                    <a:p>
                      <a:pPr algn="ctr" fontAlgn="b"/>
                      <a:r>
                        <a:rPr lang="en-US" sz="1200" b="0"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1387265439"/>
                  </a:ext>
                </a:extLst>
              </a:tr>
              <a:tr h="259126">
                <a:tc>
                  <a:txBody>
                    <a:bodyPr/>
                    <a:lstStyle/>
                    <a:p>
                      <a:pPr algn="ctr"/>
                      <a:r>
                        <a:rPr lang="en-US" sz="1200" b="0" i="1" dirty="0">
                          <a:solidFill>
                            <a:srgbClr val="7030A0"/>
                          </a:solidFill>
                          <a:effectLst/>
                          <a:hlinkClick r:id="rId5">
                            <a:extLst>
                              <a:ext uri="{A12FA001-AC4F-418D-AE19-62706E023703}">
                                <ahyp:hlinkClr xmlns:ahyp="http://schemas.microsoft.com/office/drawing/2018/hyperlinkcolor" val="tx"/>
                              </a:ext>
                            </a:extLst>
                          </a:hlinkClick>
                        </a:rPr>
                        <a:t>1015r2</a:t>
                      </a:r>
                      <a:endParaRPr lang="en-US" sz="1200" b="0" i="1" dirty="0">
                        <a:solidFill>
                          <a:srgbClr val="7030A0"/>
                        </a:solidFill>
                        <a:effectLst/>
                      </a:endParaRPr>
                    </a:p>
                  </a:txBody>
                  <a:tcPr anchor="ctr"/>
                </a:tc>
                <a:tc>
                  <a:txBody>
                    <a:bodyPr/>
                    <a:lstStyle/>
                    <a:p>
                      <a:pPr algn="l" fontAlgn="b"/>
                      <a:r>
                        <a:rPr lang="en-US" sz="1200" b="0" i="1" kern="1200" dirty="0">
                          <a:solidFill>
                            <a:srgbClr val="7030A0"/>
                          </a:solidFill>
                          <a:latin typeface="+mn-lt"/>
                          <a:ea typeface="+mn-ea"/>
                          <a:cs typeface="+mn-cs"/>
                        </a:rPr>
                        <a:t>Resolution of EPCS-related CIDs in clause 4.5.13 (CC 266)</a:t>
                      </a:r>
                    </a:p>
                  </a:txBody>
                  <a:tcPr marL="9525" marR="9525" marT="9525" marB="0" anchor="b"/>
                </a:tc>
                <a:tc>
                  <a:txBody>
                    <a:bodyPr/>
                    <a:lstStyle/>
                    <a:p>
                      <a:pPr algn="ctr" fontAlgn="b"/>
                      <a:r>
                        <a:rPr lang="en-US" sz="1200" b="0" i="1" kern="1200" dirty="0">
                          <a:solidFill>
                            <a:srgbClr val="7030A0"/>
                          </a:solidFill>
                          <a:effectLst/>
                          <a:latin typeface="+mn-lt"/>
                          <a:ea typeface="+mn-ea"/>
                          <a:cs typeface="+mn-cs"/>
                        </a:rPr>
                        <a:t>John Wullert</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13</a:t>
                      </a:r>
                    </a:p>
                  </a:txBody>
                  <a:tcPr marL="9525" marR="9525" marT="9525" marB="0" anchor="b"/>
                </a:tc>
                <a:tc>
                  <a:txBody>
                    <a:bodyPr/>
                    <a:lstStyle/>
                    <a:p>
                      <a:pPr algn="ctr" fontAlgn="b"/>
                      <a:r>
                        <a:rPr lang="en-US" sz="1200" b="0" i="1"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10004"/>
                  </a:ext>
                </a:extLst>
              </a:tr>
              <a:tr h="259126">
                <a:tc>
                  <a:txBody>
                    <a:bodyPr/>
                    <a:lstStyle/>
                    <a:p>
                      <a:pPr algn="ctr"/>
                      <a:r>
                        <a:rPr lang="en-US" sz="1200" b="0" i="1" dirty="0">
                          <a:solidFill>
                            <a:srgbClr val="7030A0"/>
                          </a:solidFill>
                          <a:effectLst/>
                          <a:hlinkClick r:id="rId6">
                            <a:extLst>
                              <a:ext uri="{A12FA001-AC4F-418D-AE19-62706E023703}">
                                <ahyp:hlinkClr xmlns:ahyp="http://schemas.microsoft.com/office/drawing/2018/hyperlinkcolor" val="tx"/>
                              </a:ext>
                            </a:extLst>
                          </a:hlinkClick>
                        </a:rPr>
                        <a:t>1016r0</a:t>
                      </a:r>
                      <a:endParaRPr lang="en-US" sz="1200" b="0" i="1" dirty="0">
                        <a:solidFill>
                          <a:srgbClr val="7030A0"/>
                        </a:solidFill>
                        <a:effectLst/>
                      </a:endParaRPr>
                    </a:p>
                  </a:txBody>
                  <a:tcPr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CR for Table 35-7</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dirty="0">
                          <a:solidFill>
                            <a:srgbClr val="7030A0"/>
                          </a:solidFill>
                          <a:effectLst/>
                        </a:rPr>
                        <a:t>Po-Kai Huang</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4</a:t>
                      </a:r>
                    </a:p>
                  </a:txBody>
                  <a:tcPr marL="9525" marR="9525" marT="9525" marB="0" anchor="b"/>
                </a:tc>
                <a:tc>
                  <a:txBody>
                    <a:bodyPr/>
                    <a:lstStyle/>
                    <a:p>
                      <a:pPr algn="ctr" fontAlgn="b"/>
                      <a:r>
                        <a:rPr lang="en-US" sz="1200" b="0" i="1" kern="1200" dirty="0">
                          <a:solidFill>
                            <a:srgbClr val="7030A0"/>
                          </a:solidFill>
                          <a:latin typeface="+mn-lt"/>
                          <a:ea typeface="+mn-ea"/>
                          <a:cs typeface="+mn-cs"/>
                        </a:rPr>
                        <a:t>Joint</a:t>
                      </a:r>
                    </a:p>
                  </a:txBody>
                  <a:tcPr marL="9525" marR="9525" marT="9525" marB="0" anchor="b"/>
                </a:tc>
                <a:extLst>
                  <a:ext uri="{0D108BD9-81ED-4DB2-BD59-A6C34878D82A}">
                    <a16:rowId xmlns:a16="http://schemas.microsoft.com/office/drawing/2014/main" val="3067772204"/>
                  </a:ext>
                </a:extLst>
              </a:tr>
              <a:tr h="297047">
                <a:tc>
                  <a:txBody>
                    <a:bodyPr/>
                    <a:lstStyle/>
                    <a:p>
                      <a:pPr algn="ctr" fontAlgn="b"/>
                      <a:r>
                        <a:rPr lang="en-US" sz="1200" b="0" kern="1200" dirty="0">
                          <a:solidFill>
                            <a:schemeClr val="tx1"/>
                          </a:solidFill>
                          <a:latin typeface="+mn-lt"/>
                          <a:ea typeface="+mn-ea"/>
                          <a:cs typeface="+mn-cs"/>
                          <a:hlinkClick r:id="rId7"/>
                        </a:rPr>
                        <a:t>1018r0</a:t>
                      </a:r>
                      <a:endParaRPr lang="en-US" sz="1200" b="0" kern="1200" dirty="0">
                        <a:solidFill>
                          <a:schemeClr val="tx1"/>
                        </a:solidFill>
                        <a:latin typeface="+mn-lt"/>
                        <a:ea typeface="+mn-ea"/>
                        <a:cs typeface="+mn-cs"/>
                      </a:endParaRPr>
                    </a:p>
                  </a:txBody>
                  <a:tcPr marL="0" marR="9525" marT="9525" marB="0" anchor="b"/>
                </a:tc>
                <a:tc>
                  <a:txBody>
                    <a:bodyPr/>
                    <a:lstStyle/>
                    <a:p>
                      <a:pPr algn="l" fontAlgn="b"/>
                      <a:r>
                        <a:rPr lang="en-US" sz="1200" b="0" kern="1200" dirty="0">
                          <a:solidFill>
                            <a:schemeClr val="tx1"/>
                          </a:solidFill>
                          <a:latin typeface="+mn-lt"/>
                          <a:ea typeface="+mn-ea"/>
                          <a:cs typeface="+mn-cs"/>
                        </a:rPr>
                        <a:t>LB266: CR for Basic Multi-Link element - part 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Gaurang Naik</a:t>
                      </a:r>
                    </a:p>
                  </a:txBody>
                  <a:tcPr marL="9525" marR="9525" marT="9525" marB="0" anchor="b"/>
                </a:tc>
                <a:tc>
                  <a:txBody>
                    <a:bodyPr/>
                    <a:lstStyle/>
                    <a:p>
                      <a:pPr algn="ctr" fontAlgn="b"/>
                      <a:r>
                        <a:rPr kumimoji="0" lang="en-US" sz="1200" b="0" i="0" u="none" strike="noStrike" kern="1200" cap="none" spc="0" normalizeH="0" baseline="0" noProof="0" dirty="0">
                          <a:ln>
                            <a:noFill/>
                          </a:ln>
                          <a:solidFill>
                            <a:prstClr val="black"/>
                          </a:solidFill>
                          <a:effectLst/>
                          <a:uLnTx/>
                          <a:uFillTx/>
                          <a:latin typeface="Times New Roman"/>
                          <a:ea typeface="MS Gothic"/>
                          <a:cs typeface="+mn-cs"/>
                        </a:rPr>
                        <a:t>Pending</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30</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i="1" kern="1200" dirty="0">
                          <a:solidFill>
                            <a:srgbClr val="7030A0"/>
                          </a:solidFill>
                          <a:latin typeface="+mn-lt"/>
                          <a:ea typeface="+mn-ea"/>
                          <a:cs typeface="+mn-cs"/>
                          <a:hlinkClick r:id="rId8">
                            <a:extLst>
                              <a:ext uri="{A12FA001-AC4F-418D-AE19-62706E023703}">
                                <ahyp:hlinkClr xmlns:ahyp="http://schemas.microsoft.com/office/drawing/2018/hyperlinkcolor" val="tx"/>
                              </a:ext>
                            </a:extLst>
                          </a:hlinkClick>
                        </a:rPr>
                        <a:t>1019r2</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LB266: CR for Clause 9.3.3</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Gaurang Naik</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14</a:t>
                      </a:r>
                    </a:p>
                  </a:txBody>
                  <a:tcPr marL="9525" marR="9525" marT="9525" marB="0" anchor="b"/>
                </a:tc>
                <a:tc>
                  <a:txBody>
                    <a:bodyPr/>
                    <a:lstStyle/>
                    <a:p>
                      <a:pPr algn="ctr" fontAlgn="b"/>
                      <a:r>
                        <a:rPr lang="en-US" sz="1200" b="0" i="1"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1" kern="1200" dirty="0">
                          <a:solidFill>
                            <a:srgbClr val="7030A0"/>
                          </a:solidFill>
                          <a:latin typeface="+mn-lt"/>
                          <a:ea typeface="+mn-ea"/>
                          <a:cs typeface="+mn-cs"/>
                          <a:hlinkClick r:id="rId9">
                            <a:extLst>
                              <a:ext uri="{A12FA001-AC4F-418D-AE19-62706E023703}">
                                <ahyp:hlinkClr xmlns:ahyp="http://schemas.microsoft.com/office/drawing/2018/hyperlinkcolor" val="tx"/>
                              </a:ext>
                            </a:extLst>
                          </a:hlinkClick>
                        </a:rPr>
                        <a:t>1023r5</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AP Link Disablement </a:t>
                      </a:r>
                    </a:p>
                  </a:txBody>
                  <a:tcPr marL="9525" marR="9525" marT="9525" marB="0" anchor="b"/>
                </a:tc>
                <a:tc>
                  <a:txBody>
                    <a:bodyPr/>
                    <a:lstStyle/>
                    <a:p>
                      <a:pPr algn="ctr" fontAlgn="b"/>
                      <a:r>
                        <a:rPr lang="en-US" sz="1200" b="0" i="1" kern="1200" dirty="0">
                          <a:solidFill>
                            <a:srgbClr val="7030A0"/>
                          </a:solidFill>
                          <a:latin typeface="+mn-lt"/>
                          <a:ea typeface="+mn-ea"/>
                          <a:cs typeface="+mn-cs"/>
                        </a:rPr>
                        <a:t>Pooya Monajemi</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7</a:t>
                      </a:r>
                    </a:p>
                  </a:txBody>
                  <a:tcPr marL="9525" marR="9525" marT="9525" marB="0" anchor="b"/>
                </a:tc>
                <a:tc>
                  <a:txBody>
                    <a:bodyPr/>
                    <a:lstStyle/>
                    <a:p>
                      <a:pPr algn="ctr" fontAlgn="b"/>
                      <a:r>
                        <a:rPr lang="en-US" sz="1200" b="0" i="1"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i="1" kern="1200" dirty="0">
                          <a:solidFill>
                            <a:srgbClr val="7030A0"/>
                          </a:solidFill>
                          <a:latin typeface="+mn-lt"/>
                          <a:ea typeface="+mn-ea"/>
                          <a:cs typeface="+mn-cs"/>
                          <a:hlinkClick r:id="rId10">
                            <a:extLst>
                              <a:ext uri="{A12FA001-AC4F-418D-AE19-62706E023703}">
                                <ahyp:hlinkClr xmlns:ahyp="http://schemas.microsoft.com/office/drawing/2018/hyperlinkcolor" val="tx"/>
                              </a:ext>
                            </a:extLst>
                          </a:hlinkClick>
                        </a:rPr>
                        <a:t>1024r1</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LB266-CRs-on-CCA-sensitivity</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Lin Yang</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5</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1572575118"/>
                  </a:ext>
                </a:extLst>
              </a:tr>
              <a:tr h="297047">
                <a:tc>
                  <a:txBody>
                    <a:bodyPr/>
                    <a:lstStyle/>
                    <a:p>
                      <a:pPr algn="ctr" fontAlgn="b"/>
                      <a:r>
                        <a:rPr lang="en-US" sz="1200" b="0" i="1" kern="1200" dirty="0">
                          <a:solidFill>
                            <a:srgbClr val="7030A0"/>
                          </a:solidFill>
                          <a:latin typeface="+mn-lt"/>
                          <a:ea typeface="+mn-ea"/>
                          <a:cs typeface="+mn-cs"/>
                          <a:hlinkClick r:id="rId11">
                            <a:extLst>
                              <a:ext uri="{A12FA001-AC4F-418D-AE19-62706E023703}">
                                <ahyp:hlinkClr xmlns:ahyp="http://schemas.microsoft.com/office/drawing/2018/hyperlinkcolor" val="tx"/>
                              </a:ext>
                            </a:extLst>
                          </a:hlinkClick>
                        </a:rPr>
                        <a:t>1025r0</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CR-for-OM-part-1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dirty="0">
                          <a:solidFill>
                            <a:srgbClr val="7030A0"/>
                          </a:solidFill>
                          <a:effectLst/>
                        </a:rPr>
                        <a:t>Po-Kai Huang</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8</a:t>
                      </a:r>
                    </a:p>
                  </a:txBody>
                  <a:tcPr marL="9525" marR="9525" marT="9525" marB="0" anchor="b"/>
                </a:tc>
                <a:tc>
                  <a:txBody>
                    <a:bodyPr/>
                    <a:lstStyle/>
                    <a:p>
                      <a:pPr algn="ctr" fontAlgn="b"/>
                      <a:r>
                        <a:rPr lang="en-US" sz="1200" b="0" i="1"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989680276"/>
                  </a:ext>
                </a:extLst>
              </a:tr>
              <a:tr h="297047">
                <a:tc>
                  <a:txBody>
                    <a:bodyPr/>
                    <a:lstStyle/>
                    <a:p>
                      <a:pPr algn="ctr" fontAlgn="b"/>
                      <a:r>
                        <a:rPr lang="en-US" sz="1200" b="0" kern="1200" dirty="0">
                          <a:solidFill>
                            <a:srgbClr val="FFC000"/>
                          </a:solidFill>
                          <a:latin typeface="+mn-lt"/>
                          <a:ea typeface="+mn-ea"/>
                          <a:cs typeface="+mn-cs"/>
                          <a:hlinkClick r:id="rId12">
                            <a:extLst>
                              <a:ext uri="{A12FA001-AC4F-418D-AE19-62706E023703}">
                                <ahyp:hlinkClr xmlns:ahyp="http://schemas.microsoft.com/office/drawing/2018/hyperlinkcolor" val="tx"/>
                              </a:ext>
                            </a:extLst>
                          </a:hlinkClick>
                        </a:rPr>
                        <a:t>1026r0</a:t>
                      </a:r>
                      <a:endParaRPr lang="en-US" sz="1200" b="0" kern="1200" dirty="0">
                        <a:solidFill>
                          <a:srgbClr val="FFC000"/>
                        </a:solidFill>
                        <a:latin typeface="+mn-lt"/>
                        <a:ea typeface="+mn-ea"/>
                        <a:cs typeface="+mn-cs"/>
                      </a:endParaRPr>
                    </a:p>
                  </a:txBody>
                  <a:tcPr marL="0" marR="9525" marT="9525" marB="0" anchor="b"/>
                </a:tc>
                <a:tc>
                  <a:txBody>
                    <a:bodyPr/>
                    <a:lstStyle/>
                    <a:p>
                      <a:pPr algn="l" fontAlgn="b"/>
                      <a:r>
                        <a:rPr lang="en-US" sz="1200" b="0" kern="1200" dirty="0">
                          <a:solidFill>
                            <a:srgbClr val="FFC000"/>
                          </a:solidFill>
                          <a:latin typeface="+mn-lt"/>
                          <a:ea typeface="+mn-ea"/>
                          <a:cs typeface="+mn-cs"/>
                        </a:rPr>
                        <a:t>CR for </a:t>
                      </a:r>
                      <a:r>
                        <a:rPr lang="en-US" sz="1200" b="0" kern="1200" dirty="0" err="1">
                          <a:solidFill>
                            <a:srgbClr val="FFC000"/>
                          </a:solidFill>
                          <a:latin typeface="+mn-lt"/>
                          <a:ea typeface="+mn-ea"/>
                          <a:cs typeface="+mn-cs"/>
                        </a:rPr>
                        <a:t>misc</a:t>
                      </a:r>
                      <a:r>
                        <a:rPr lang="en-US" sz="1200" b="0" kern="1200" dirty="0">
                          <a:solidFill>
                            <a:srgbClr val="FFC000"/>
                          </a:solidFill>
                          <a:latin typeface="+mn-lt"/>
                          <a:ea typeface="+mn-ea"/>
                          <a:cs typeface="+mn-cs"/>
                        </a:rPr>
                        <a:t> CIDs for 35.3.12.4</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rgbClr val="FFC000"/>
                          </a:solidFill>
                          <a:latin typeface="+mn-lt"/>
                          <a:ea typeface="+mn-ea"/>
                          <a:cs typeface="+mn-cs"/>
                        </a:rPr>
                        <a:t>Laurent Cariou</a:t>
                      </a:r>
                    </a:p>
                  </a:txBody>
                  <a:tcPr marL="9525" marR="9525" marT="9525" marB="0" anchor="b"/>
                </a:tc>
                <a:tc>
                  <a:txBody>
                    <a:bodyPr/>
                    <a:lstStyle/>
                    <a:p>
                      <a:pPr algn="ctr" fontAlgn="b"/>
                      <a:r>
                        <a:rPr lang="en-US" sz="1200" b="0" kern="1200" dirty="0">
                          <a:solidFill>
                            <a:srgbClr val="FFC000"/>
                          </a:solidFill>
                          <a:latin typeface="+mn-lt"/>
                          <a:ea typeface="+mn-ea"/>
                          <a:cs typeface="+mn-cs"/>
                        </a:rPr>
                        <a:t>SP ran</a:t>
                      </a:r>
                    </a:p>
                  </a:txBody>
                  <a:tcPr marL="9525" marR="9525" marT="9525" marB="0" anchor="b"/>
                </a:tc>
                <a:tc>
                  <a:txBody>
                    <a:bodyPr/>
                    <a:lstStyle/>
                    <a:p>
                      <a:pPr algn="ctr" fontAlgn="b"/>
                      <a:r>
                        <a:rPr lang="en-US" sz="1200" b="0" kern="1200" dirty="0">
                          <a:solidFill>
                            <a:srgbClr val="FFC000"/>
                          </a:solidFill>
                          <a:latin typeface="+mn-lt"/>
                          <a:ea typeface="+mn-ea"/>
                          <a:cs typeface="+mn-cs"/>
                        </a:rPr>
                        <a:t>6</a:t>
                      </a:r>
                    </a:p>
                  </a:txBody>
                  <a:tcPr marL="9525" marR="9525" marT="9525" marB="0" anchor="b"/>
                </a:tc>
                <a:tc>
                  <a:txBody>
                    <a:bodyPr/>
                    <a:lstStyle/>
                    <a:p>
                      <a:pPr algn="ctr" fontAlgn="b"/>
                      <a:r>
                        <a:rPr lang="en-US" sz="1200" b="0" kern="1200" dirty="0">
                          <a:solidFill>
                            <a:srgbClr val="FFC000"/>
                          </a:solidFill>
                          <a:latin typeface="+mn-lt"/>
                          <a:ea typeface="+mn-ea"/>
                          <a:cs typeface="+mn-cs"/>
                        </a:rPr>
                        <a:t>MAC</a:t>
                      </a:r>
                    </a:p>
                  </a:txBody>
                  <a:tcPr marL="9525" marR="9525" marT="9525" marB="0" anchor="b"/>
                </a:tc>
                <a:extLst>
                  <a:ext uri="{0D108BD9-81ED-4DB2-BD59-A6C34878D82A}">
                    <a16:rowId xmlns:a16="http://schemas.microsoft.com/office/drawing/2014/main" val="3656549911"/>
                  </a:ext>
                </a:extLst>
              </a:tr>
              <a:tr h="297047">
                <a:tc>
                  <a:txBody>
                    <a:bodyPr/>
                    <a:lstStyle/>
                    <a:p>
                      <a:pPr algn="ctr" fontAlgn="b"/>
                      <a:r>
                        <a:rPr lang="en-US" sz="1200" b="0" i="1" kern="1200" dirty="0">
                          <a:solidFill>
                            <a:srgbClr val="7030A0"/>
                          </a:solidFill>
                          <a:latin typeface="+mn-lt"/>
                          <a:ea typeface="+mn-ea"/>
                          <a:cs typeface="+mn-cs"/>
                          <a:hlinkClick r:id="rId13">
                            <a:extLst>
                              <a:ext uri="{A12FA001-AC4F-418D-AE19-62706E023703}">
                                <ahyp:hlinkClr xmlns:ahyp="http://schemas.microsoft.com/office/drawing/2018/hyperlinkcolor" val="tx"/>
                              </a:ext>
                            </a:extLst>
                          </a:hlinkClick>
                        </a:rPr>
                        <a:t>1027r2</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D2.0 Comment Resolution on U-SIG Part 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Alice Chen</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11</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3170315652"/>
                  </a:ext>
                </a:extLst>
              </a:tr>
              <a:tr h="297047">
                <a:tc>
                  <a:txBody>
                    <a:bodyPr/>
                    <a:lstStyle/>
                    <a:p>
                      <a:pPr algn="ctr" fontAlgn="b"/>
                      <a:r>
                        <a:rPr lang="en-US" sz="1200" b="0" kern="1200" dirty="0">
                          <a:solidFill>
                            <a:schemeClr val="tx1"/>
                          </a:solidFill>
                          <a:latin typeface="+mn-lt"/>
                          <a:ea typeface="+mn-ea"/>
                          <a:cs typeface="+mn-cs"/>
                          <a:hlinkClick r:id="rId14"/>
                        </a:rPr>
                        <a:t>1028r0</a:t>
                      </a:r>
                      <a:endParaRPr lang="en-US" sz="1200" b="0" kern="1200" dirty="0">
                        <a:solidFill>
                          <a:schemeClr val="tx1"/>
                        </a:solidFill>
                        <a:latin typeface="+mn-lt"/>
                        <a:ea typeface="+mn-ea"/>
                        <a:cs typeface="+mn-cs"/>
                      </a:endParaRPr>
                    </a:p>
                  </a:txBody>
                  <a:tcPr marL="0" marR="9525" marT="9525" marB="0" anchor="b"/>
                </a:tc>
                <a:tc>
                  <a:txBody>
                    <a:bodyPr/>
                    <a:lstStyle/>
                    <a:p>
                      <a:pPr algn="l" fontAlgn="b"/>
                      <a:r>
                        <a:rPr lang="en-US" sz="1200" b="0" kern="1200" dirty="0">
                          <a:solidFill>
                            <a:schemeClr val="tx1"/>
                          </a:solidFill>
                          <a:latin typeface="+mn-lt"/>
                          <a:ea typeface="+mn-ea"/>
                          <a:cs typeface="+mn-cs"/>
                        </a:rPr>
                        <a:t>Triggered TXOP Sharing Error Recovery CID 12420</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Ronny Y. Kim</a:t>
                      </a:r>
                    </a:p>
                  </a:txBody>
                  <a:tcPr marL="9525" marR="9525" marT="9525" marB="0" anchor="b"/>
                </a:tc>
                <a:tc>
                  <a:txBody>
                    <a:bodyPr/>
                    <a:lstStyle/>
                    <a:p>
                      <a:pPr algn="ctr" fontAlgn="b"/>
                      <a:r>
                        <a:rPr kumimoji="0" lang="en-US" sz="1200" b="0" i="0" u="none" strike="noStrike" kern="1200" cap="none" spc="0" normalizeH="0" baseline="0" noProof="0" dirty="0">
                          <a:ln>
                            <a:noFill/>
                          </a:ln>
                          <a:solidFill>
                            <a:schemeClr val="tx1"/>
                          </a:solidFill>
                          <a:effectLst/>
                          <a:uLnTx/>
                          <a:uFillTx/>
                          <a:latin typeface="+mn-lt"/>
                          <a:ea typeface="+mn-ea"/>
                          <a:cs typeface="+mn-cs"/>
                        </a:rPr>
                        <a:t>Pending</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1</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548110535"/>
                  </a:ext>
                </a:extLst>
              </a:tr>
              <a:tr h="297047">
                <a:tc>
                  <a:txBody>
                    <a:bodyPr/>
                    <a:lstStyle/>
                    <a:p>
                      <a:pPr algn="ctr" fontAlgn="b"/>
                      <a:r>
                        <a:rPr lang="en-US" sz="1200" b="0" i="1" kern="1200" dirty="0">
                          <a:solidFill>
                            <a:srgbClr val="7030A0"/>
                          </a:solidFill>
                          <a:latin typeface="+mn-lt"/>
                          <a:ea typeface="+mn-ea"/>
                          <a:cs typeface="+mn-cs"/>
                          <a:hlinkClick r:id="rId15">
                            <a:extLst>
                              <a:ext uri="{A12FA001-AC4F-418D-AE19-62706E023703}">
                                <ahyp:hlinkClr xmlns:ahyp="http://schemas.microsoft.com/office/drawing/2018/hyperlinkcolor" val="tx"/>
                              </a:ext>
                            </a:extLst>
                          </a:hlinkClick>
                        </a:rPr>
                        <a:t>1029r2</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LB266-CR-for-35.3.4.1 </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Laurent Cariou</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18</a:t>
                      </a:r>
                    </a:p>
                  </a:txBody>
                  <a:tcPr marL="9525" marR="9525" marT="9525" marB="0" anchor="b"/>
                </a:tc>
                <a:tc>
                  <a:txBody>
                    <a:bodyPr/>
                    <a:lstStyle/>
                    <a:p>
                      <a:pPr algn="ctr" fontAlgn="b"/>
                      <a:r>
                        <a:rPr lang="en-US" sz="1200" b="0" i="1"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1725242346"/>
                  </a:ext>
                </a:extLst>
              </a:tr>
              <a:tr h="297047">
                <a:tc>
                  <a:txBody>
                    <a:bodyPr/>
                    <a:lstStyle/>
                    <a:p>
                      <a:pPr algn="ctr"/>
                      <a:r>
                        <a:rPr lang="en-US" sz="1200" b="0" i="1" dirty="0">
                          <a:solidFill>
                            <a:srgbClr val="7030A0"/>
                          </a:solidFill>
                          <a:effectLst/>
                          <a:hlinkClick r:id="rId16">
                            <a:extLst>
                              <a:ext uri="{A12FA001-AC4F-418D-AE19-62706E023703}">
                                <ahyp:hlinkClr xmlns:ahyp="http://schemas.microsoft.com/office/drawing/2018/hyperlinkcolor" val="tx"/>
                              </a:ext>
                            </a:extLst>
                          </a:hlinkClick>
                        </a:rPr>
                        <a:t>1030r0</a:t>
                      </a:r>
                      <a:endParaRPr lang="en-US" sz="1200" b="0" i="1" dirty="0">
                        <a:solidFill>
                          <a:srgbClr val="7030A0"/>
                        </a:solidFill>
                        <a:effectLst/>
                      </a:endParaRPr>
                    </a:p>
                  </a:txBody>
                  <a:tcPr anchor="ctr"/>
                </a:tc>
                <a:tc>
                  <a:txBody>
                    <a:bodyPr/>
                    <a:lstStyle/>
                    <a:p>
                      <a:pPr algn="l" fontAlgn="b"/>
                      <a:r>
                        <a:rPr lang="nb-NO" sz="1200" b="0" i="1" kern="1200" dirty="0">
                          <a:solidFill>
                            <a:srgbClr val="7030A0"/>
                          </a:solidFill>
                          <a:latin typeface="+mn-lt"/>
                          <a:ea typeface="+mn-ea"/>
                          <a:cs typeface="+mn-cs"/>
                        </a:rPr>
                        <a:t>CR for 36.3.2.5 20 MHz operating non-AP STAs</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Eunsung Park</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12</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2774369439"/>
                  </a:ext>
                </a:extLst>
              </a:tr>
            </a:tbl>
          </a:graphicData>
        </a:graphic>
      </p:graphicFrame>
    </p:spTree>
    <p:extLst>
      <p:ext uri="{BB962C8B-B14F-4D97-AF65-F5344CB8AC3E}">
        <p14:creationId xmlns:p14="http://schemas.microsoft.com/office/powerpoint/2010/main" val="16659934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074640681"/>
              </p:ext>
            </p:extLst>
          </p:nvPr>
        </p:nvGraphicFramePr>
        <p:xfrm>
          <a:off x="851217" y="1582301"/>
          <a:ext cx="7683183" cy="475723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09600">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a:r>
                        <a:rPr lang="en-US" sz="1200" b="0" i="1" dirty="0">
                          <a:solidFill>
                            <a:srgbClr val="7030A0"/>
                          </a:solidFill>
                          <a:effectLst/>
                          <a:hlinkClick r:id="rId2">
                            <a:extLst>
                              <a:ext uri="{A12FA001-AC4F-418D-AE19-62706E023703}">
                                <ahyp:hlinkClr xmlns:ahyp="http://schemas.microsoft.com/office/drawing/2018/hyperlinkcolor" val="tx"/>
                              </a:ext>
                            </a:extLst>
                          </a:hlinkClick>
                        </a:rPr>
                        <a:t>1031r1</a:t>
                      </a:r>
                      <a:endParaRPr lang="en-US" sz="1200" b="0" i="1" dirty="0">
                        <a:solidFill>
                          <a:srgbClr val="7030A0"/>
                        </a:solidFill>
                        <a:effectLst/>
                      </a:endParaRPr>
                    </a:p>
                  </a:txBody>
                  <a:tcPr anchor="ctr"/>
                </a:tc>
                <a:tc>
                  <a:txBody>
                    <a:bodyPr/>
                    <a:lstStyle/>
                    <a:p>
                      <a:pPr algn="l" fontAlgn="b"/>
                      <a:r>
                        <a:rPr lang="en-US" sz="1200" b="0" i="1" kern="1200" dirty="0">
                          <a:solidFill>
                            <a:srgbClr val="7030A0"/>
                          </a:solidFill>
                          <a:latin typeface="+mn-lt"/>
                          <a:ea typeface="+mn-ea"/>
                          <a:cs typeface="+mn-cs"/>
                        </a:rPr>
                        <a:t>CR for 36.3.12.9 EHT-STF</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Eunsung Park</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3</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1387265439"/>
                  </a:ext>
                </a:extLst>
              </a:tr>
              <a:tr h="259126">
                <a:tc>
                  <a:txBody>
                    <a:bodyPr/>
                    <a:lstStyle/>
                    <a:p>
                      <a:pPr algn="ctr"/>
                      <a:r>
                        <a:rPr lang="en-US" sz="1200" b="0" i="1" dirty="0">
                          <a:solidFill>
                            <a:srgbClr val="7030A0"/>
                          </a:solidFill>
                          <a:effectLst/>
                          <a:hlinkClick r:id="rId3">
                            <a:extLst>
                              <a:ext uri="{A12FA001-AC4F-418D-AE19-62706E023703}">
                                <ahyp:hlinkClr xmlns:ahyp="http://schemas.microsoft.com/office/drawing/2018/hyperlinkcolor" val="tx"/>
                              </a:ext>
                            </a:extLst>
                          </a:hlinkClick>
                        </a:rPr>
                        <a:t>1032r2</a:t>
                      </a:r>
                      <a:endParaRPr lang="en-US" sz="1200" b="0" i="1" dirty="0">
                        <a:solidFill>
                          <a:srgbClr val="7030A0"/>
                        </a:solidFill>
                        <a:effectLst/>
                      </a:endParaRPr>
                    </a:p>
                  </a:txBody>
                  <a:tcPr anchor="ctr"/>
                </a:tc>
                <a:tc>
                  <a:txBody>
                    <a:bodyPr/>
                    <a:lstStyle/>
                    <a:p>
                      <a:pPr algn="l" fontAlgn="b"/>
                      <a:r>
                        <a:rPr lang="en-US" sz="1200" b="0" i="1" kern="1200" dirty="0">
                          <a:solidFill>
                            <a:srgbClr val="7030A0"/>
                          </a:solidFill>
                          <a:latin typeface="+mn-lt"/>
                          <a:ea typeface="+mn-ea"/>
                          <a:cs typeface="+mn-cs"/>
                        </a:rPr>
                        <a:t>CR for 35.3.3</a:t>
                      </a:r>
                    </a:p>
                  </a:txBody>
                  <a:tcPr marL="9525" marR="9525" marT="9525" marB="0" anchor="b"/>
                </a:tc>
                <a:tc>
                  <a:txBody>
                    <a:bodyPr/>
                    <a:lstStyle/>
                    <a:p>
                      <a:pPr algn="ctr" fontAlgn="b"/>
                      <a:r>
                        <a:rPr lang="en-US" sz="1200" b="0" i="1" kern="1200" dirty="0">
                          <a:solidFill>
                            <a:srgbClr val="7030A0"/>
                          </a:solidFill>
                          <a:latin typeface="+mn-lt"/>
                          <a:ea typeface="+mn-ea"/>
                          <a:cs typeface="+mn-cs"/>
                        </a:rPr>
                        <a:t>Po-Kai Huang</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22</a:t>
                      </a:r>
                    </a:p>
                  </a:txBody>
                  <a:tcPr marL="9525" marR="9525" marT="9525" marB="0" anchor="b"/>
                </a:tc>
                <a:tc>
                  <a:txBody>
                    <a:bodyPr/>
                    <a:lstStyle/>
                    <a:p>
                      <a:pPr algn="ctr" fontAlgn="b"/>
                      <a:r>
                        <a:rPr lang="en-US" sz="1200" b="0" i="1"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10004"/>
                  </a:ext>
                </a:extLst>
              </a:tr>
              <a:tr h="259126">
                <a:tc>
                  <a:txBody>
                    <a:bodyPr/>
                    <a:lstStyle/>
                    <a:p>
                      <a:pPr algn="ctr"/>
                      <a:r>
                        <a:rPr lang="en-US" sz="1200" b="0" dirty="0">
                          <a:effectLst/>
                          <a:hlinkClick r:id="rId4"/>
                        </a:rPr>
                        <a:t>1036r0</a:t>
                      </a:r>
                      <a:endParaRPr lang="en-US" sz="1200" b="0" dirty="0">
                        <a:effectLst/>
                      </a:endParaRPr>
                    </a:p>
                  </a:txBody>
                  <a:tcPr anchor="ctr"/>
                </a:tc>
                <a:tc>
                  <a:txBody>
                    <a:bodyPr/>
                    <a:lstStyle/>
                    <a:p>
                      <a:pPr algn="l" fontAlgn="b"/>
                      <a:r>
                        <a:rPr lang="en-US" sz="1200" b="0" kern="1200" dirty="0">
                          <a:solidFill>
                            <a:schemeClr val="tx1"/>
                          </a:solidFill>
                          <a:latin typeface="+mn-lt"/>
                          <a:ea typeface="+mn-ea"/>
                          <a:cs typeface="+mn-cs"/>
                        </a:rPr>
                        <a:t>CR for latency sensitive traffic delivery</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Liuming Lu </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1</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067772204"/>
                  </a:ext>
                </a:extLst>
              </a:tr>
              <a:tr h="297047">
                <a:tc>
                  <a:txBody>
                    <a:bodyPr/>
                    <a:lstStyle/>
                    <a:p>
                      <a:pPr algn="ctr" fontAlgn="b"/>
                      <a:r>
                        <a:rPr lang="en-US" sz="1200" b="0" kern="1200" dirty="0">
                          <a:solidFill>
                            <a:schemeClr val="tx1"/>
                          </a:solidFill>
                          <a:latin typeface="+mn-lt"/>
                          <a:ea typeface="+mn-ea"/>
                          <a:cs typeface="+mn-cs"/>
                        </a:rPr>
                        <a:t>1037r0</a:t>
                      </a:r>
                    </a:p>
                  </a:txBody>
                  <a:tcPr marL="0" marR="9525" marT="9525" marB="0" anchor="b"/>
                </a:tc>
                <a:tc>
                  <a:txBody>
                    <a:bodyPr/>
                    <a:lstStyle/>
                    <a:p>
                      <a:pPr algn="l" fontAlgn="b"/>
                      <a:r>
                        <a:rPr lang="en-US" sz="1200" b="0" kern="1200" dirty="0">
                          <a:solidFill>
                            <a:schemeClr val="tx1"/>
                          </a:solidFill>
                          <a:latin typeface="+mn-lt"/>
                          <a:ea typeface="+mn-ea"/>
                          <a:cs typeface="+mn-cs"/>
                        </a:rPr>
                        <a:t>CR for 35.9.2.1 Latency sensitive traffic differentiation</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Liuming Lu </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1</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i="1" kern="1200" dirty="0">
                          <a:solidFill>
                            <a:srgbClr val="7030A0"/>
                          </a:solidFill>
                          <a:latin typeface="+mn-lt"/>
                          <a:ea typeface="+mn-ea"/>
                          <a:cs typeface="+mn-cs"/>
                          <a:hlinkClick r:id="rId5">
                            <a:extLst>
                              <a:ext uri="{A12FA001-AC4F-418D-AE19-62706E023703}">
                                <ahyp:hlinkClr xmlns:ahyp="http://schemas.microsoft.com/office/drawing/2018/hyperlinkcolor" val="tx"/>
                              </a:ext>
                            </a:extLst>
                          </a:hlinkClick>
                        </a:rPr>
                        <a:t>1042r0</a:t>
                      </a:r>
                      <a:endParaRPr lang="en-US" sz="1200" b="0" i="1" kern="1200" dirty="0">
                        <a:solidFill>
                          <a:srgbClr val="7030A0"/>
                        </a:solidFill>
                        <a:latin typeface="+mn-lt"/>
                        <a:ea typeface="+mn-ea"/>
                        <a:cs typeface="+mn-cs"/>
                      </a:endParaRPr>
                    </a:p>
                  </a:txBody>
                  <a:tcPr marL="0" marR="9525" marT="9525" marB="0" anchor="b"/>
                </a:tc>
                <a:tc>
                  <a:txBody>
                    <a:bodyPr/>
                    <a:lstStyle/>
                    <a:p>
                      <a:pPr algn="l"/>
                      <a:r>
                        <a:rPr lang="en-US" sz="1200" b="0" i="1" dirty="0">
                          <a:solidFill>
                            <a:srgbClr val="7030A0"/>
                          </a:solidFill>
                          <a:effectLst/>
                        </a:rPr>
                        <a:t>LB266-Caluse3.2-CIDs-part-1</a:t>
                      </a: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effectLst/>
                          <a:latin typeface="+mn-lt"/>
                          <a:ea typeface="+mn-ea"/>
                          <a:cs typeface="+mn-cs"/>
                        </a:rPr>
                        <a:t>Ross Jian Yu</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4</a:t>
                      </a:r>
                    </a:p>
                  </a:txBody>
                  <a:tcPr marL="9525" marR="9525" marT="9525" marB="0" anchor="b"/>
                </a:tc>
                <a:tc>
                  <a:txBody>
                    <a:bodyPr/>
                    <a:lstStyle/>
                    <a:p>
                      <a:pPr algn="ctr" fontAlgn="b"/>
                      <a:r>
                        <a:rPr lang="en-US" sz="1200" b="0" i="1" kern="1200" dirty="0">
                          <a:solidFill>
                            <a:srgbClr val="7030A0"/>
                          </a:solidFill>
                          <a:latin typeface="+mn-lt"/>
                          <a:ea typeface="+mn-ea"/>
                          <a:cs typeface="+mn-cs"/>
                        </a:rPr>
                        <a:t>Joint</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0" kern="1200" dirty="0">
                          <a:solidFill>
                            <a:schemeClr val="tx1"/>
                          </a:solidFill>
                          <a:effectLst/>
                          <a:latin typeface="+mn-lt"/>
                          <a:ea typeface="+mn-ea"/>
                          <a:cs typeface="+mn-cs"/>
                          <a:hlinkClick r:id="rId6"/>
                        </a:rPr>
                        <a:t>1043</a:t>
                      </a:r>
                      <a:r>
                        <a:rPr lang="en-US" sz="1200" b="0" kern="1200" dirty="0">
                          <a:solidFill>
                            <a:schemeClr val="tx1"/>
                          </a:solidFill>
                          <a:latin typeface="+mn-lt"/>
                          <a:ea typeface="+mn-ea"/>
                          <a:cs typeface="+mn-cs"/>
                          <a:hlinkClick r:id="rId6"/>
                        </a:rPr>
                        <a:t>r0</a:t>
                      </a:r>
                      <a:endParaRPr lang="en-US" sz="1200" b="0" kern="1200" dirty="0">
                        <a:solidFill>
                          <a:schemeClr val="tx1"/>
                        </a:solidFill>
                        <a:latin typeface="+mn-lt"/>
                        <a:ea typeface="+mn-ea"/>
                        <a:cs typeface="+mn-cs"/>
                      </a:endParaRPr>
                    </a:p>
                  </a:txBody>
                  <a:tcPr marL="0" marR="9525" marT="9525" marB="0" anchor="b"/>
                </a:tc>
                <a:tc>
                  <a:txBody>
                    <a:bodyPr/>
                    <a:lstStyle/>
                    <a:p>
                      <a:pPr algn="l" fontAlgn="b"/>
                      <a:r>
                        <a:rPr lang="en-US" sz="1200" b="0" i="0" kern="1200" dirty="0">
                          <a:solidFill>
                            <a:schemeClr val="tx1"/>
                          </a:solidFill>
                          <a:effectLst/>
                          <a:latin typeface="+mn-lt"/>
                          <a:ea typeface="+mn-ea"/>
                          <a:cs typeface="+mn-cs"/>
                        </a:rPr>
                        <a:t>LB266 CR on More Data Ack</a:t>
                      </a: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Guogang Huang </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1</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571507352"/>
                  </a:ext>
                </a:extLst>
              </a:tr>
              <a:tr h="297047">
                <a:tc>
                  <a:txBody>
                    <a:bodyPr/>
                    <a:lstStyle/>
                    <a:p>
                      <a:pPr algn="ctr" fontAlgn="b"/>
                      <a:r>
                        <a:rPr lang="en-US" sz="1200" b="0" i="1" kern="1200" dirty="0">
                          <a:solidFill>
                            <a:srgbClr val="7030A0"/>
                          </a:solidFill>
                          <a:effectLst/>
                          <a:latin typeface="+mn-lt"/>
                          <a:ea typeface="+mn-ea"/>
                          <a:cs typeface="+mn-cs"/>
                          <a:hlinkClick r:id="rId7">
                            <a:extLst>
                              <a:ext uri="{A12FA001-AC4F-418D-AE19-62706E023703}">
                                <ahyp:hlinkClr xmlns:ahyp="http://schemas.microsoft.com/office/drawing/2018/hyperlinkcolor" val="tx"/>
                              </a:ext>
                            </a:extLst>
                          </a:hlinkClick>
                        </a:rPr>
                        <a:t>1044</a:t>
                      </a:r>
                      <a:r>
                        <a:rPr lang="en-US" sz="1200" b="0" i="1" kern="1200" dirty="0">
                          <a:solidFill>
                            <a:srgbClr val="7030A0"/>
                          </a:solidFill>
                          <a:latin typeface="+mn-lt"/>
                          <a:ea typeface="+mn-ea"/>
                          <a:cs typeface="+mn-cs"/>
                          <a:hlinkClick r:id="rId7">
                            <a:extLst>
                              <a:ext uri="{A12FA001-AC4F-418D-AE19-62706E023703}">
                                <ahyp:hlinkClr xmlns:ahyp="http://schemas.microsoft.com/office/drawing/2018/hyperlinkcolor" val="tx"/>
                              </a:ext>
                            </a:extLst>
                          </a:hlinkClick>
                        </a:rPr>
                        <a:t>r2</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effectLst/>
                          <a:latin typeface="+mn-lt"/>
                          <a:ea typeface="+mn-ea"/>
                          <a:cs typeface="+mn-cs"/>
                        </a:rPr>
                        <a:t>LB266 CR on Annex Z-part 1</a:t>
                      </a:r>
                      <a:endParaRPr lang="en-US" sz="1200" b="0" i="1"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effectLst/>
                          <a:latin typeface="+mn-lt"/>
                          <a:ea typeface="+mn-ea"/>
                          <a:cs typeface="+mn-cs"/>
                        </a:rPr>
                        <a:t>Ross Jian Yu</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7</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200" b="0" i="1" kern="1200" dirty="0">
                          <a:solidFill>
                            <a:srgbClr val="7030A0"/>
                          </a:solidFill>
                          <a:effectLst/>
                          <a:latin typeface="+mn-lt"/>
                          <a:ea typeface="+mn-ea"/>
                          <a:cs typeface="+mn-cs"/>
                          <a:hlinkClick r:id="rId8">
                            <a:extLst>
                              <a:ext uri="{A12FA001-AC4F-418D-AE19-62706E023703}">
                                <ahyp:hlinkClr xmlns:ahyp="http://schemas.microsoft.com/office/drawing/2018/hyperlinkcolor" val="tx"/>
                              </a:ext>
                            </a:extLst>
                          </a:hlinkClick>
                        </a:rPr>
                        <a:t>1045</a:t>
                      </a:r>
                      <a:r>
                        <a:rPr lang="en-US" sz="1200" b="0" i="1" kern="1200" dirty="0">
                          <a:solidFill>
                            <a:srgbClr val="7030A0"/>
                          </a:solidFill>
                          <a:latin typeface="+mn-lt"/>
                          <a:ea typeface="+mn-ea"/>
                          <a:cs typeface="+mn-cs"/>
                          <a:hlinkClick r:id="rId8">
                            <a:extLst>
                              <a:ext uri="{A12FA001-AC4F-418D-AE19-62706E023703}">
                                <ahyp:hlinkClr xmlns:ahyp="http://schemas.microsoft.com/office/drawing/2018/hyperlinkcolor" val="tx"/>
                              </a:ext>
                            </a:extLst>
                          </a:hlinkClick>
                        </a:rPr>
                        <a:t>r3</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effectLst/>
                          <a:latin typeface="+mn-lt"/>
                          <a:ea typeface="+mn-ea"/>
                          <a:cs typeface="+mn-cs"/>
                        </a:rPr>
                        <a:t>LB266 CR for subclause 35.3.12.6</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effectLst/>
                          <a:latin typeface="+mn-lt"/>
                          <a:ea typeface="+mn-ea"/>
                          <a:cs typeface="+mn-cs"/>
                        </a:rPr>
                        <a:t>Ming Gan</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10</a:t>
                      </a:r>
                    </a:p>
                  </a:txBody>
                  <a:tcPr marL="9525" marR="9525" marT="9525" marB="0" anchor="b"/>
                </a:tc>
                <a:tc>
                  <a:txBody>
                    <a:bodyPr/>
                    <a:lstStyle/>
                    <a:p>
                      <a:pPr algn="ctr" fontAlgn="b"/>
                      <a:r>
                        <a:rPr lang="en-US" sz="1200" b="0" i="1" kern="1200" dirty="0">
                          <a:solidFill>
                            <a:srgbClr val="7030A0"/>
                          </a:solidFill>
                          <a:latin typeface="+mn-lt"/>
                          <a:ea typeface="+mn-ea"/>
                          <a:cs typeface="+mn-cs"/>
                        </a:rPr>
                        <a:t>Joint</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i="0" kern="1200" dirty="0">
                          <a:solidFill>
                            <a:schemeClr val="tx1"/>
                          </a:solidFill>
                          <a:effectLst/>
                          <a:latin typeface="+mn-lt"/>
                          <a:ea typeface="+mn-ea"/>
                          <a:cs typeface="+mn-cs"/>
                          <a:hlinkClick r:id="rId9"/>
                        </a:rPr>
                        <a:t>1046</a:t>
                      </a:r>
                      <a:r>
                        <a:rPr lang="en-US" sz="1200" b="0" kern="1200" dirty="0">
                          <a:solidFill>
                            <a:schemeClr val="tx1"/>
                          </a:solidFill>
                          <a:latin typeface="+mn-lt"/>
                          <a:ea typeface="+mn-ea"/>
                          <a:cs typeface="+mn-cs"/>
                          <a:hlinkClick r:id="rId9"/>
                        </a:rPr>
                        <a:t>r0</a:t>
                      </a:r>
                      <a:endParaRPr lang="en-US" sz="1200" b="0" kern="1200" dirty="0">
                        <a:solidFill>
                          <a:schemeClr val="tx1"/>
                        </a:solidFill>
                        <a:latin typeface="+mn-lt"/>
                        <a:ea typeface="+mn-ea"/>
                        <a:cs typeface="+mn-cs"/>
                      </a:endParaRPr>
                    </a:p>
                  </a:txBody>
                  <a:tcPr marL="0" marR="9525" marT="9525" marB="0" anchor="b"/>
                </a:tc>
                <a:tc>
                  <a:txBody>
                    <a:bodyPr/>
                    <a:lstStyle/>
                    <a:p>
                      <a:pPr algn="l" fontAlgn="b"/>
                      <a:r>
                        <a:rPr lang="en-US" sz="1200" b="0" i="0" kern="1200" dirty="0">
                          <a:solidFill>
                            <a:schemeClr val="tx1"/>
                          </a:solidFill>
                          <a:effectLst/>
                          <a:latin typeface="+mn-lt"/>
                          <a:ea typeface="+mn-ea"/>
                          <a:cs typeface="+mn-cs"/>
                        </a:rPr>
                        <a:t>LB266 CR for subclause 9.4.2.199</a:t>
                      </a: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Ming Gan</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3</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1572575118"/>
                  </a:ext>
                </a:extLst>
              </a:tr>
              <a:tr h="297047">
                <a:tc>
                  <a:txBody>
                    <a:bodyPr/>
                    <a:lstStyle/>
                    <a:p>
                      <a:pPr algn="ctr" fontAlgn="b"/>
                      <a:r>
                        <a:rPr lang="en-US" sz="1200" b="0" i="1" kern="1200" dirty="0">
                          <a:solidFill>
                            <a:srgbClr val="7030A0"/>
                          </a:solidFill>
                          <a:effectLst/>
                          <a:latin typeface="+mn-lt"/>
                          <a:ea typeface="+mn-ea"/>
                          <a:cs typeface="+mn-cs"/>
                          <a:hlinkClick r:id="rId10">
                            <a:extLst>
                              <a:ext uri="{A12FA001-AC4F-418D-AE19-62706E023703}">
                                <ahyp:hlinkClr xmlns:ahyp="http://schemas.microsoft.com/office/drawing/2018/hyperlinkcolor" val="tx"/>
                              </a:ext>
                            </a:extLst>
                          </a:hlinkClick>
                        </a:rPr>
                        <a:t>1047</a:t>
                      </a:r>
                      <a:r>
                        <a:rPr lang="en-US" sz="1200" b="0" i="1" kern="1200" dirty="0">
                          <a:solidFill>
                            <a:srgbClr val="7030A0"/>
                          </a:solidFill>
                          <a:latin typeface="+mn-lt"/>
                          <a:ea typeface="+mn-ea"/>
                          <a:cs typeface="+mn-cs"/>
                          <a:hlinkClick r:id="rId10">
                            <a:extLst>
                              <a:ext uri="{A12FA001-AC4F-418D-AE19-62706E023703}">
                                <ahyp:hlinkClr xmlns:ahyp="http://schemas.microsoft.com/office/drawing/2018/hyperlinkcolor" val="tx"/>
                              </a:ext>
                            </a:extLst>
                          </a:hlinkClick>
                        </a:rPr>
                        <a:t>r1</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effectLst/>
                          <a:latin typeface="+mn-lt"/>
                          <a:ea typeface="+mn-ea"/>
                          <a:cs typeface="+mn-cs"/>
                        </a:rPr>
                        <a:t>LB266 CR for subclause 9.3.3.8</a:t>
                      </a:r>
                      <a:endParaRPr lang="en-US" sz="1200" b="0" i="1"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effectLst/>
                          <a:latin typeface="+mn-lt"/>
                          <a:ea typeface="+mn-ea"/>
                          <a:cs typeface="+mn-cs"/>
                        </a:rPr>
                        <a:t>Ming Gan</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6</a:t>
                      </a:r>
                    </a:p>
                  </a:txBody>
                  <a:tcPr marL="9525" marR="9525" marT="9525" marB="0" anchor="b"/>
                </a:tc>
                <a:tc>
                  <a:txBody>
                    <a:bodyPr/>
                    <a:lstStyle/>
                    <a:p>
                      <a:pPr algn="ctr" fontAlgn="b"/>
                      <a:r>
                        <a:rPr lang="en-US" sz="1200" b="0" i="1"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989680276"/>
                  </a:ext>
                </a:extLst>
              </a:tr>
              <a:tr h="297047">
                <a:tc>
                  <a:txBody>
                    <a:bodyPr/>
                    <a:lstStyle/>
                    <a:p>
                      <a:pPr algn="ctr" fontAlgn="b"/>
                      <a:r>
                        <a:rPr lang="en-US" sz="1200" b="0" i="1" kern="1200" dirty="0">
                          <a:solidFill>
                            <a:srgbClr val="7030A0"/>
                          </a:solidFill>
                          <a:effectLst/>
                          <a:latin typeface="+mn-lt"/>
                          <a:ea typeface="+mn-ea"/>
                          <a:cs typeface="+mn-cs"/>
                          <a:hlinkClick r:id="rId11">
                            <a:extLst>
                              <a:ext uri="{A12FA001-AC4F-418D-AE19-62706E023703}">
                                <ahyp:hlinkClr xmlns:ahyp="http://schemas.microsoft.com/office/drawing/2018/hyperlinkcolor" val="tx"/>
                              </a:ext>
                            </a:extLst>
                          </a:hlinkClick>
                        </a:rPr>
                        <a:t>1048</a:t>
                      </a:r>
                      <a:r>
                        <a:rPr lang="en-US" sz="1200" b="0" i="1" kern="1200" dirty="0">
                          <a:solidFill>
                            <a:srgbClr val="7030A0"/>
                          </a:solidFill>
                          <a:latin typeface="+mn-lt"/>
                          <a:ea typeface="+mn-ea"/>
                          <a:cs typeface="+mn-cs"/>
                          <a:hlinkClick r:id="rId11">
                            <a:extLst>
                              <a:ext uri="{A12FA001-AC4F-418D-AE19-62706E023703}">
                                <ahyp:hlinkClr xmlns:ahyp="http://schemas.microsoft.com/office/drawing/2018/hyperlinkcolor" val="tx"/>
                              </a:ext>
                            </a:extLst>
                          </a:hlinkClick>
                        </a:rPr>
                        <a:t>r0</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effectLst/>
                          <a:latin typeface="+mn-lt"/>
                          <a:ea typeface="+mn-ea"/>
                          <a:cs typeface="+mn-cs"/>
                        </a:rPr>
                        <a:t>LB266 CR 320MHz indication in non-HT duplicated frame</a:t>
                      </a:r>
                      <a:endParaRPr lang="en-US" sz="1200" b="0" i="1"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Yunbo Li </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2</a:t>
                      </a:r>
                    </a:p>
                  </a:txBody>
                  <a:tcPr marL="9525" marR="9525" marT="9525" marB="0" anchor="b"/>
                </a:tc>
                <a:tc>
                  <a:txBody>
                    <a:bodyPr/>
                    <a:lstStyle/>
                    <a:p>
                      <a:pPr algn="ctr" fontAlgn="b"/>
                      <a:r>
                        <a:rPr lang="en-US" sz="1200" b="0" i="1" kern="1200" dirty="0">
                          <a:solidFill>
                            <a:srgbClr val="7030A0"/>
                          </a:solidFill>
                          <a:latin typeface="+mn-lt"/>
                          <a:ea typeface="+mn-ea"/>
                          <a:cs typeface="+mn-cs"/>
                        </a:rPr>
                        <a:t>Joint</a:t>
                      </a:r>
                    </a:p>
                  </a:txBody>
                  <a:tcPr marL="9525" marR="9525" marT="9525" marB="0" anchor="b"/>
                </a:tc>
                <a:extLst>
                  <a:ext uri="{0D108BD9-81ED-4DB2-BD59-A6C34878D82A}">
                    <a16:rowId xmlns:a16="http://schemas.microsoft.com/office/drawing/2014/main" val="3656549911"/>
                  </a:ext>
                </a:extLst>
              </a:tr>
              <a:tr h="297047">
                <a:tc>
                  <a:txBody>
                    <a:bodyPr/>
                    <a:lstStyle/>
                    <a:p>
                      <a:pPr algn="ctr"/>
                      <a:r>
                        <a:rPr lang="en-US" sz="1200" b="0" dirty="0">
                          <a:effectLst/>
                          <a:hlinkClick r:id="rId12"/>
                        </a:rPr>
                        <a:t>1049</a:t>
                      </a:r>
                      <a:r>
                        <a:rPr lang="en-US" sz="1200" b="0" kern="1200" dirty="0">
                          <a:solidFill>
                            <a:schemeClr val="tx1"/>
                          </a:solidFill>
                          <a:latin typeface="+mn-lt"/>
                          <a:ea typeface="+mn-ea"/>
                          <a:cs typeface="+mn-cs"/>
                          <a:hlinkClick r:id="rId12"/>
                        </a:rPr>
                        <a:t>r0</a:t>
                      </a:r>
                      <a:endParaRPr lang="en-US" sz="1200" b="0" dirty="0">
                        <a:effectLst/>
                      </a:endParaRPr>
                    </a:p>
                  </a:txBody>
                  <a:tcPr anchor="ctr"/>
                </a:tc>
                <a:tc>
                  <a:txBody>
                    <a:bodyPr/>
                    <a:lstStyle/>
                    <a:p>
                      <a:pPr algn="l" fontAlgn="b"/>
                      <a:r>
                        <a:rPr lang="en-US" sz="1200" b="0" i="0" kern="1200" dirty="0">
                          <a:solidFill>
                            <a:schemeClr val="tx1"/>
                          </a:solidFill>
                          <a:effectLst/>
                          <a:latin typeface="+mn-lt"/>
                          <a:ea typeface="+mn-ea"/>
                          <a:cs typeface="+mn-cs"/>
                        </a:rPr>
                        <a:t>LB266 CR PIFS error recovery</a:t>
                      </a: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Yunbo Li </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4</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170315652"/>
                  </a:ext>
                </a:extLst>
              </a:tr>
              <a:tr h="297047">
                <a:tc>
                  <a:txBody>
                    <a:bodyPr/>
                    <a:lstStyle/>
                    <a:p>
                      <a:pPr algn="ctr"/>
                      <a:r>
                        <a:rPr lang="en-US" sz="1200" b="0" dirty="0">
                          <a:effectLst/>
                          <a:hlinkClick r:id="rId13"/>
                        </a:rPr>
                        <a:t>1050</a:t>
                      </a:r>
                      <a:r>
                        <a:rPr lang="en-US" sz="1200" b="0" kern="1200" dirty="0">
                          <a:solidFill>
                            <a:schemeClr val="tx1"/>
                          </a:solidFill>
                          <a:latin typeface="+mn-lt"/>
                          <a:ea typeface="+mn-ea"/>
                          <a:cs typeface="+mn-cs"/>
                          <a:hlinkClick r:id="rId13"/>
                        </a:rPr>
                        <a:t>r0</a:t>
                      </a:r>
                      <a:endParaRPr lang="en-US" sz="1200" b="0" dirty="0">
                        <a:effectLst/>
                      </a:endParaRPr>
                    </a:p>
                  </a:txBody>
                  <a:tcPr anchor="ctr"/>
                </a:tc>
                <a:tc>
                  <a:txBody>
                    <a:bodyPr/>
                    <a:lstStyle/>
                    <a:p>
                      <a:pPr algn="l" fontAlgn="b"/>
                      <a:r>
                        <a:rPr lang="en-US" sz="1200" b="0" i="0" kern="1200" dirty="0">
                          <a:solidFill>
                            <a:schemeClr val="tx1"/>
                          </a:solidFill>
                          <a:effectLst/>
                          <a:latin typeface="+mn-lt"/>
                          <a:ea typeface="+mn-ea"/>
                          <a:cs typeface="+mn-cs"/>
                        </a:rPr>
                        <a:t>LB266 CR 320MHz BQR</a:t>
                      </a: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Yunbo Li </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2</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548110535"/>
                  </a:ext>
                </a:extLst>
              </a:tr>
              <a:tr h="297047">
                <a:tc>
                  <a:txBody>
                    <a:bodyPr/>
                    <a:lstStyle/>
                    <a:p>
                      <a:pPr algn="ctr"/>
                      <a:r>
                        <a:rPr lang="en-US" sz="1200" b="0" i="0" kern="1200" dirty="0">
                          <a:solidFill>
                            <a:schemeClr val="tx1"/>
                          </a:solidFill>
                          <a:effectLst/>
                          <a:latin typeface="+mn-lt"/>
                          <a:ea typeface="+mn-ea"/>
                          <a:cs typeface="+mn-cs"/>
                          <a:hlinkClick r:id="rId14"/>
                        </a:rPr>
                        <a:t>1051</a:t>
                      </a:r>
                      <a:r>
                        <a:rPr lang="en-US" sz="1200" b="0" kern="1200" dirty="0">
                          <a:solidFill>
                            <a:schemeClr val="tx1"/>
                          </a:solidFill>
                          <a:latin typeface="+mn-lt"/>
                          <a:ea typeface="+mn-ea"/>
                          <a:cs typeface="+mn-cs"/>
                          <a:hlinkClick r:id="rId14"/>
                        </a:rPr>
                        <a:t>r0</a:t>
                      </a:r>
                      <a:endParaRPr lang="en-US" sz="1200" b="0" i="0" kern="1200" dirty="0">
                        <a:solidFill>
                          <a:schemeClr val="tx1"/>
                        </a:solidFill>
                        <a:effectLst/>
                        <a:latin typeface="+mn-lt"/>
                        <a:ea typeface="+mn-ea"/>
                        <a:cs typeface="+mn-cs"/>
                      </a:endParaRPr>
                    </a:p>
                  </a:txBody>
                  <a:tcPr anchor="ctr"/>
                </a:tc>
                <a:tc>
                  <a:txBody>
                    <a:bodyPr/>
                    <a:lstStyle/>
                    <a:p>
                      <a:pPr algn="l" fontAlgn="b"/>
                      <a:r>
                        <a:rPr lang="en-US" sz="1200" b="0" i="0" kern="1200" dirty="0">
                          <a:solidFill>
                            <a:schemeClr val="tx1"/>
                          </a:solidFill>
                          <a:effectLst/>
                          <a:latin typeface="+mn-lt"/>
                          <a:ea typeface="+mn-ea"/>
                          <a:cs typeface="+mn-cs"/>
                        </a:rPr>
                        <a:t>LB266: CR for TWT</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Rubayet Shafin</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6</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514493755"/>
                  </a:ext>
                </a:extLst>
              </a:tr>
              <a:tr h="297047">
                <a:tc>
                  <a:txBody>
                    <a:bodyPr/>
                    <a:lstStyle/>
                    <a:p>
                      <a:pPr algn="ctr" fontAlgn="b"/>
                      <a:r>
                        <a:rPr lang="en-US" sz="1200" b="0" i="0" kern="1200" dirty="0">
                          <a:solidFill>
                            <a:schemeClr val="tx1"/>
                          </a:solidFill>
                          <a:effectLst/>
                          <a:latin typeface="+mn-lt"/>
                          <a:ea typeface="+mn-ea"/>
                          <a:cs typeface="+mn-cs"/>
                          <a:hlinkClick r:id="rId15"/>
                        </a:rPr>
                        <a:t>1052</a:t>
                      </a:r>
                      <a:r>
                        <a:rPr lang="en-US" sz="1200" b="0" kern="1200" dirty="0">
                          <a:solidFill>
                            <a:schemeClr val="tx1"/>
                          </a:solidFill>
                          <a:latin typeface="+mn-lt"/>
                          <a:ea typeface="+mn-ea"/>
                          <a:cs typeface="+mn-cs"/>
                          <a:hlinkClick r:id="rId15"/>
                        </a:rPr>
                        <a:t>r0</a:t>
                      </a:r>
                      <a:endParaRPr lang="en-US" sz="1200" b="0" i="0" kern="1200" dirty="0">
                        <a:solidFill>
                          <a:schemeClr val="tx1"/>
                        </a:solidFill>
                        <a:effectLst/>
                        <a:latin typeface="+mn-lt"/>
                        <a:ea typeface="+mn-ea"/>
                        <a:cs typeface="+mn-cs"/>
                      </a:endParaRPr>
                    </a:p>
                  </a:txBody>
                  <a:tcPr marL="0" marR="9525" marT="9525" marB="0" anchor="b"/>
                </a:tc>
                <a:tc>
                  <a:txBody>
                    <a:bodyPr/>
                    <a:lstStyle/>
                    <a:p>
                      <a:pPr algn="l" fontAlgn="b"/>
                      <a:r>
                        <a:rPr lang="en-US" sz="1200" b="0" i="0" kern="1200" dirty="0">
                          <a:solidFill>
                            <a:schemeClr val="tx1"/>
                          </a:solidFill>
                          <a:effectLst/>
                          <a:latin typeface="+mn-lt"/>
                          <a:ea typeface="+mn-ea"/>
                          <a:cs typeface="+mn-cs"/>
                        </a:rPr>
                        <a:t>End time alignment of Sync PPDUs medium access - CID 12415, 12426, 12431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Ronny Y. Kim</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3</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1082113667"/>
                  </a:ext>
                </a:extLst>
              </a:tr>
            </a:tbl>
          </a:graphicData>
        </a:graphic>
      </p:graphicFrame>
    </p:spTree>
    <p:extLst>
      <p:ext uri="{BB962C8B-B14F-4D97-AF65-F5344CB8AC3E}">
        <p14:creationId xmlns:p14="http://schemas.microsoft.com/office/powerpoint/2010/main" val="1679130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987008196"/>
              </p:ext>
            </p:extLst>
          </p:nvPr>
        </p:nvGraphicFramePr>
        <p:xfrm>
          <a:off x="851217" y="1582301"/>
          <a:ext cx="7683183" cy="4678995"/>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09600">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a:r>
                        <a:rPr lang="en-US" sz="1200" b="0" i="1" dirty="0">
                          <a:solidFill>
                            <a:srgbClr val="7030A0"/>
                          </a:solidFill>
                          <a:effectLst/>
                          <a:hlinkClick r:id="rId2">
                            <a:extLst>
                              <a:ext uri="{A12FA001-AC4F-418D-AE19-62706E023703}">
                                <ahyp:hlinkClr xmlns:ahyp="http://schemas.microsoft.com/office/drawing/2018/hyperlinkcolor" val="tx"/>
                              </a:ext>
                            </a:extLst>
                          </a:hlinkClick>
                        </a:rPr>
                        <a:t>1053r0</a:t>
                      </a:r>
                      <a:endParaRPr lang="en-US" sz="1200" b="0" i="1" dirty="0">
                        <a:solidFill>
                          <a:srgbClr val="7030A0"/>
                        </a:solidFill>
                        <a:effectLst/>
                      </a:endParaRPr>
                    </a:p>
                  </a:txBody>
                  <a:tcPr anchor="ctr"/>
                </a:tc>
                <a:tc>
                  <a:txBody>
                    <a:bodyPr/>
                    <a:lstStyle/>
                    <a:p>
                      <a:pPr algn="l" fontAlgn="b"/>
                      <a:r>
                        <a:rPr lang="en-US" sz="1200" b="0" i="1" kern="1200" dirty="0">
                          <a:solidFill>
                            <a:srgbClr val="7030A0"/>
                          </a:solidFill>
                          <a:effectLst/>
                          <a:latin typeface="+mn-lt"/>
                          <a:ea typeface="+mn-ea"/>
                          <a:cs typeface="+mn-cs"/>
                        </a:rPr>
                        <a:t>CR for 9.4.2.1</a:t>
                      </a:r>
                      <a:endParaRPr lang="en-US" sz="1200" b="0" i="1"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effectLst/>
                          <a:latin typeface="+mn-lt"/>
                          <a:ea typeface="+mn-ea"/>
                          <a:cs typeface="+mn-cs"/>
                        </a:rPr>
                        <a:t>Po-Kai Huang</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3</a:t>
                      </a:r>
                    </a:p>
                  </a:txBody>
                  <a:tcPr marL="9525" marR="9525" marT="9525" marB="0" anchor="b"/>
                </a:tc>
                <a:tc>
                  <a:txBody>
                    <a:bodyPr/>
                    <a:lstStyle/>
                    <a:p>
                      <a:pPr algn="ctr" fontAlgn="b"/>
                      <a:r>
                        <a:rPr lang="en-US" sz="1200" b="0" i="1" kern="1200" dirty="0">
                          <a:solidFill>
                            <a:srgbClr val="7030A0"/>
                          </a:solidFill>
                          <a:latin typeface="+mn-lt"/>
                          <a:ea typeface="+mn-ea"/>
                          <a:cs typeface="+mn-cs"/>
                        </a:rPr>
                        <a:t>Joint</a:t>
                      </a:r>
                    </a:p>
                  </a:txBody>
                  <a:tcPr marL="9525" marR="9525" marT="9525" marB="0" anchor="b"/>
                </a:tc>
                <a:extLst>
                  <a:ext uri="{0D108BD9-81ED-4DB2-BD59-A6C34878D82A}">
                    <a16:rowId xmlns:a16="http://schemas.microsoft.com/office/drawing/2014/main" val="1387265439"/>
                  </a:ext>
                </a:extLst>
              </a:tr>
              <a:tr h="259126">
                <a:tc>
                  <a:txBody>
                    <a:bodyPr/>
                    <a:lstStyle/>
                    <a:p>
                      <a:pPr algn="ctr"/>
                      <a:r>
                        <a:rPr lang="en-US" sz="1200" b="0" i="0" kern="1200" dirty="0">
                          <a:solidFill>
                            <a:schemeClr val="tx1"/>
                          </a:solidFill>
                          <a:effectLst/>
                          <a:latin typeface="+mn-lt"/>
                          <a:ea typeface="+mn-ea"/>
                          <a:cs typeface="+mn-cs"/>
                        </a:rPr>
                        <a:t>1054</a:t>
                      </a:r>
                      <a:r>
                        <a:rPr lang="en-US" sz="1200" b="0" dirty="0">
                          <a:effectLst/>
                        </a:rPr>
                        <a:t>r0</a:t>
                      </a:r>
                    </a:p>
                  </a:txBody>
                  <a:tcPr anchor="ctr"/>
                </a:tc>
                <a:tc>
                  <a:txBody>
                    <a:bodyPr/>
                    <a:lstStyle/>
                    <a:p>
                      <a:pPr algn="l" fontAlgn="b"/>
                      <a:r>
                        <a:rPr lang="en-US" sz="1200" b="0" i="0" kern="1200" dirty="0">
                          <a:solidFill>
                            <a:schemeClr val="tx1"/>
                          </a:solidFill>
                          <a:effectLst/>
                          <a:latin typeface="+mn-lt"/>
                          <a:ea typeface="+mn-ea"/>
                          <a:cs typeface="+mn-cs"/>
                        </a:rPr>
                        <a:t>CR for 35.3.5.1 Part I</a:t>
                      </a: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Po-Kai Huang</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10004"/>
                  </a:ext>
                </a:extLst>
              </a:tr>
              <a:tr h="259126">
                <a:tc>
                  <a:txBody>
                    <a:bodyPr/>
                    <a:lstStyle/>
                    <a:p>
                      <a:pPr algn="ctr"/>
                      <a:r>
                        <a:rPr lang="en-US" sz="1200" b="0" i="1" kern="1200" dirty="0">
                          <a:solidFill>
                            <a:srgbClr val="7030A0"/>
                          </a:solidFill>
                          <a:effectLst/>
                          <a:latin typeface="+mn-lt"/>
                          <a:ea typeface="+mn-ea"/>
                          <a:cs typeface="+mn-cs"/>
                          <a:hlinkClick r:id="rId3">
                            <a:extLst>
                              <a:ext uri="{A12FA001-AC4F-418D-AE19-62706E023703}">
                                <ahyp:hlinkClr xmlns:ahyp="http://schemas.microsoft.com/office/drawing/2018/hyperlinkcolor" val="tx"/>
                              </a:ext>
                            </a:extLst>
                          </a:hlinkClick>
                        </a:rPr>
                        <a:t>1027</a:t>
                      </a:r>
                      <a:r>
                        <a:rPr lang="en-US" sz="1200" b="0" i="1" dirty="0">
                          <a:solidFill>
                            <a:srgbClr val="7030A0"/>
                          </a:solidFill>
                          <a:effectLst/>
                          <a:hlinkClick r:id="rId3">
                            <a:extLst>
                              <a:ext uri="{A12FA001-AC4F-418D-AE19-62706E023703}">
                                <ahyp:hlinkClr xmlns:ahyp="http://schemas.microsoft.com/office/drawing/2018/hyperlinkcolor" val="tx"/>
                              </a:ext>
                            </a:extLst>
                          </a:hlinkClick>
                        </a:rPr>
                        <a:t>r2</a:t>
                      </a:r>
                      <a:endParaRPr lang="en-US" sz="1200" b="0" i="1" dirty="0">
                        <a:solidFill>
                          <a:srgbClr val="7030A0"/>
                        </a:solidFill>
                        <a:effectLst/>
                      </a:endParaRPr>
                    </a:p>
                  </a:txBody>
                  <a:tcPr anchor="ctr"/>
                </a:tc>
                <a:tc>
                  <a:txBody>
                    <a:bodyPr/>
                    <a:lstStyle/>
                    <a:p>
                      <a:pPr algn="l" fontAlgn="b"/>
                      <a:r>
                        <a:rPr lang="en-US" sz="1200" b="0" i="1" kern="1200" dirty="0">
                          <a:solidFill>
                            <a:srgbClr val="7030A0"/>
                          </a:solidFill>
                          <a:effectLst/>
                          <a:latin typeface="+mn-lt"/>
                          <a:ea typeface="+mn-ea"/>
                          <a:cs typeface="+mn-cs"/>
                        </a:rPr>
                        <a:t>D2.0 Comment Resolution on U-SIG Part 1</a:t>
                      </a:r>
                      <a:endParaRPr lang="en-US" sz="1200" b="0" i="1"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effectLst/>
                          <a:latin typeface="+mn-lt"/>
                          <a:ea typeface="+mn-ea"/>
                          <a:cs typeface="+mn-cs"/>
                        </a:rPr>
                        <a:t>Alice Chen</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11</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3067772204"/>
                  </a:ext>
                </a:extLst>
              </a:tr>
              <a:tr h="297047">
                <a:tc>
                  <a:txBody>
                    <a:bodyPr/>
                    <a:lstStyle/>
                    <a:p>
                      <a:pPr algn="ctr"/>
                      <a:r>
                        <a:rPr lang="en-US" sz="1200" b="0" i="1" dirty="0">
                          <a:solidFill>
                            <a:srgbClr val="7030A0"/>
                          </a:solidFill>
                          <a:effectLst/>
                          <a:hlinkClick r:id="rId4">
                            <a:extLst>
                              <a:ext uri="{A12FA001-AC4F-418D-AE19-62706E023703}">
                                <ahyp:hlinkClr xmlns:ahyp="http://schemas.microsoft.com/office/drawing/2018/hyperlinkcolor" val="tx"/>
                              </a:ext>
                            </a:extLst>
                          </a:hlinkClick>
                        </a:rPr>
                        <a:t>1055r1</a:t>
                      </a:r>
                      <a:endParaRPr lang="en-US" sz="1200" b="0" i="1" dirty="0">
                        <a:solidFill>
                          <a:srgbClr val="7030A0"/>
                        </a:solidFill>
                        <a:effectLst/>
                      </a:endParaRPr>
                    </a:p>
                  </a:txBody>
                  <a:tcPr anchor="ctr"/>
                </a:tc>
                <a:tc>
                  <a:txBody>
                    <a:bodyPr/>
                    <a:lstStyle/>
                    <a:p>
                      <a:pPr algn="l" fontAlgn="b"/>
                      <a:r>
                        <a:rPr lang="en-US" sz="1200" b="0" i="1" kern="1200" dirty="0">
                          <a:solidFill>
                            <a:srgbClr val="7030A0"/>
                          </a:solidFill>
                          <a:effectLst/>
                          <a:latin typeface="+mn-lt"/>
                          <a:ea typeface="+mn-ea"/>
                          <a:cs typeface="+mn-cs"/>
                        </a:rPr>
                        <a:t>LB266 CR for 35.3.16.5.1 Part 1</a:t>
                      </a:r>
                      <a:endParaRPr lang="en-US" sz="1200" b="0" i="1"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effectLst/>
                          <a:latin typeface="+mn-lt"/>
                          <a:ea typeface="+mn-ea"/>
                          <a:cs typeface="+mn-cs"/>
                        </a:rPr>
                        <a:t>Yongho Seok</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7</a:t>
                      </a:r>
                    </a:p>
                  </a:txBody>
                  <a:tcPr marL="9525" marR="9525" marT="9525" marB="0" anchor="b"/>
                </a:tc>
                <a:tc>
                  <a:txBody>
                    <a:bodyPr/>
                    <a:lstStyle/>
                    <a:p>
                      <a:pPr algn="ctr" fontAlgn="b"/>
                      <a:r>
                        <a:rPr lang="en-US" sz="1200" b="0" i="1"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3765737835"/>
                  </a:ext>
                </a:extLst>
              </a:tr>
              <a:tr h="297047">
                <a:tc>
                  <a:txBody>
                    <a:bodyPr/>
                    <a:lstStyle/>
                    <a:p>
                      <a:pPr algn="ctr"/>
                      <a:r>
                        <a:rPr lang="en-US" sz="1200" b="0" i="1" dirty="0">
                          <a:solidFill>
                            <a:srgbClr val="7030A0"/>
                          </a:solidFill>
                          <a:effectLst/>
                          <a:hlinkClick r:id="rId5">
                            <a:extLst>
                              <a:ext uri="{A12FA001-AC4F-418D-AE19-62706E023703}">
                                <ahyp:hlinkClr xmlns:ahyp="http://schemas.microsoft.com/office/drawing/2018/hyperlinkcolor" val="tx"/>
                              </a:ext>
                            </a:extLst>
                          </a:hlinkClick>
                        </a:rPr>
                        <a:t>1056r0</a:t>
                      </a:r>
                      <a:endParaRPr lang="en-US" sz="1200" b="0" i="1" dirty="0">
                        <a:solidFill>
                          <a:srgbClr val="7030A0"/>
                        </a:solidFill>
                        <a:effectLst/>
                      </a:endParaRPr>
                    </a:p>
                  </a:txBody>
                  <a:tcPr anchor="ctr"/>
                </a:tc>
                <a:tc>
                  <a:txBody>
                    <a:bodyPr/>
                    <a:lstStyle/>
                    <a:p>
                      <a:pPr algn="l"/>
                      <a:r>
                        <a:rPr lang="en-US" sz="1200" b="0" i="1" kern="1200" dirty="0">
                          <a:solidFill>
                            <a:srgbClr val="7030A0"/>
                          </a:solidFill>
                          <a:effectLst/>
                          <a:latin typeface="+mn-lt"/>
                          <a:ea typeface="+mn-ea"/>
                          <a:cs typeface="+mn-cs"/>
                        </a:rPr>
                        <a:t>LB266 CR on CID 12155</a:t>
                      </a:r>
                      <a:endParaRPr lang="en-US" sz="1200" b="0" i="1" dirty="0">
                        <a:solidFill>
                          <a:srgbClr val="7030A0"/>
                        </a:solidFill>
                        <a:effectLst/>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err="1">
                          <a:solidFill>
                            <a:srgbClr val="7030A0"/>
                          </a:solidFill>
                          <a:effectLst/>
                          <a:latin typeface="+mn-lt"/>
                          <a:ea typeface="+mn-ea"/>
                          <a:cs typeface="+mn-cs"/>
                        </a:rPr>
                        <a:t>Yapu</a:t>
                      </a:r>
                      <a:r>
                        <a:rPr lang="en-US" sz="1200" b="0" i="1" kern="1200" dirty="0">
                          <a:solidFill>
                            <a:srgbClr val="7030A0"/>
                          </a:solidFill>
                          <a:effectLst/>
                          <a:latin typeface="+mn-lt"/>
                          <a:ea typeface="+mn-ea"/>
                          <a:cs typeface="+mn-cs"/>
                        </a:rPr>
                        <a:t> Li </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1" kern="1200" dirty="0">
                          <a:solidFill>
                            <a:srgbClr val="7030A0"/>
                          </a:solidFill>
                          <a:effectLst/>
                          <a:latin typeface="+mn-lt"/>
                          <a:ea typeface="+mn-ea"/>
                          <a:cs typeface="+mn-cs"/>
                          <a:hlinkClick r:id="rId6">
                            <a:extLst>
                              <a:ext uri="{A12FA001-AC4F-418D-AE19-62706E023703}">
                                <ahyp:hlinkClr xmlns:ahyp="http://schemas.microsoft.com/office/drawing/2018/hyperlinkcolor" val="tx"/>
                              </a:ext>
                            </a:extLst>
                          </a:hlinkClick>
                        </a:rPr>
                        <a:t>1057</a:t>
                      </a:r>
                      <a:r>
                        <a:rPr lang="en-US" sz="1200" b="0" i="1" dirty="0">
                          <a:solidFill>
                            <a:srgbClr val="7030A0"/>
                          </a:solidFill>
                          <a:effectLst/>
                          <a:hlinkClick r:id="rId6">
                            <a:extLst>
                              <a:ext uri="{A12FA001-AC4F-418D-AE19-62706E023703}">
                                <ahyp:hlinkClr xmlns:ahyp="http://schemas.microsoft.com/office/drawing/2018/hyperlinkcolor" val="tx"/>
                              </a:ext>
                            </a:extLst>
                          </a:hlinkClick>
                        </a:rPr>
                        <a:t>r1</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effectLst/>
                          <a:latin typeface="+mn-lt"/>
                          <a:ea typeface="+mn-ea"/>
                          <a:cs typeface="+mn-cs"/>
                        </a:rPr>
                        <a:t>LB266 CR for CID 11284</a:t>
                      </a:r>
                      <a:endParaRPr lang="en-US" sz="1200" b="0" i="1"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effectLst/>
                          <a:latin typeface="+mn-lt"/>
                          <a:ea typeface="+mn-ea"/>
                          <a:cs typeface="+mn-cs"/>
                        </a:rPr>
                        <a:t>Dongguk Lim</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3571507352"/>
                  </a:ext>
                </a:extLst>
              </a:tr>
              <a:tr h="297047">
                <a:tc>
                  <a:txBody>
                    <a:bodyPr/>
                    <a:lstStyle/>
                    <a:p>
                      <a:pPr algn="ctr"/>
                      <a:r>
                        <a:rPr lang="en-US" sz="1200" b="0" i="1" dirty="0">
                          <a:solidFill>
                            <a:srgbClr val="7030A0"/>
                          </a:solidFill>
                          <a:effectLst/>
                          <a:hlinkClick r:id="rId7">
                            <a:extLst>
                              <a:ext uri="{A12FA001-AC4F-418D-AE19-62706E023703}">
                                <ahyp:hlinkClr xmlns:ahyp="http://schemas.microsoft.com/office/drawing/2018/hyperlinkcolor" val="tx"/>
                              </a:ext>
                            </a:extLst>
                          </a:hlinkClick>
                        </a:rPr>
                        <a:t>1058r1</a:t>
                      </a:r>
                      <a:endParaRPr lang="en-US" sz="1200" b="0" i="1" dirty="0">
                        <a:solidFill>
                          <a:srgbClr val="7030A0"/>
                        </a:solidFill>
                        <a:effectLst/>
                      </a:endParaRPr>
                    </a:p>
                  </a:txBody>
                  <a:tcPr anchor="ctr"/>
                </a:tc>
                <a:tc>
                  <a:txBody>
                    <a:bodyPr/>
                    <a:lstStyle/>
                    <a:p>
                      <a:pPr algn="l" fontAlgn="b"/>
                      <a:r>
                        <a:rPr lang="en-US" sz="1200" b="0" i="1" kern="1200" dirty="0">
                          <a:solidFill>
                            <a:srgbClr val="7030A0"/>
                          </a:solidFill>
                          <a:effectLst/>
                          <a:latin typeface="+mn-lt"/>
                          <a:ea typeface="+mn-ea"/>
                          <a:cs typeface="+mn-cs"/>
                        </a:rPr>
                        <a:t>LB266 CR for clause 36.2.12.5</a:t>
                      </a:r>
                      <a:endParaRPr lang="en-US" sz="1200" b="0" i="1"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effectLst/>
                          <a:latin typeface="+mn-lt"/>
                          <a:ea typeface="+mn-ea"/>
                          <a:cs typeface="+mn-cs"/>
                        </a:rPr>
                        <a:t>Dongguk Lim</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1211899792"/>
                  </a:ext>
                </a:extLst>
              </a:tr>
              <a:tr h="297047">
                <a:tc>
                  <a:txBody>
                    <a:bodyPr/>
                    <a:lstStyle/>
                    <a:p>
                      <a:pPr algn="ctr"/>
                      <a:r>
                        <a:rPr lang="en-US" sz="1200" b="0" i="1" dirty="0">
                          <a:solidFill>
                            <a:srgbClr val="7030A0"/>
                          </a:solidFill>
                          <a:effectLst/>
                          <a:hlinkClick r:id="rId8">
                            <a:extLst>
                              <a:ext uri="{A12FA001-AC4F-418D-AE19-62706E023703}">
                                <ahyp:hlinkClr xmlns:ahyp="http://schemas.microsoft.com/office/drawing/2018/hyperlinkcolor" val="tx"/>
                              </a:ext>
                            </a:extLst>
                          </a:hlinkClick>
                        </a:rPr>
                        <a:t>1059r2</a:t>
                      </a:r>
                      <a:endParaRPr lang="en-US" sz="1200" b="0" i="1" dirty="0">
                        <a:solidFill>
                          <a:srgbClr val="7030A0"/>
                        </a:solidFill>
                        <a:effectLst/>
                      </a:endParaRPr>
                    </a:p>
                  </a:txBody>
                  <a:tcPr anchor="ctr"/>
                </a:tc>
                <a:tc>
                  <a:txBody>
                    <a:bodyPr/>
                    <a:lstStyle/>
                    <a:p>
                      <a:pPr algn="l" fontAlgn="b"/>
                      <a:r>
                        <a:rPr lang="en-US" sz="1200" b="0" i="1" kern="1200" dirty="0">
                          <a:solidFill>
                            <a:srgbClr val="7030A0"/>
                          </a:solidFill>
                          <a:effectLst/>
                          <a:latin typeface="+mn-lt"/>
                          <a:ea typeface="+mn-ea"/>
                          <a:cs typeface="+mn-cs"/>
                        </a:rPr>
                        <a:t>LB266-CR-for-10.8</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effectLst/>
                          <a:latin typeface="+mn-lt"/>
                          <a:ea typeface="+mn-ea"/>
                          <a:cs typeface="+mn-cs"/>
                        </a:rPr>
                        <a:t>Jason Yuchen Guo</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9</a:t>
                      </a:r>
                    </a:p>
                  </a:txBody>
                  <a:tcPr marL="9525" marR="9525" marT="9525" marB="0" anchor="b"/>
                </a:tc>
                <a:tc>
                  <a:txBody>
                    <a:bodyPr/>
                    <a:lstStyle/>
                    <a:p>
                      <a:pPr algn="ctr" fontAlgn="b"/>
                      <a:r>
                        <a:rPr lang="en-US" sz="1200" b="0" i="1"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i="1" kern="1200" dirty="0">
                          <a:solidFill>
                            <a:srgbClr val="7030A0"/>
                          </a:solidFill>
                          <a:latin typeface="+mn-lt"/>
                          <a:ea typeface="+mn-ea"/>
                          <a:cs typeface="+mn-cs"/>
                          <a:hlinkClick r:id="rId9">
                            <a:extLst>
                              <a:ext uri="{A12FA001-AC4F-418D-AE19-62706E023703}">
                                <ahyp:hlinkClr xmlns:ahyp="http://schemas.microsoft.com/office/drawing/2018/hyperlinkcolor" val="tx"/>
                              </a:ext>
                            </a:extLst>
                          </a:hlinkClick>
                        </a:rPr>
                        <a:t>1062r1</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LB266 CR for Section 9.3.1.19 - part1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Genadiy Tsodik </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5</a:t>
                      </a:r>
                    </a:p>
                  </a:txBody>
                  <a:tcPr marL="9525" marR="9525" marT="9525" marB="0" anchor="b"/>
                </a:tc>
                <a:tc>
                  <a:txBody>
                    <a:bodyPr/>
                    <a:lstStyle/>
                    <a:p>
                      <a:pPr algn="ctr" fontAlgn="b"/>
                      <a:r>
                        <a:rPr lang="en-US" sz="1200" b="0" i="1" kern="1200" dirty="0">
                          <a:solidFill>
                            <a:srgbClr val="7030A0"/>
                          </a:solidFill>
                          <a:latin typeface="+mn-lt"/>
                          <a:ea typeface="+mn-ea"/>
                          <a:cs typeface="+mn-cs"/>
                        </a:rPr>
                        <a:t>Joint</a:t>
                      </a:r>
                    </a:p>
                  </a:txBody>
                  <a:tcPr marL="9525" marR="9525" marT="9525" marB="0" anchor="b"/>
                </a:tc>
                <a:extLst>
                  <a:ext uri="{0D108BD9-81ED-4DB2-BD59-A6C34878D82A}">
                    <a16:rowId xmlns:a16="http://schemas.microsoft.com/office/drawing/2014/main" val="1572575118"/>
                  </a:ext>
                </a:extLst>
              </a:tr>
              <a:tr h="297047">
                <a:tc>
                  <a:txBody>
                    <a:bodyPr/>
                    <a:lstStyle/>
                    <a:p>
                      <a:pPr algn="ctr" fontAlgn="b"/>
                      <a:r>
                        <a:rPr lang="en-US" sz="1200" b="0" i="1" kern="1200" dirty="0">
                          <a:solidFill>
                            <a:srgbClr val="7030A0"/>
                          </a:solidFill>
                          <a:latin typeface="+mn-lt"/>
                          <a:ea typeface="+mn-ea"/>
                          <a:cs typeface="+mn-cs"/>
                          <a:hlinkClick r:id="rId10">
                            <a:extLst>
                              <a:ext uri="{A12FA001-AC4F-418D-AE19-62706E023703}">
                                <ahyp:hlinkClr xmlns:ahyp="http://schemas.microsoft.com/office/drawing/2018/hyperlinkcolor" val="tx"/>
                              </a:ext>
                            </a:extLst>
                          </a:hlinkClick>
                        </a:rPr>
                        <a:t>1063r1</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B266 CR for 36.3.16 Transmit Requirements</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err="1">
                          <a:solidFill>
                            <a:srgbClr val="7030A0"/>
                          </a:solidFill>
                          <a:latin typeface="+mn-lt"/>
                          <a:ea typeface="+mn-ea"/>
                          <a:cs typeface="+mn-cs"/>
                        </a:rPr>
                        <a:t>Mengshi</a:t>
                      </a:r>
                      <a:r>
                        <a:rPr lang="en-US" sz="1200" b="0" i="1" kern="1200" dirty="0">
                          <a:solidFill>
                            <a:srgbClr val="7030A0"/>
                          </a:solidFill>
                          <a:latin typeface="+mn-lt"/>
                          <a:ea typeface="+mn-ea"/>
                          <a:cs typeface="+mn-cs"/>
                        </a:rPr>
                        <a:t> Hu </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4</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989680276"/>
                  </a:ext>
                </a:extLst>
              </a:tr>
              <a:tr h="297047">
                <a:tc>
                  <a:txBody>
                    <a:bodyPr/>
                    <a:lstStyle/>
                    <a:p>
                      <a:pPr algn="ctr" fontAlgn="b"/>
                      <a:r>
                        <a:rPr lang="en-US" sz="1200" b="0" i="1" kern="1200" dirty="0">
                          <a:solidFill>
                            <a:srgbClr val="7030A0"/>
                          </a:solidFill>
                          <a:latin typeface="+mn-lt"/>
                          <a:ea typeface="+mn-ea"/>
                          <a:cs typeface="+mn-cs"/>
                          <a:hlinkClick r:id="rId11">
                            <a:extLst>
                              <a:ext uri="{A12FA001-AC4F-418D-AE19-62706E023703}">
                                <ahyp:hlinkClr xmlns:ahyp="http://schemas.microsoft.com/office/drawing/2018/hyperlinkcolor" val="tx"/>
                              </a:ext>
                            </a:extLst>
                          </a:hlinkClick>
                        </a:rPr>
                        <a:t>1064r0</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B266 CR for 9.4.2.313.5 EHT PPE Thresholds Field</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err="1">
                          <a:solidFill>
                            <a:srgbClr val="7030A0"/>
                          </a:solidFill>
                          <a:latin typeface="+mn-lt"/>
                          <a:ea typeface="+mn-ea"/>
                          <a:cs typeface="+mn-cs"/>
                        </a:rPr>
                        <a:t>Mengshi</a:t>
                      </a:r>
                      <a:r>
                        <a:rPr lang="en-US" sz="1200" b="0" i="1" kern="1200" dirty="0">
                          <a:solidFill>
                            <a:srgbClr val="7030A0"/>
                          </a:solidFill>
                          <a:latin typeface="+mn-lt"/>
                          <a:ea typeface="+mn-ea"/>
                          <a:cs typeface="+mn-cs"/>
                        </a:rPr>
                        <a:t> Hu </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5</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3656549911"/>
                  </a:ext>
                </a:extLst>
              </a:tr>
              <a:tr h="297047">
                <a:tc>
                  <a:txBody>
                    <a:bodyPr/>
                    <a:lstStyle/>
                    <a:p>
                      <a:pPr algn="ctr"/>
                      <a:r>
                        <a:rPr lang="en-US" sz="1200" b="0" dirty="0">
                          <a:effectLst/>
                          <a:hlinkClick r:id="rId12"/>
                        </a:rPr>
                        <a:t>1073r1</a:t>
                      </a:r>
                      <a:endParaRPr lang="en-US" sz="1200" b="0" dirty="0">
                        <a:effectLst/>
                      </a:endParaRPr>
                    </a:p>
                  </a:txBody>
                  <a:tcPr anchor="ctr"/>
                </a:tc>
                <a:tc>
                  <a:txBody>
                    <a:bodyPr/>
                    <a:lstStyle/>
                    <a:p>
                      <a:pPr algn="l" fontAlgn="b"/>
                      <a:r>
                        <a:rPr lang="en-US" sz="1200" b="0" kern="1200" dirty="0">
                          <a:solidFill>
                            <a:schemeClr val="tx1"/>
                          </a:solidFill>
                          <a:latin typeface="+mn-lt"/>
                          <a:ea typeface="+mn-ea"/>
                          <a:cs typeface="+mn-cs"/>
                        </a:rPr>
                        <a:t>LB266-CR-for-35.13-Intra-PPDU-Power-Save</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Jason Y. Guo</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1</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170315652"/>
                  </a:ext>
                </a:extLst>
              </a:tr>
              <a:tr h="297047">
                <a:tc>
                  <a:txBody>
                    <a:bodyPr/>
                    <a:lstStyle/>
                    <a:p>
                      <a:pPr algn="ctr"/>
                      <a:r>
                        <a:rPr lang="en-US" sz="1200" b="0" i="1" dirty="0">
                          <a:solidFill>
                            <a:srgbClr val="7030A0"/>
                          </a:solidFill>
                          <a:effectLst/>
                          <a:hlinkClick r:id="rId13">
                            <a:extLst>
                              <a:ext uri="{A12FA001-AC4F-418D-AE19-62706E023703}">
                                <ahyp:hlinkClr xmlns:ahyp="http://schemas.microsoft.com/office/drawing/2018/hyperlinkcolor" val="tx"/>
                              </a:ext>
                            </a:extLst>
                          </a:hlinkClick>
                        </a:rPr>
                        <a:t>1076r1</a:t>
                      </a:r>
                      <a:endParaRPr lang="en-US" sz="1200" b="0" i="1" dirty="0">
                        <a:solidFill>
                          <a:srgbClr val="7030A0"/>
                        </a:solidFill>
                        <a:effectLst/>
                      </a:endParaRPr>
                    </a:p>
                  </a:txBody>
                  <a:tcPr anchor="ctr"/>
                </a:tc>
                <a:tc>
                  <a:txBody>
                    <a:bodyPr/>
                    <a:lstStyle/>
                    <a:p>
                      <a:pPr algn="l" fontAlgn="b"/>
                      <a:r>
                        <a:rPr lang="en-US" sz="1200" b="0" i="1" kern="1200" dirty="0">
                          <a:solidFill>
                            <a:srgbClr val="7030A0"/>
                          </a:solidFill>
                          <a:latin typeface="+mn-lt"/>
                          <a:ea typeface="+mn-ea"/>
                          <a:cs typeface="+mn-cs"/>
                        </a:rPr>
                        <a:t>LB266 CR for 36.2.2 RU_ALLOCATION</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err="1">
                          <a:solidFill>
                            <a:srgbClr val="7030A0"/>
                          </a:solidFill>
                          <a:latin typeface="+mn-lt"/>
                          <a:ea typeface="+mn-ea"/>
                          <a:cs typeface="+mn-cs"/>
                        </a:rPr>
                        <a:t>Mengshi</a:t>
                      </a:r>
                      <a:r>
                        <a:rPr lang="en-US" sz="1200" b="0" i="1" kern="1200" dirty="0">
                          <a:solidFill>
                            <a:srgbClr val="7030A0"/>
                          </a:solidFill>
                          <a:latin typeface="+mn-lt"/>
                          <a:ea typeface="+mn-ea"/>
                          <a:cs typeface="+mn-cs"/>
                        </a:rPr>
                        <a:t> Hu </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2</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548110535"/>
                  </a:ext>
                </a:extLst>
              </a:tr>
              <a:tr h="297047">
                <a:tc>
                  <a:txBody>
                    <a:bodyPr/>
                    <a:lstStyle/>
                    <a:p>
                      <a:pPr algn="ctr"/>
                      <a:r>
                        <a:rPr lang="en-US" sz="1200" b="0" i="1" kern="1200" dirty="0">
                          <a:solidFill>
                            <a:srgbClr val="7030A0"/>
                          </a:solidFill>
                          <a:effectLst/>
                          <a:latin typeface="+mn-lt"/>
                          <a:ea typeface="+mn-ea"/>
                          <a:cs typeface="+mn-cs"/>
                          <a:hlinkClick r:id="rId14">
                            <a:extLst>
                              <a:ext uri="{A12FA001-AC4F-418D-AE19-62706E023703}">
                                <ahyp:hlinkClr xmlns:ahyp="http://schemas.microsoft.com/office/drawing/2018/hyperlinkcolor" val="tx"/>
                              </a:ext>
                            </a:extLst>
                          </a:hlinkClick>
                        </a:rPr>
                        <a:t>1080r1</a:t>
                      </a:r>
                      <a:endParaRPr lang="en-US" sz="1200" b="0" i="1" kern="1200" dirty="0">
                        <a:solidFill>
                          <a:srgbClr val="7030A0"/>
                        </a:solidFill>
                        <a:effectLst/>
                        <a:latin typeface="+mn-lt"/>
                        <a:ea typeface="+mn-ea"/>
                        <a:cs typeface="+mn-cs"/>
                      </a:endParaRPr>
                    </a:p>
                  </a:txBody>
                  <a:tcPr anchor="ctr"/>
                </a:tc>
                <a:tc>
                  <a:txBody>
                    <a:bodyPr/>
                    <a:lstStyle/>
                    <a:p>
                      <a:pPr algn="l" fontAlgn="b"/>
                      <a:r>
                        <a:rPr lang="en-US" sz="1200" b="0" i="1" kern="1200" dirty="0">
                          <a:solidFill>
                            <a:srgbClr val="7030A0"/>
                          </a:solidFill>
                          <a:effectLst/>
                          <a:latin typeface="+mn-lt"/>
                          <a:ea typeface="+mn-ea"/>
                          <a:cs typeface="+mn-cs"/>
                        </a:rPr>
                        <a:t>LB266 CR on EHT PHY Introduction-1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Kanke Wu </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9</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3514493755"/>
                  </a:ext>
                </a:extLst>
              </a:tr>
              <a:tr h="297047">
                <a:tc>
                  <a:txBody>
                    <a:bodyPr/>
                    <a:lstStyle/>
                    <a:p>
                      <a:pPr algn="ctr" fontAlgn="b"/>
                      <a:r>
                        <a:rPr lang="en-US" sz="1200" b="0" i="1" kern="1200" dirty="0">
                          <a:solidFill>
                            <a:srgbClr val="7030A0"/>
                          </a:solidFill>
                          <a:effectLst/>
                          <a:latin typeface="+mn-lt"/>
                          <a:ea typeface="+mn-ea"/>
                          <a:cs typeface="+mn-cs"/>
                          <a:hlinkClick r:id="rId15">
                            <a:extLst>
                              <a:ext uri="{A12FA001-AC4F-418D-AE19-62706E023703}">
                                <ahyp:hlinkClr xmlns:ahyp="http://schemas.microsoft.com/office/drawing/2018/hyperlinkcolor" val="tx"/>
                              </a:ext>
                            </a:extLst>
                          </a:hlinkClick>
                        </a:rPr>
                        <a:t>1092r0</a:t>
                      </a:r>
                      <a:endParaRPr lang="en-US" sz="1200" b="0" i="1" kern="1200" dirty="0">
                        <a:solidFill>
                          <a:srgbClr val="7030A0"/>
                        </a:solidFill>
                        <a:effectLst/>
                        <a:latin typeface="+mn-lt"/>
                        <a:ea typeface="+mn-ea"/>
                        <a:cs typeface="+mn-cs"/>
                      </a:endParaRPr>
                    </a:p>
                  </a:txBody>
                  <a:tcPr marL="0" marR="9525" marT="9525" marB="0" anchor="b"/>
                </a:tc>
                <a:tc>
                  <a:txBody>
                    <a:bodyPr/>
                    <a:lstStyle/>
                    <a:p>
                      <a:pPr algn="l" fontAlgn="b"/>
                      <a:r>
                        <a:rPr lang="en-US" sz="1200" b="0" i="1" kern="1200" dirty="0">
                          <a:solidFill>
                            <a:srgbClr val="7030A0"/>
                          </a:solidFill>
                          <a:effectLst/>
                          <a:latin typeface="+mn-lt"/>
                          <a:ea typeface="+mn-ea"/>
                          <a:cs typeface="+mn-cs"/>
                        </a:rPr>
                        <a:t>CR on CID 11819</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Ross Jian Yu</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1082113667"/>
                  </a:ext>
                </a:extLst>
              </a:tr>
            </a:tbl>
          </a:graphicData>
        </a:graphic>
      </p:graphicFrame>
    </p:spTree>
    <p:extLst>
      <p:ext uri="{BB962C8B-B14F-4D97-AF65-F5344CB8AC3E}">
        <p14:creationId xmlns:p14="http://schemas.microsoft.com/office/powerpoint/2010/main" val="3544943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213652189"/>
              </p:ext>
            </p:extLst>
          </p:nvPr>
        </p:nvGraphicFramePr>
        <p:xfrm>
          <a:off x="851217" y="1582301"/>
          <a:ext cx="7683183" cy="4678995"/>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09600">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a:r>
                        <a:rPr lang="en-US" sz="1200" b="0" i="1" dirty="0">
                          <a:solidFill>
                            <a:srgbClr val="7030A0"/>
                          </a:solidFill>
                          <a:effectLst/>
                          <a:hlinkClick r:id="rId2">
                            <a:extLst>
                              <a:ext uri="{A12FA001-AC4F-418D-AE19-62706E023703}">
                                <ahyp:hlinkClr xmlns:ahyp="http://schemas.microsoft.com/office/drawing/2018/hyperlinkcolor" val="tx"/>
                              </a:ext>
                            </a:extLst>
                          </a:hlinkClick>
                        </a:rPr>
                        <a:t>1066r1</a:t>
                      </a:r>
                      <a:endParaRPr lang="en-US" sz="1200" b="0" i="1" dirty="0">
                        <a:solidFill>
                          <a:srgbClr val="7030A0"/>
                        </a:solidFill>
                        <a:effectLst/>
                      </a:endParaRPr>
                    </a:p>
                  </a:txBody>
                  <a:tcPr anchor="ctr"/>
                </a:tc>
                <a:tc>
                  <a:txBody>
                    <a:bodyPr/>
                    <a:lstStyle/>
                    <a:p>
                      <a:pPr algn="l"/>
                      <a:r>
                        <a:rPr lang="en-US" sz="1200" b="0" i="1" dirty="0">
                          <a:solidFill>
                            <a:srgbClr val="7030A0"/>
                          </a:solidFill>
                          <a:effectLst/>
                        </a:rPr>
                        <a:t>D2.0 Comment Resolution on U-SIG Part 2</a:t>
                      </a: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Alice Chen </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6</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1387265439"/>
                  </a:ext>
                </a:extLst>
              </a:tr>
              <a:tr h="259126">
                <a:tc>
                  <a:txBody>
                    <a:bodyPr/>
                    <a:lstStyle/>
                    <a:p>
                      <a:pPr algn="ctr"/>
                      <a:r>
                        <a:rPr lang="en-US" sz="1200" b="0" i="1" kern="1200" dirty="0">
                          <a:solidFill>
                            <a:srgbClr val="7030A0"/>
                          </a:solidFill>
                          <a:effectLst/>
                          <a:latin typeface="+mn-lt"/>
                          <a:ea typeface="+mn-ea"/>
                          <a:cs typeface="+mn-cs"/>
                          <a:hlinkClick r:id="rId3">
                            <a:extLst>
                              <a:ext uri="{A12FA001-AC4F-418D-AE19-62706E023703}">
                                <ahyp:hlinkClr xmlns:ahyp="http://schemas.microsoft.com/office/drawing/2018/hyperlinkcolor" val="tx"/>
                              </a:ext>
                            </a:extLst>
                          </a:hlinkClick>
                        </a:rPr>
                        <a:t>1097r0</a:t>
                      </a:r>
                      <a:endParaRPr lang="en-US" sz="1200" b="0" i="1" dirty="0">
                        <a:solidFill>
                          <a:srgbClr val="7030A0"/>
                        </a:solidFill>
                        <a:effectLst/>
                      </a:endParaRPr>
                    </a:p>
                  </a:txBody>
                  <a:tcPr anchor="ctr"/>
                </a:tc>
                <a:tc>
                  <a:txBody>
                    <a:bodyPr/>
                    <a:lstStyle/>
                    <a:p>
                      <a:pPr algn="l"/>
                      <a:r>
                        <a:rPr lang="en-US" sz="1200" b="0" i="1" dirty="0">
                          <a:solidFill>
                            <a:srgbClr val="7030A0"/>
                          </a:solidFill>
                          <a:effectLst/>
                        </a:rPr>
                        <a:t>LB266 CR for CIDs related to 9.4.2.170</a:t>
                      </a: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Laurent Cariou</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14</a:t>
                      </a:r>
                    </a:p>
                  </a:txBody>
                  <a:tcPr marL="9525" marR="9525" marT="9525" marB="0" anchor="b"/>
                </a:tc>
                <a:tc>
                  <a:txBody>
                    <a:bodyPr/>
                    <a:lstStyle/>
                    <a:p>
                      <a:pPr algn="ctr" fontAlgn="b"/>
                      <a:r>
                        <a:rPr lang="en-US" sz="1200" b="0" i="1"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10004"/>
                  </a:ext>
                </a:extLst>
              </a:tr>
              <a:tr h="259126">
                <a:tc>
                  <a:txBody>
                    <a:bodyPr/>
                    <a:lstStyle/>
                    <a:p>
                      <a:pPr algn="ctr"/>
                      <a:r>
                        <a:rPr lang="en-US" sz="1200" b="0" i="1" dirty="0">
                          <a:solidFill>
                            <a:srgbClr val="7030A0"/>
                          </a:solidFill>
                          <a:effectLst/>
                          <a:hlinkClick r:id="rId4">
                            <a:extLst>
                              <a:ext uri="{A12FA001-AC4F-418D-AE19-62706E023703}">
                                <ahyp:hlinkClr xmlns:ahyp="http://schemas.microsoft.com/office/drawing/2018/hyperlinkcolor" val="tx"/>
                              </a:ext>
                            </a:extLst>
                          </a:hlinkClick>
                        </a:rPr>
                        <a:t>1113r1</a:t>
                      </a:r>
                      <a:endParaRPr lang="en-US" sz="1200" b="0" i="1" dirty="0">
                        <a:solidFill>
                          <a:srgbClr val="7030A0"/>
                        </a:solidFill>
                        <a:effectLst/>
                      </a:endParaRPr>
                    </a:p>
                  </a:txBody>
                  <a:tcPr anchor="ctr"/>
                </a:tc>
                <a:tc>
                  <a:txBody>
                    <a:bodyPr/>
                    <a:lstStyle/>
                    <a:p>
                      <a:pPr algn="l" fontAlgn="b"/>
                      <a:r>
                        <a:rPr lang="en-US" sz="1200" b="0" i="1" kern="1200" dirty="0">
                          <a:solidFill>
                            <a:srgbClr val="7030A0"/>
                          </a:solidFill>
                          <a:effectLst/>
                          <a:latin typeface="+mn-lt"/>
                          <a:ea typeface="+mn-ea"/>
                          <a:cs typeface="+mn-cs"/>
                        </a:rPr>
                        <a:t>LB266 CR for CIDs related to 35.11</a:t>
                      </a:r>
                      <a:endParaRPr lang="en-US" sz="1200" b="0" i="1"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Laurent Cariou</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4</a:t>
                      </a:r>
                    </a:p>
                  </a:txBody>
                  <a:tcPr marL="9525" marR="9525" marT="9525" marB="0" anchor="b"/>
                </a:tc>
                <a:tc>
                  <a:txBody>
                    <a:bodyPr/>
                    <a:lstStyle/>
                    <a:p>
                      <a:pPr algn="ctr" fontAlgn="b"/>
                      <a:r>
                        <a:rPr lang="en-US" sz="1200" b="0" i="1" kern="1200" dirty="0">
                          <a:solidFill>
                            <a:srgbClr val="7030A0"/>
                          </a:solidFill>
                          <a:latin typeface="+mn-lt"/>
                          <a:ea typeface="+mn-ea"/>
                          <a:cs typeface="+mn-cs"/>
                        </a:rPr>
                        <a:t>Joint</a:t>
                      </a:r>
                    </a:p>
                  </a:txBody>
                  <a:tcPr marL="9525" marR="9525" marT="9525" marB="0" anchor="b"/>
                </a:tc>
                <a:extLst>
                  <a:ext uri="{0D108BD9-81ED-4DB2-BD59-A6C34878D82A}">
                    <a16:rowId xmlns:a16="http://schemas.microsoft.com/office/drawing/2014/main" val="3067772204"/>
                  </a:ext>
                </a:extLst>
              </a:tr>
              <a:tr h="297047">
                <a:tc>
                  <a:txBody>
                    <a:bodyPr/>
                    <a:lstStyle/>
                    <a:p>
                      <a:pPr algn="ctr"/>
                      <a:r>
                        <a:rPr lang="en-US" sz="1200" b="0" dirty="0">
                          <a:effectLst/>
                          <a:hlinkClick r:id="rId5"/>
                        </a:rPr>
                        <a:t>1098r0</a:t>
                      </a:r>
                      <a:endParaRPr lang="en-US" sz="1200" b="0" dirty="0">
                        <a:effectLst/>
                      </a:endParaRPr>
                    </a:p>
                  </a:txBody>
                  <a:tcPr anchor="ctr"/>
                </a:tc>
                <a:tc>
                  <a:txBody>
                    <a:bodyPr/>
                    <a:lstStyle/>
                    <a:p>
                      <a:pPr algn="l" fontAlgn="b"/>
                      <a:r>
                        <a:rPr lang="en-US" sz="1200" b="0" kern="1200" dirty="0">
                          <a:solidFill>
                            <a:schemeClr val="tx1"/>
                          </a:solidFill>
                          <a:latin typeface="+mn-lt"/>
                          <a:ea typeface="+mn-ea"/>
                          <a:cs typeface="+mn-cs"/>
                        </a:rPr>
                        <a:t>LB266 CR for </a:t>
                      </a:r>
                      <a:r>
                        <a:rPr lang="en-US" sz="1200" b="0" kern="1200" dirty="0" err="1">
                          <a:solidFill>
                            <a:schemeClr val="tx1"/>
                          </a:solidFill>
                          <a:latin typeface="+mn-lt"/>
                          <a:ea typeface="+mn-ea"/>
                          <a:cs typeface="+mn-cs"/>
                        </a:rPr>
                        <a:t>misc</a:t>
                      </a:r>
                      <a:r>
                        <a:rPr lang="en-US" sz="1200" b="0" kern="1200" dirty="0">
                          <a:solidFill>
                            <a:schemeClr val="tx1"/>
                          </a:solidFill>
                          <a:latin typeface="+mn-lt"/>
                          <a:ea typeface="+mn-ea"/>
                          <a:cs typeface="+mn-cs"/>
                        </a:rPr>
                        <a:t> CIDs related to r-TWT</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Chunyu Hu</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31</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765737835"/>
                  </a:ext>
                </a:extLst>
              </a:tr>
              <a:tr h="297047">
                <a:tc>
                  <a:txBody>
                    <a:bodyPr/>
                    <a:lstStyle/>
                    <a:p>
                      <a:pPr algn="ctr"/>
                      <a:r>
                        <a:rPr lang="en-US" sz="1200" b="0" i="1" dirty="0">
                          <a:solidFill>
                            <a:srgbClr val="7030A0"/>
                          </a:solidFill>
                          <a:effectLst/>
                          <a:hlinkClick r:id="rId6">
                            <a:extLst>
                              <a:ext uri="{A12FA001-AC4F-418D-AE19-62706E023703}">
                                <ahyp:hlinkClr xmlns:ahyp="http://schemas.microsoft.com/office/drawing/2018/hyperlinkcolor" val="tx"/>
                              </a:ext>
                            </a:extLst>
                          </a:hlinkClick>
                        </a:rPr>
                        <a:t>1110r0</a:t>
                      </a:r>
                      <a:endParaRPr lang="en-US" sz="1200" b="0" i="1" dirty="0">
                        <a:solidFill>
                          <a:srgbClr val="7030A0"/>
                        </a:solidFill>
                        <a:effectLst/>
                      </a:endParaRPr>
                    </a:p>
                  </a:txBody>
                  <a:tcPr anchor="ctr"/>
                </a:tc>
                <a:tc>
                  <a:txBody>
                    <a:bodyPr/>
                    <a:lstStyle/>
                    <a:p>
                      <a:pPr algn="l"/>
                      <a:r>
                        <a:rPr lang="en-US" sz="1200" b="0" i="1" dirty="0">
                          <a:solidFill>
                            <a:srgbClr val="7030A0"/>
                          </a:solidFill>
                          <a:effectLst/>
                        </a:rPr>
                        <a:t>LB266 CR for 35.7.3</a:t>
                      </a: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err="1">
                          <a:solidFill>
                            <a:srgbClr val="7030A0"/>
                          </a:solidFill>
                          <a:latin typeface="+mn-lt"/>
                          <a:ea typeface="+mn-ea"/>
                          <a:cs typeface="+mn-cs"/>
                        </a:rPr>
                        <a:t>Jinyoung</a:t>
                      </a:r>
                      <a:r>
                        <a:rPr lang="en-US" sz="1200" b="0" i="1" kern="1200" dirty="0">
                          <a:solidFill>
                            <a:srgbClr val="7030A0"/>
                          </a:solidFill>
                          <a:latin typeface="+mn-lt"/>
                          <a:ea typeface="+mn-ea"/>
                          <a:cs typeface="+mn-cs"/>
                        </a:rPr>
                        <a:t> Chun</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4</a:t>
                      </a:r>
                    </a:p>
                  </a:txBody>
                  <a:tcPr marL="9525" marR="9525" marT="9525" marB="0" anchor="b"/>
                </a:tc>
                <a:tc>
                  <a:txBody>
                    <a:bodyPr/>
                    <a:lstStyle/>
                    <a:p>
                      <a:pPr algn="ctr" fontAlgn="b"/>
                      <a:r>
                        <a:rPr lang="en-US" sz="1200" b="0" i="1" kern="1200" dirty="0">
                          <a:solidFill>
                            <a:srgbClr val="7030A0"/>
                          </a:solidFill>
                          <a:latin typeface="+mn-lt"/>
                          <a:ea typeface="+mn-ea"/>
                          <a:cs typeface="+mn-cs"/>
                        </a:rPr>
                        <a:t>Joint</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1" dirty="0">
                          <a:solidFill>
                            <a:srgbClr val="7030A0"/>
                          </a:solidFill>
                          <a:effectLst/>
                          <a:hlinkClick r:id="rId7">
                            <a:extLst>
                              <a:ext uri="{A12FA001-AC4F-418D-AE19-62706E023703}">
                                <ahyp:hlinkClr xmlns:ahyp="http://schemas.microsoft.com/office/drawing/2018/hyperlinkcolor" val="tx"/>
                              </a:ext>
                            </a:extLst>
                          </a:hlinkClick>
                        </a:rPr>
                        <a:t>1111r1</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LB266 CR for 9.4.1.72 and 9.4.1.73</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err="1">
                          <a:solidFill>
                            <a:srgbClr val="7030A0"/>
                          </a:solidFill>
                          <a:latin typeface="+mn-lt"/>
                          <a:ea typeface="+mn-ea"/>
                          <a:cs typeface="+mn-cs"/>
                        </a:rPr>
                        <a:t>Jinyoung</a:t>
                      </a:r>
                      <a:r>
                        <a:rPr lang="en-US" sz="1200" b="0" i="1" kern="1200" dirty="0">
                          <a:solidFill>
                            <a:srgbClr val="7030A0"/>
                          </a:solidFill>
                          <a:latin typeface="+mn-lt"/>
                          <a:ea typeface="+mn-ea"/>
                          <a:cs typeface="+mn-cs"/>
                        </a:rPr>
                        <a:t> Chun</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5</a:t>
                      </a:r>
                    </a:p>
                  </a:txBody>
                  <a:tcPr marL="9525" marR="9525" marT="9525" marB="0" anchor="b"/>
                </a:tc>
                <a:tc>
                  <a:txBody>
                    <a:bodyPr/>
                    <a:lstStyle/>
                    <a:p>
                      <a:pPr algn="ctr" fontAlgn="b"/>
                      <a:r>
                        <a:rPr lang="en-US" sz="1200" b="0" i="1" kern="1200" dirty="0">
                          <a:solidFill>
                            <a:srgbClr val="7030A0"/>
                          </a:solidFill>
                          <a:latin typeface="+mn-lt"/>
                          <a:ea typeface="+mn-ea"/>
                          <a:cs typeface="+mn-cs"/>
                        </a:rPr>
                        <a:t>Joint</a:t>
                      </a:r>
                    </a:p>
                  </a:txBody>
                  <a:tcPr marL="9525" marR="9525" marT="9525" marB="0" anchor="b"/>
                </a:tc>
                <a:extLst>
                  <a:ext uri="{0D108BD9-81ED-4DB2-BD59-A6C34878D82A}">
                    <a16:rowId xmlns:a16="http://schemas.microsoft.com/office/drawing/2014/main" val="3571507352"/>
                  </a:ext>
                </a:extLst>
              </a:tr>
              <a:tr h="297047">
                <a:tc>
                  <a:txBody>
                    <a:bodyPr/>
                    <a:lstStyle/>
                    <a:p>
                      <a:pPr algn="ctr"/>
                      <a:r>
                        <a:rPr lang="en-US" sz="1200" b="0" i="1" dirty="0">
                          <a:solidFill>
                            <a:srgbClr val="7030A0"/>
                          </a:solidFill>
                          <a:effectLst/>
                          <a:hlinkClick r:id="rId8">
                            <a:extLst>
                              <a:ext uri="{A12FA001-AC4F-418D-AE19-62706E023703}">
                                <ahyp:hlinkClr xmlns:ahyp="http://schemas.microsoft.com/office/drawing/2018/hyperlinkcolor" val="tx"/>
                              </a:ext>
                            </a:extLst>
                          </a:hlinkClick>
                        </a:rPr>
                        <a:t>1118r0</a:t>
                      </a:r>
                      <a:endParaRPr lang="en-US" sz="1200" b="0" i="1" dirty="0">
                        <a:solidFill>
                          <a:srgbClr val="7030A0"/>
                        </a:solidFill>
                        <a:effectLst/>
                      </a:endParaRPr>
                    </a:p>
                  </a:txBody>
                  <a:tcPr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lb266-cr-for-35-2-1-1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dirty="0">
                          <a:solidFill>
                            <a:srgbClr val="7030A0"/>
                          </a:solidFill>
                          <a:effectLst/>
                        </a:rPr>
                        <a:t>Kaiying Lu</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6</a:t>
                      </a:r>
                    </a:p>
                  </a:txBody>
                  <a:tcPr marL="9525" marR="9525" marT="9525" marB="0" anchor="b"/>
                </a:tc>
                <a:tc>
                  <a:txBody>
                    <a:bodyPr/>
                    <a:lstStyle/>
                    <a:p>
                      <a:pPr algn="ctr" fontAlgn="b"/>
                      <a:r>
                        <a:rPr lang="en-US" sz="1200" b="0" i="1" kern="1200" dirty="0">
                          <a:solidFill>
                            <a:srgbClr val="7030A0"/>
                          </a:solidFill>
                          <a:latin typeface="+mn-lt"/>
                          <a:ea typeface="+mn-ea"/>
                          <a:cs typeface="+mn-cs"/>
                        </a:rPr>
                        <a:t>Joint</a:t>
                      </a:r>
                    </a:p>
                  </a:txBody>
                  <a:tcPr marL="9525" marR="9525" marT="9525" marB="0" anchor="b"/>
                </a:tc>
                <a:extLst>
                  <a:ext uri="{0D108BD9-81ED-4DB2-BD59-A6C34878D82A}">
                    <a16:rowId xmlns:a16="http://schemas.microsoft.com/office/drawing/2014/main" val="1211899792"/>
                  </a:ext>
                </a:extLst>
              </a:tr>
              <a:tr h="297047">
                <a:tc>
                  <a:txBody>
                    <a:bodyPr/>
                    <a:lstStyle/>
                    <a:p>
                      <a:pPr algn="ctr"/>
                      <a:endParaRPr lang="en-US" sz="1200" b="0" dirty="0">
                        <a:effectLst/>
                      </a:endParaRPr>
                    </a:p>
                  </a:txBody>
                  <a:tcPr anchor="ctr"/>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75665778"/>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572575118"/>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i="1" kern="1200" dirty="0">
                        <a:solidFill>
                          <a:srgbClr val="7030A0"/>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989680276"/>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i="1" kern="1200" dirty="0">
                        <a:solidFill>
                          <a:srgbClr val="7030A0"/>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a:endParaRPr lang="en-US" sz="1200" b="0" dirty="0">
                        <a:effectLst/>
                      </a:endParaRPr>
                    </a:p>
                  </a:txBody>
                  <a:tcPr anchor="ctr"/>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algn="ctr"/>
                      <a:endParaRPr lang="en-US" sz="1200" b="0" dirty="0">
                        <a:effectLst/>
                      </a:endParaRPr>
                    </a:p>
                  </a:txBody>
                  <a:tcPr anchor="ctr"/>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i="1" kern="1200" dirty="0">
                        <a:solidFill>
                          <a:srgbClr val="7030A0"/>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r h="297047">
                <a:tc>
                  <a:txBody>
                    <a:bodyPr/>
                    <a:lstStyle/>
                    <a:p>
                      <a:pPr algn="ctr"/>
                      <a:endParaRPr lang="en-US" sz="1200" b="0" i="0" kern="1200" dirty="0">
                        <a:solidFill>
                          <a:schemeClr val="tx1"/>
                        </a:solidFill>
                        <a:effectLst/>
                        <a:latin typeface="+mn-lt"/>
                        <a:ea typeface="+mn-ea"/>
                        <a:cs typeface="+mn-cs"/>
                      </a:endParaRPr>
                    </a:p>
                  </a:txBody>
                  <a:tcPr anchor="ctr"/>
                </a:tc>
                <a:tc>
                  <a:txBody>
                    <a:bodyPr/>
                    <a:lstStyle/>
                    <a:p>
                      <a:pPr algn="l" fontAlgn="b"/>
                      <a:endParaRPr lang="en-US" sz="1200" b="0" i="0" kern="1200" dirty="0">
                        <a:solidFill>
                          <a:schemeClr val="tx1"/>
                        </a:solidFill>
                        <a:effectLst/>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14493755"/>
                  </a:ext>
                </a:extLst>
              </a:tr>
              <a:tr h="297047">
                <a:tc>
                  <a:txBody>
                    <a:bodyPr/>
                    <a:lstStyle/>
                    <a:p>
                      <a:pPr algn="ctr" fontAlgn="b"/>
                      <a:endParaRPr lang="en-US" sz="1200" b="0" i="1" kern="1200" dirty="0">
                        <a:solidFill>
                          <a:srgbClr val="7030A0"/>
                        </a:solidFill>
                        <a:effectLst/>
                        <a:latin typeface="+mn-lt"/>
                        <a:ea typeface="+mn-ea"/>
                        <a:cs typeface="+mn-cs"/>
                      </a:endParaRPr>
                    </a:p>
                  </a:txBody>
                  <a:tcPr marL="0" marR="9525" marT="9525" marB="0" anchor="b"/>
                </a:tc>
                <a:tc>
                  <a:txBody>
                    <a:bodyPr/>
                    <a:lstStyle/>
                    <a:p>
                      <a:pPr algn="l" fontAlgn="b"/>
                      <a:endParaRPr lang="en-US" sz="1200" b="0" i="1" kern="1200" dirty="0">
                        <a:solidFill>
                          <a:srgbClr val="7030A0"/>
                        </a:solidFill>
                        <a:effectLst/>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i="1" kern="1200" dirty="0">
                        <a:solidFill>
                          <a:srgbClr val="7030A0"/>
                        </a:solidFill>
                        <a:latin typeface="+mn-lt"/>
                        <a:ea typeface="+mn-ea"/>
                        <a:cs typeface="+mn-cs"/>
                      </a:endParaRPr>
                    </a:p>
                  </a:txBody>
                  <a:tcPr marL="9525" marR="9525" marT="9525" marB="0" anchor="b"/>
                </a:tc>
                <a:tc>
                  <a:txBody>
                    <a:bodyPr/>
                    <a:lstStyle/>
                    <a:p>
                      <a:pPr algn="ctr" fontAlgn="b"/>
                      <a:endParaRPr lang="en-US" sz="1200" b="0" i="1" kern="1200" dirty="0">
                        <a:solidFill>
                          <a:srgbClr val="7030A0"/>
                        </a:solidFill>
                        <a:latin typeface="+mn-lt"/>
                        <a:ea typeface="+mn-ea"/>
                        <a:cs typeface="+mn-cs"/>
                      </a:endParaRPr>
                    </a:p>
                  </a:txBody>
                  <a:tcPr marL="9525" marR="9525" marT="9525" marB="0" anchor="b"/>
                </a:tc>
                <a:tc>
                  <a:txBody>
                    <a:bodyPr/>
                    <a:lstStyle/>
                    <a:p>
                      <a:pPr algn="ctr" fontAlgn="b"/>
                      <a:endParaRPr lang="en-US" sz="1200" b="0" i="1" kern="1200" dirty="0">
                        <a:solidFill>
                          <a:srgbClr val="7030A0"/>
                        </a:solidFill>
                        <a:latin typeface="+mn-lt"/>
                        <a:ea typeface="+mn-ea"/>
                        <a:cs typeface="+mn-cs"/>
                      </a:endParaRPr>
                    </a:p>
                  </a:txBody>
                  <a:tcPr marL="9525" marR="9525" marT="9525" marB="0" anchor="b"/>
                </a:tc>
                <a:tc>
                  <a:txBody>
                    <a:bodyPr/>
                    <a:lstStyle/>
                    <a:p>
                      <a:pPr algn="ctr" fontAlgn="b"/>
                      <a:endParaRPr lang="en-US" sz="1200" b="0" i="1" kern="1200" dirty="0">
                        <a:solidFill>
                          <a:srgbClr val="7030A0"/>
                        </a:solidFill>
                        <a:latin typeface="+mn-lt"/>
                        <a:ea typeface="+mn-ea"/>
                        <a:cs typeface="+mn-cs"/>
                      </a:endParaRPr>
                    </a:p>
                  </a:txBody>
                  <a:tcPr marL="9525" marR="9525" marT="9525" marB="0" anchor="b"/>
                </a:tc>
                <a:extLst>
                  <a:ext uri="{0D108BD9-81ED-4DB2-BD59-A6C34878D82A}">
                    <a16:rowId xmlns:a16="http://schemas.microsoft.com/office/drawing/2014/main" val="1082113667"/>
                  </a:ext>
                </a:extLst>
              </a:tr>
            </a:tbl>
          </a:graphicData>
        </a:graphic>
      </p:graphicFrame>
    </p:spTree>
    <p:extLst>
      <p:ext uri="{BB962C8B-B14F-4D97-AF65-F5344CB8AC3E}">
        <p14:creationId xmlns:p14="http://schemas.microsoft.com/office/powerpoint/2010/main" val="15329693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Technical Submission’s List</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715493740"/>
              </p:ext>
            </p:extLst>
          </p:nvPr>
        </p:nvGraphicFramePr>
        <p:xfrm>
          <a:off x="851217" y="1582301"/>
          <a:ext cx="7736269" cy="4545957"/>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i="1" kern="1200" dirty="0">
                          <a:solidFill>
                            <a:srgbClr val="FFC000"/>
                          </a:solidFill>
                          <a:latin typeface="+mn-lt"/>
                          <a:ea typeface="+mn-ea"/>
                          <a:cs typeface="+mn-cs"/>
                          <a:hlinkClick r:id="rId2">
                            <a:extLst>
                              <a:ext uri="{A12FA001-AC4F-418D-AE19-62706E023703}">
                                <ahyp:hlinkClr xmlns:ahyp="http://schemas.microsoft.com/office/drawing/2018/hyperlinkcolor" val="tx"/>
                              </a:ext>
                            </a:extLst>
                          </a:hlinkClick>
                        </a:rPr>
                        <a:t>1887r0</a:t>
                      </a:r>
                      <a:endParaRPr lang="en-US" sz="1200" b="0" i="1" kern="1200" dirty="0">
                        <a:solidFill>
                          <a:srgbClr val="FFC000"/>
                        </a:solidFill>
                        <a:latin typeface="+mn-lt"/>
                        <a:ea typeface="+mn-ea"/>
                        <a:cs typeface="+mn-cs"/>
                      </a:endParaRPr>
                    </a:p>
                  </a:txBody>
                  <a:tcPr marL="0" marR="9525" marT="9525" marB="0" anchor="b"/>
                </a:tc>
                <a:tc>
                  <a:txBody>
                    <a:bodyPr/>
                    <a:lstStyle/>
                    <a:p>
                      <a:pPr algn="l" fontAlgn="b"/>
                      <a:r>
                        <a:rPr lang="en-US" sz="1200" b="0" i="1" kern="1200" dirty="0">
                          <a:solidFill>
                            <a:srgbClr val="FFC000"/>
                          </a:solidFill>
                          <a:latin typeface="+mn-lt"/>
                          <a:ea typeface="+mn-ea"/>
                          <a:cs typeface="+mn-cs"/>
                        </a:rPr>
                        <a:t>Conditional STR</a:t>
                      </a:r>
                    </a:p>
                  </a:txBody>
                  <a:tcPr marL="9525" marR="9525" marT="9525" marB="0" anchor="b"/>
                </a:tc>
                <a:tc>
                  <a:txBody>
                    <a:bodyPr/>
                    <a:lstStyle/>
                    <a:p>
                      <a:pPr algn="ctr" fontAlgn="b"/>
                      <a:r>
                        <a:rPr lang="en-US" sz="1200" b="0" i="1" kern="1200" dirty="0">
                          <a:solidFill>
                            <a:srgbClr val="FFC000"/>
                          </a:solidFill>
                          <a:latin typeface="+mn-lt"/>
                          <a:ea typeface="+mn-ea"/>
                          <a:cs typeface="+mn-cs"/>
                        </a:rPr>
                        <a:t>Evgeny Khorov</a:t>
                      </a:r>
                    </a:p>
                  </a:txBody>
                  <a:tcPr marL="9525" marR="9525" marT="9525" marB="0" anchor="b"/>
                </a:tc>
                <a:tc>
                  <a:txBody>
                    <a:bodyPr/>
                    <a:lstStyle/>
                    <a:p>
                      <a:pPr algn="ctr" fontAlgn="b"/>
                      <a:r>
                        <a:rPr lang="en-US" sz="1200" b="0" i="1" kern="1200" dirty="0">
                          <a:solidFill>
                            <a:srgbClr val="FFC000"/>
                          </a:solidFill>
                          <a:latin typeface="+mn-lt"/>
                          <a:ea typeface="+mn-ea"/>
                          <a:cs typeface="+mn-cs"/>
                        </a:rPr>
                        <a:t>Presented</a:t>
                      </a:r>
                    </a:p>
                    <a:p>
                      <a:pPr algn="ctr" fontAlgn="b"/>
                      <a:r>
                        <a:rPr lang="en-US" sz="1200" b="0" i="1" kern="1200" dirty="0">
                          <a:solidFill>
                            <a:srgbClr val="FFC000"/>
                          </a:solidFill>
                          <a:latin typeface="+mn-lt"/>
                          <a:ea typeface="+mn-ea"/>
                          <a:cs typeface="+mn-cs"/>
                        </a:rPr>
                        <a:t>SP ran</a:t>
                      </a:r>
                    </a:p>
                  </a:txBody>
                  <a:tcPr marL="9525" marR="9525" marT="9525" marB="0" anchor="b"/>
                </a:tc>
                <a:tc>
                  <a:txBody>
                    <a:bodyPr/>
                    <a:lstStyle/>
                    <a:p>
                      <a:pPr algn="ctr" fontAlgn="b"/>
                      <a:r>
                        <a:rPr lang="en-US" sz="1200" b="0" i="1" kern="1200" dirty="0">
                          <a:solidFill>
                            <a:srgbClr val="FFC000"/>
                          </a:solidFill>
                          <a:latin typeface="+mn-lt"/>
                          <a:ea typeface="+mn-ea"/>
                          <a:cs typeface="+mn-cs"/>
                        </a:rPr>
                        <a:t>1</a:t>
                      </a:r>
                    </a:p>
                  </a:txBody>
                  <a:tcPr marL="9525" marR="9525" marT="9525" marB="0" anchor="b"/>
                </a:tc>
                <a:tc>
                  <a:txBody>
                    <a:bodyPr/>
                    <a:lstStyle/>
                    <a:p>
                      <a:pPr algn="ctr" fontAlgn="b"/>
                      <a:r>
                        <a:rPr lang="en-US" sz="1200" b="0" i="1" kern="1200" dirty="0">
                          <a:solidFill>
                            <a:srgbClr val="FFC000"/>
                          </a:solidFill>
                          <a:latin typeface="+mn-lt"/>
                          <a:ea typeface="+mn-ea"/>
                          <a:cs typeface="+mn-cs"/>
                        </a:rPr>
                        <a:t>Joint</a:t>
                      </a:r>
                    </a:p>
                  </a:txBody>
                  <a:tcPr marL="9525" marR="9525" marT="9525" marB="0" anchor="b"/>
                </a:tc>
                <a:extLst>
                  <a:ext uri="{0D108BD9-81ED-4DB2-BD59-A6C34878D82A}">
                    <a16:rowId xmlns:a16="http://schemas.microsoft.com/office/drawing/2014/main" val="942160162"/>
                  </a:ext>
                </a:extLst>
              </a:tr>
              <a:tr h="259126">
                <a:tc>
                  <a:txBody>
                    <a:bodyPr/>
                    <a:lstStyle/>
                    <a:p>
                      <a:pPr algn="ctr" fontAlgn="b"/>
                      <a:r>
                        <a:rPr lang="en-US" sz="1200" b="0" i="1" kern="1200" dirty="0">
                          <a:solidFill>
                            <a:srgbClr val="FFC000"/>
                          </a:solidFill>
                          <a:latin typeface="+mn-lt"/>
                          <a:ea typeface="+mn-ea"/>
                          <a:cs typeface="+mn-cs"/>
                          <a:hlinkClick r:id="rId3">
                            <a:extLst>
                              <a:ext uri="{A12FA001-AC4F-418D-AE19-62706E023703}">
                                <ahyp:hlinkClr xmlns:ahyp="http://schemas.microsoft.com/office/drawing/2018/hyperlinkcolor" val="tx"/>
                              </a:ext>
                            </a:extLst>
                          </a:hlinkClick>
                        </a:rPr>
                        <a:t>887r1</a:t>
                      </a:r>
                      <a:endParaRPr lang="en-US" sz="1200" b="0" i="1" kern="1200" dirty="0">
                        <a:solidFill>
                          <a:srgbClr val="FFC000"/>
                        </a:solidFill>
                        <a:latin typeface="+mn-lt"/>
                        <a:ea typeface="+mn-ea"/>
                        <a:cs typeface="+mn-cs"/>
                      </a:endParaRPr>
                    </a:p>
                  </a:txBody>
                  <a:tcPr marL="0" marR="9525" marT="9525" marB="0" anchor="b"/>
                </a:tc>
                <a:tc>
                  <a:txBody>
                    <a:bodyPr/>
                    <a:lstStyle/>
                    <a:p>
                      <a:pPr algn="l" fontAlgn="b"/>
                      <a:r>
                        <a:rPr lang="en-US" sz="1200" b="0" i="1" kern="1200" dirty="0">
                          <a:solidFill>
                            <a:srgbClr val="FFC000"/>
                          </a:solidFill>
                          <a:latin typeface="+mn-lt"/>
                          <a:ea typeface="+mn-ea"/>
                          <a:cs typeface="+mn-cs"/>
                        </a:rPr>
                        <a:t>Enhancements for massive TSN </a:t>
                      </a:r>
                    </a:p>
                  </a:txBody>
                  <a:tcPr marL="9525" marR="9525" marT="9525" marB="0" anchor="b"/>
                </a:tc>
                <a:tc>
                  <a:txBody>
                    <a:bodyPr/>
                    <a:lstStyle/>
                    <a:p>
                      <a:pPr algn="ctr" fontAlgn="b"/>
                      <a:r>
                        <a:rPr lang="en-US" sz="1200" b="0" i="1" kern="1200" dirty="0">
                          <a:solidFill>
                            <a:srgbClr val="FFC000"/>
                          </a:solidFill>
                          <a:latin typeface="+mn-lt"/>
                          <a:ea typeface="+mn-ea"/>
                          <a:cs typeface="+mn-cs"/>
                        </a:rPr>
                        <a:t>Evgeny Khorov</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FFC000"/>
                          </a:solidFill>
                          <a:latin typeface="+mn-lt"/>
                          <a:ea typeface="+mn-ea"/>
                          <a:cs typeface="+mn-cs"/>
                        </a:rPr>
                        <a:t>Presented</a:t>
                      </a:r>
                    </a:p>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FFC000"/>
                          </a:solidFill>
                          <a:latin typeface="+mn-lt"/>
                          <a:ea typeface="+mn-ea"/>
                          <a:cs typeface="+mn-cs"/>
                        </a:rPr>
                        <a:t>SP ran</a:t>
                      </a:r>
                    </a:p>
                  </a:txBody>
                  <a:tcPr marL="9525" marR="9525" marT="9525" marB="0" anchor="b"/>
                </a:tc>
                <a:tc>
                  <a:txBody>
                    <a:bodyPr/>
                    <a:lstStyle/>
                    <a:p>
                      <a:pPr algn="ctr" fontAlgn="b"/>
                      <a:r>
                        <a:rPr lang="en-US" sz="1200" b="0" i="1" kern="1200" dirty="0">
                          <a:solidFill>
                            <a:srgbClr val="FFC000"/>
                          </a:solidFill>
                          <a:latin typeface="+mn-lt"/>
                          <a:ea typeface="+mn-ea"/>
                          <a:cs typeface="+mn-cs"/>
                        </a:rPr>
                        <a:t>1</a:t>
                      </a:r>
                    </a:p>
                  </a:txBody>
                  <a:tcPr marL="9525" marR="9525" marT="9525" marB="0" anchor="b"/>
                </a:tc>
                <a:tc>
                  <a:txBody>
                    <a:bodyPr/>
                    <a:lstStyle/>
                    <a:p>
                      <a:pPr algn="ctr" fontAlgn="b"/>
                      <a:r>
                        <a:rPr lang="en-US" sz="1200" b="0" i="1" kern="1200" dirty="0">
                          <a:solidFill>
                            <a:srgbClr val="FFC000"/>
                          </a:solidFill>
                          <a:latin typeface="+mn-lt"/>
                          <a:ea typeface="+mn-ea"/>
                          <a:cs typeface="+mn-cs"/>
                        </a:rPr>
                        <a:t>Joint</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kern="1200" dirty="0">
                          <a:solidFill>
                            <a:schemeClr val="tx1"/>
                          </a:solidFill>
                          <a:latin typeface="+mn-lt"/>
                          <a:ea typeface="+mn-ea"/>
                          <a:cs typeface="+mn-cs"/>
                        </a:rPr>
                        <a:t>303r0</a:t>
                      </a:r>
                    </a:p>
                  </a:txBody>
                  <a:tcPr marL="0" marR="9525" marT="9525" marB="0" anchor="b"/>
                </a:tc>
                <a:tc>
                  <a:txBody>
                    <a:bodyPr/>
                    <a:lstStyle/>
                    <a:p>
                      <a:pPr algn="l" fontAlgn="b"/>
                      <a:r>
                        <a:rPr lang="en-US" sz="1200" b="0" kern="1200" dirty="0">
                          <a:solidFill>
                            <a:schemeClr val="tx1"/>
                          </a:solidFill>
                          <a:latin typeface="+mn-lt"/>
                          <a:ea typeface="+mn-ea"/>
                          <a:cs typeface="+mn-cs"/>
                        </a:rPr>
                        <a:t>Restricted TWT SP Extension</a:t>
                      </a:r>
                    </a:p>
                  </a:txBody>
                  <a:tcPr marL="9525" marR="9525" marT="9525" marB="0" anchor="b"/>
                </a:tc>
                <a:tc>
                  <a:txBody>
                    <a:bodyPr/>
                    <a:lstStyle/>
                    <a:p>
                      <a:pPr algn="ctr" fontAlgn="b"/>
                      <a:r>
                        <a:rPr lang="en-US" sz="1200" b="0" kern="1200" dirty="0">
                          <a:solidFill>
                            <a:schemeClr val="tx1"/>
                          </a:solidFill>
                          <a:latin typeface="+mn-lt"/>
                          <a:ea typeface="+mn-ea"/>
                          <a:cs typeface="+mn-cs"/>
                        </a:rPr>
                        <a:t>M. Kumail Haider</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1387265439"/>
                  </a:ext>
                </a:extLst>
              </a:tr>
              <a:tr h="259126">
                <a:tc>
                  <a:txBody>
                    <a:bodyPr/>
                    <a:lstStyle/>
                    <a:p>
                      <a:pPr algn="ctr"/>
                      <a:r>
                        <a:rPr lang="en-US" sz="1200" b="0" dirty="0">
                          <a:effectLst/>
                        </a:rPr>
                        <a:t>304r0</a:t>
                      </a:r>
                    </a:p>
                  </a:txBody>
                  <a:tcPr anchor="ctr"/>
                </a:tc>
                <a:tc>
                  <a:txBody>
                    <a:bodyPr/>
                    <a:lstStyle/>
                    <a:p>
                      <a:pPr algn="l" fontAlgn="b"/>
                      <a:r>
                        <a:rPr lang="en-US" sz="1200" b="0" kern="1200" dirty="0">
                          <a:solidFill>
                            <a:schemeClr val="tx1"/>
                          </a:solidFill>
                          <a:latin typeface="+mn-lt"/>
                          <a:ea typeface="+mn-ea"/>
                          <a:cs typeface="+mn-cs"/>
                        </a:rPr>
                        <a:t>Restricted TWT SP Early Termination</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M. Kumail Haider</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10004"/>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765737835"/>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751318475"/>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71507352"/>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211899792"/>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75665778"/>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572575118"/>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989680276"/>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Monday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2">
                  <a:extLst>
                    <a:ext uri="{A12FA001-AC4F-418D-AE19-62706E023703}">
                      <ahyp:hlinkClr xmlns:ahyp="http://schemas.microsoft.com/office/drawing/2018/hyperlinkcolor" val="tx"/>
                    </a:ext>
                  </a:extLst>
                </a:hlinkClick>
              </a:rPr>
              <a:t>1024r0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LB266-CRs-on-CCA-sensitivity 				Lin Yang 		[5C]</a:t>
            </a: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1027r0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D2.0 Comment Resolution on U-SIG Part 1 			Alice Chen</a:t>
            </a:r>
            <a:r>
              <a:rPr lang="en-US" sz="1400" kern="1200" dirty="0">
                <a:solidFill>
                  <a:srgbClr val="00B050"/>
                </a:solidFill>
                <a:latin typeface="Arial" panose="020B0604020202020204" pitchFamily="34" charset="0"/>
                <a:ea typeface="MS Gothic" panose="020B0609070205080204" pitchFamily="49" charset="-128"/>
              </a:rPr>
              <a:t> 		[</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12C]</a:t>
            </a:r>
          </a:p>
          <a:p>
            <a:pPr lvl="1">
              <a:buFont typeface="Arial" panose="020B0604020202020204" pitchFamily="34" charset="0"/>
              <a:buChar char="•"/>
            </a:pPr>
            <a:r>
              <a:rPr lang="en-US" sz="1400" kern="1200" dirty="0">
                <a:solidFill>
                  <a:srgbClr val="00B050"/>
                </a:solidFill>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1030r0</a:t>
            </a:r>
            <a:r>
              <a:rPr lang="en-US" sz="1400" kern="1200" dirty="0">
                <a:solidFill>
                  <a:srgbClr val="00B050"/>
                </a:solidFill>
                <a:latin typeface="Times New Roman" panose="02020603050405020304" pitchFamily="18" charset="0"/>
                <a:ea typeface="MS Gothic" panose="020B0609070205080204" pitchFamily="49" charset="-128"/>
              </a:rPr>
              <a:t> </a:t>
            </a:r>
            <a:r>
              <a:rPr lang="nb-NO" sz="1400" dirty="0">
                <a:solidFill>
                  <a:srgbClr val="00B050"/>
                </a:solidFill>
              </a:rPr>
              <a:t>LB266 CR for 36.3.2.5 20 MHz operating non-AP StAs	Eunsung Park	</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[12C]</a:t>
            </a: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1031r0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a:t>
            </a:r>
            <a:r>
              <a:rPr lang="en-US" sz="1400" dirty="0">
                <a:solidFill>
                  <a:srgbClr val="00B050"/>
                </a:solidFill>
              </a:rPr>
              <a:t>LB266 CR for 36.3.12.9 EHT-STF				</a:t>
            </a:r>
            <a:r>
              <a:rPr lang="nb-NO" sz="1400" dirty="0">
                <a:solidFill>
                  <a:srgbClr val="00B050"/>
                </a:solidFill>
              </a:rPr>
              <a:t>Eunsung Park	</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[3C]</a:t>
            </a:r>
          </a:p>
          <a:p>
            <a:pPr lvl="1">
              <a:buFont typeface="Arial" panose="020B0604020202020204" pitchFamily="34" charset="0"/>
              <a:buChar char="•"/>
            </a:pPr>
            <a:r>
              <a:rPr lang="en-US" sz="1400" kern="1200" dirty="0">
                <a:solidFill>
                  <a:srgbClr val="00B050"/>
                </a:solidFill>
                <a:latin typeface="Times New Roman" panose="02020603050405020304" pitchFamily="18" charset="0"/>
                <a:ea typeface="MS Gothic" panose="020B0609070205080204" pitchFamily="49" charset="-128"/>
                <a:hlinkClick r:id="rId6">
                  <a:extLst>
                    <a:ext uri="{A12FA001-AC4F-418D-AE19-62706E023703}">
                      <ahyp:hlinkClr xmlns:ahyp="http://schemas.microsoft.com/office/drawing/2018/hyperlinkcolor" val="tx"/>
                    </a:ext>
                  </a:extLst>
                </a:hlinkClick>
              </a:rPr>
              <a:t>1056r0</a:t>
            </a:r>
            <a:r>
              <a:rPr lang="en-US" sz="1400" kern="1200" dirty="0">
                <a:solidFill>
                  <a:srgbClr val="00B050"/>
                </a:solidFill>
                <a:latin typeface="Times New Roman" panose="02020603050405020304" pitchFamily="18" charset="0"/>
                <a:ea typeface="MS Gothic" panose="020B0609070205080204" pitchFamily="49" charset="-128"/>
              </a:rPr>
              <a:t> </a:t>
            </a:r>
            <a:r>
              <a:rPr lang="en-US" sz="1400" dirty="0">
                <a:solidFill>
                  <a:srgbClr val="00B050"/>
                </a:solidFill>
              </a:rPr>
              <a:t>LB266 CR on CID 12155						</a:t>
            </a:r>
            <a:r>
              <a:rPr lang="en-US" sz="1400" dirty="0" err="1">
                <a:solidFill>
                  <a:srgbClr val="00B050"/>
                </a:solidFill>
              </a:rPr>
              <a:t>Yapu</a:t>
            </a:r>
            <a:r>
              <a:rPr lang="en-US" sz="1400" dirty="0">
                <a:solidFill>
                  <a:srgbClr val="00B050"/>
                </a:solidFill>
              </a:rPr>
              <a:t> Li		</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[1C]</a:t>
            </a: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7">
                  <a:extLst>
                    <a:ext uri="{A12FA001-AC4F-418D-AE19-62706E023703}">
                      <ahyp:hlinkClr xmlns:ahyp="http://schemas.microsoft.com/office/drawing/2018/hyperlinkcolor" val="tx"/>
                    </a:ext>
                  </a:extLst>
                </a:hlinkClick>
              </a:rPr>
              <a:t>1057r0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a:t>
            </a:r>
            <a:r>
              <a:rPr lang="en-US" sz="1400" dirty="0">
                <a:solidFill>
                  <a:srgbClr val="00B050"/>
                </a:solidFill>
              </a:rPr>
              <a:t>LB266 CR for CID 11284					Dongguk Lim	</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[1C]</a:t>
            </a:r>
          </a:p>
          <a:p>
            <a:pPr lvl="1">
              <a:buFont typeface="Arial" panose="020B0604020202020204" pitchFamily="34" charset="0"/>
              <a:buChar char="•"/>
            </a:pPr>
            <a:r>
              <a:rPr lang="en-US" sz="1400" kern="1200" dirty="0">
                <a:solidFill>
                  <a:srgbClr val="00B050"/>
                </a:solidFill>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1058r0</a:t>
            </a:r>
            <a:r>
              <a:rPr lang="en-US" sz="1400" kern="1200" dirty="0">
                <a:solidFill>
                  <a:srgbClr val="00B050"/>
                </a:solidFill>
                <a:latin typeface="Times New Roman" panose="02020603050405020304" pitchFamily="18" charset="0"/>
                <a:ea typeface="MS Gothic" panose="020B0609070205080204" pitchFamily="49" charset="-128"/>
              </a:rPr>
              <a:t> </a:t>
            </a:r>
            <a:r>
              <a:rPr lang="en-US" sz="1400" dirty="0">
                <a:solidFill>
                  <a:srgbClr val="00B050"/>
                </a:solidFill>
              </a:rPr>
              <a:t>LB266 CR for clause 36.2.12.5</a:t>
            </a:r>
            <a:r>
              <a:rPr lang="en-US" sz="1400" kern="1200" dirty="0">
                <a:solidFill>
                  <a:srgbClr val="00B050"/>
                </a:solidFill>
                <a:latin typeface="Times New Roman" panose="02020603050405020304" pitchFamily="18" charset="0"/>
                <a:ea typeface="MS Gothic" panose="020B0609070205080204" pitchFamily="49" charset="-128"/>
              </a:rPr>
              <a:t>					Dongguk Lim	</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[1C]</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marL="400050" lvl="1" fontAlgn="b">
              <a:spcBef>
                <a:spcPts val="0"/>
              </a:spcBef>
              <a:spcAft>
                <a:spcPts val="0"/>
              </a:spcAft>
              <a:buFont typeface="Arial" panose="020B0604020202020204" pitchFamily="34" charset="0"/>
              <a:buChar char="•"/>
            </a:pPr>
            <a:r>
              <a:rPr lang="en-US" sz="1400" b="0" kern="1200" dirty="0">
                <a:solidFill>
                  <a:srgbClr val="00B050"/>
                </a:solidFill>
                <a:latin typeface="+mn-lt"/>
                <a:ea typeface="+mn-ea"/>
                <a:cs typeface="+mn-cs"/>
                <a:hlinkClick r:id="rId2">
                  <a:extLst>
                    <a:ext uri="{A12FA001-AC4F-418D-AE19-62706E023703}">
                      <ahyp:hlinkClr xmlns:ahyp="http://schemas.microsoft.com/office/drawing/2018/hyperlinkcolor" val="tx"/>
                    </a:ext>
                  </a:extLst>
                </a:hlinkClick>
              </a:rPr>
              <a:t>997r0</a:t>
            </a:r>
            <a:r>
              <a:rPr lang="en-US" sz="1400" b="0" kern="1200" dirty="0">
                <a:solidFill>
                  <a:srgbClr val="00B050"/>
                </a:solidFill>
                <a:latin typeface="+mn-lt"/>
                <a:ea typeface="+mn-ea"/>
                <a:cs typeface="+mn-cs"/>
              </a:rPr>
              <a:t> </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CR for 10.3.14.2 and 10.3.14.3 						</a:t>
            </a:r>
            <a:r>
              <a:rPr lang="en-US" sz="1400" b="0" kern="1200" dirty="0">
                <a:solidFill>
                  <a:srgbClr val="00B050"/>
                </a:solidFill>
                <a:latin typeface="+mn-lt"/>
                <a:ea typeface="+mn-ea"/>
                <a:cs typeface="+mn-cs"/>
              </a:rPr>
              <a:t>Po-Kai Huang 	[18C]</a:t>
            </a:r>
          </a:p>
          <a:p>
            <a:pPr marL="400050" lvl="1"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1004r0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 CR for PS operation with MLO 				</a:t>
            </a:r>
            <a:r>
              <a:rPr lang="en-US" sz="1400" b="0" kern="1200" dirty="0">
                <a:solidFill>
                  <a:srgbClr val="00B050"/>
                </a:solidFill>
                <a:latin typeface="+mn-lt"/>
                <a:ea typeface="+mn-ea"/>
                <a:cs typeface="+mn-cs"/>
              </a:rPr>
              <a:t>Abhishek Patil 	[19C]</a:t>
            </a:r>
          </a:p>
          <a:p>
            <a:pPr marL="400050" lvl="1"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1005r0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 CR for BA operation with MLO 				</a:t>
            </a:r>
            <a:r>
              <a:rPr lang="en-US" sz="1400" b="0" kern="1200" dirty="0">
                <a:solidFill>
                  <a:srgbClr val="00B050"/>
                </a:solidFill>
                <a:latin typeface="+mn-lt"/>
                <a:ea typeface="+mn-ea"/>
                <a:cs typeface="+mn-cs"/>
              </a:rPr>
              <a:t>Abhishek Patil  	[14C]</a:t>
            </a:r>
          </a:p>
          <a:p>
            <a:pPr marL="400050" lvl="1"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1008r0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 CR for MISC CIDs in clause 9.4.2 				</a:t>
            </a:r>
            <a:r>
              <a:rPr lang="en-US" sz="1400" b="0" kern="1200" dirty="0">
                <a:solidFill>
                  <a:srgbClr val="00B050"/>
                </a:solidFill>
                <a:latin typeface="+mn-lt"/>
                <a:ea typeface="+mn-ea"/>
                <a:cs typeface="+mn-cs"/>
              </a:rPr>
              <a:t>Abhishek Patil 	[10C]</a:t>
            </a:r>
          </a:p>
          <a:p>
            <a:pPr marL="400050" lvl="1"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6">
                  <a:extLst>
                    <a:ext uri="{A12FA001-AC4F-418D-AE19-62706E023703}">
                      <ahyp:hlinkClr xmlns:ahyp="http://schemas.microsoft.com/office/drawing/2018/hyperlinkcolor" val="tx"/>
                    </a:ext>
                  </a:extLst>
                </a:hlinkClick>
              </a:rPr>
              <a:t>1009r0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CR for 35.3.13 								Po-Kai Huang 	[5C]</a:t>
            </a:r>
          </a:p>
          <a:p>
            <a:pPr marL="400050" lvl="1" fontAlgn="b">
              <a:spcBef>
                <a:spcPts val="0"/>
              </a:spcBef>
              <a:spcAft>
                <a:spcPts val="0"/>
              </a:spcAft>
              <a:buFont typeface="Arial" panose="020B0604020202020204" pitchFamily="34" charset="0"/>
              <a:buChar char="•"/>
            </a:pP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7">
                  <a:extLst>
                    <a:ext uri="{A12FA001-AC4F-418D-AE19-62706E023703}">
                      <ahyp:hlinkClr xmlns:ahyp="http://schemas.microsoft.com/office/drawing/2018/hyperlinkcolor" val="tx"/>
                    </a:ext>
                  </a:extLst>
                </a:hlinkClick>
              </a:rPr>
              <a:t>1014r0</a:t>
            </a: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 Resolution of CIDs in clause 3.1 related to EPCS (CC 266) 	John Wullert 	[9C]</a:t>
            </a:r>
          </a:p>
          <a:p>
            <a:pPr marL="400050" lvl="1" fontAlgn="b">
              <a:spcBef>
                <a:spcPts val="0"/>
              </a:spcBef>
              <a:spcAft>
                <a:spcPts val="0"/>
              </a:spcAft>
              <a:buFont typeface="Arial" panose="020B0604020202020204" pitchFamily="34" charset="0"/>
              <a:buChar char="•"/>
            </a:pP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1015r0</a:t>
            </a: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 Resolution of EPCS-related CIDs in clause 4.5.13 (CC 266) 	John Wullert 	[14C]</a:t>
            </a:r>
            <a:endParaRPr lang="en-US" sz="1400" b="0" i="0" u="none" strike="noStrike" kern="1200" dirty="0">
              <a:solidFill>
                <a:schemeClr val="bg1">
                  <a:lumMod val="65000"/>
                </a:schemeClr>
              </a:solidFill>
              <a:effectLst/>
              <a:latin typeface="Arial" panose="020B0604020202020204" pitchFamily="34" charset="0"/>
              <a:ea typeface="MS Gothic" panose="020B0609070205080204" pitchFamily="49" charset="-128"/>
            </a:endParaRPr>
          </a:p>
          <a:p>
            <a:pPr marL="400050" lvl="1" fontAlgn="b">
              <a:spcBef>
                <a:spcPts val="0"/>
              </a:spcBef>
              <a:spcAft>
                <a:spcPts val="0"/>
              </a:spcAft>
              <a:buFont typeface="Arial" panose="020B0604020202020204" pitchFamily="34" charset="0"/>
              <a:buChar char="•"/>
            </a:pP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9">
                  <a:extLst>
                    <a:ext uri="{A12FA001-AC4F-418D-AE19-62706E023703}">
                      <ahyp:hlinkClr xmlns:ahyp="http://schemas.microsoft.com/office/drawing/2018/hyperlinkcolor" val="tx"/>
                    </a:ext>
                  </a:extLst>
                </a:hlinkClick>
              </a:rPr>
              <a:t>1019r0</a:t>
            </a: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 LB266: CR for Clause 9.3.3 						Gaurang Naik 	[15C]</a:t>
            </a:r>
            <a:endParaRPr lang="en-GB" sz="1400" dirty="0">
              <a:solidFill>
                <a:schemeClr val="bg1">
                  <a:lumMod val="65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None.</a:t>
            </a:r>
          </a:p>
          <a:p>
            <a:pPr lvl="0">
              <a:buFont typeface="Arial" panose="020B0604020202020204" pitchFamily="34" charset="0"/>
              <a:buChar char="•"/>
            </a:pPr>
            <a:r>
              <a:rPr lang="en-US" sz="1400" dirty="0"/>
              <a:t>Summary from May 2022 meeting and conf calls</a:t>
            </a:r>
          </a:p>
          <a:p>
            <a:pPr lvl="0">
              <a:buFont typeface="Arial" panose="020B0604020202020204" pitchFamily="34" charset="0"/>
              <a:buChar char="•"/>
            </a:pPr>
            <a:r>
              <a:rPr lang="en-US" sz="1400" strike="sngStrike" dirty="0">
                <a:solidFill>
                  <a:srgbClr val="FF0000"/>
                </a:solidFill>
              </a:rPr>
              <a:t>Approve TG minutes (postponed to tomorrow) and </a:t>
            </a:r>
            <a:r>
              <a:rPr lang="en-US" sz="1400" dirty="0"/>
              <a:t>confirm TGbe secretary: </a:t>
            </a:r>
            <a:r>
              <a:rPr lang="en-US" sz="1400" dirty="0">
                <a:hlinkClick r:id="rId2"/>
              </a:rPr>
              <a:t>11-22/1038r0</a:t>
            </a:r>
            <a:endParaRPr lang="en-US" sz="1400" dirty="0"/>
          </a:p>
          <a:p>
            <a:pPr lvl="0">
              <a:buFont typeface="Arial" panose="020B0604020202020204" pitchFamily="34" charset="0"/>
              <a:buChar char="•"/>
            </a:pPr>
            <a:r>
              <a:rPr lang="en-US" sz="1400" dirty="0"/>
              <a:t>TGbe Editor’s Report: </a:t>
            </a:r>
            <a:r>
              <a:rPr lang="en-US" sz="1400" dirty="0">
                <a:hlinkClick r:id="rId3"/>
              </a:rPr>
              <a:t>972r2</a:t>
            </a:r>
            <a:endParaRPr lang="en-US" sz="1400" dirty="0"/>
          </a:p>
          <a:p>
            <a:pPr lvl="0">
              <a:buFont typeface="Arial" panose="020B0604020202020204" pitchFamily="34" charset="0"/>
              <a:buChar char="•"/>
            </a:pPr>
            <a:r>
              <a:rPr lang="en-GB" sz="1400" dirty="0"/>
              <a:t>Submissions:</a:t>
            </a:r>
          </a:p>
          <a:p>
            <a:pPr lvl="1">
              <a:buFont typeface="Arial" panose="020B0604020202020204" pitchFamily="34" charset="0"/>
              <a:buChar char="•"/>
            </a:pPr>
            <a:r>
              <a:rPr lang="en-US" sz="1200" b="0" i="0" u="none" strike="noStrike" kern="1200" dirty="0">
                <a:solidFill>
                  <a:srgbClr val="00B05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992r0</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 LB266 CR for 9.3.1.22.1 			Yanjun Sun 			[7C 15’]</a:t>
            </a:r>
          </a:p>
          <a:p>
            <a:pPr lvl="1">
              <a:buFont typeface="Arial" panose="020B0604020202020204" pitchFamily="34" charset="0"/>
              <a:buChar char="•"/>
            </a:pPr>
            <a:r>
              <a:rPr lang="en-US" sz="1200" b="0" i="0" u="none" strike="noStrike" kern="1200" dirty="0">
                <a:solidFill>
                  <a:srgbClr val="00B05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993r0</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 LB266 CR for 9.3.1.22.3 			Yanjun Sun 			[2C 10’]</a:t>
            </a:r>
          </a:p>
          <a:p>
            <a:pPr lvl="1">
              <a:buFont typeface="Arial" panose="020B0604020202020204" pitchFamily="34" charset="0"/>
              <a:buChar char="•"/>
            </a:pPr>
            <a:r>
              <a:rPr lang="en-US" sz="1200" b="0" i="0" u="none" strike="noStrike" kern="1200" dirty="0">
                <a:solidFill>
                  <a:srgbClr val="00B050"/>
                </a:solidFill>
                <a:effectLst/>
                <a:latin typeface="Times New Roman" panose="02020603050405020304" pitchFamily="18" charset="0"/>
                <a:ea typeface="MS Gothic" panose="020B0609070205080204" pitchFamily="49" charset="-128"/>
                <a:hlinkClick r:id="rId6">
                  <a:extLst>
                    <a:ext uri="{A12FA001-AC4F-418D-AE19-62706E023703}">
                      <ahyp:hlinkClr xmlns:ahyp="http://schemas.microsoft.com/office/drawing/2018/hyperlinkcolor" val="tx"/>
                    </a:ext>
                  </a:extLst>
                </a:hlinkClick>
              </a:rPr>
              <a:t>999r0</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 LB266 CR for 9.3.1.22.2 			Yanjun Sun 			[9C 15’]</a:t>
            </a:r>
          </a:p>
          <a:p>
            <a:pPr lvl="1">
              <a:buFont typeface="Arial" panose="020B0604020202020204" pitchFamily="34" charset="0"/>
              <a:buChar char="•"/>
            </a:pPr>
            <a:r>
              <a:rPr lang="en-US" sz="1200" b="0" i="0" u="none" strike="noStrike" kern="1200" dirty="0">
                <a:solidFill>
                  <a:srgbClr val="00B050"/>
                </a:solidFill>
                <a:effectLst/>
                <a:latin typeface="Times New Roman" panose="02020603050405020304" pitchFamily="18" charset="0"/>
                <a:ea typeface="MS Gothic" panose="020B0609070205080204" pitchFamily="49" charset="-128"/>
                <a:hlinkClick r:id="rId7">
                  <a:extLst>
                    <a:ext uri="{A12FA001-AC4F-418D-AE19-62706E023703}">
                      <ahyp:hlinkClr xmlns:ahyp="http://schemas.microsoft.com/office/drawing/2018/hyperlinkcolor" val="tx"/>
                    </a:ext>
                  </a:extLst>
                </a:hlinkClick>
              </a:rPr>
              <a:t>1016r0</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 CR for Table 35-7 				Po-Kai Huang 		[4C 15’]</a:t>
            </a:r>
          </a:p>
          <a:p>
            <a:pPr lvl="1">
              <a:buFont typeface="Arial" panose="020B0604020202020204" pitchFamily="34" charset="0"/>
              <a:buChar char="•"/>
            </a:pPr>
            <a:r>
              <a:rPr lang="en-US" sz="1200" b="0" i="0" u="none" strike="noStrike" kern="1200" dirty="0">
                <a:solidFill>
                  <a:srgbClr val="00B050"/>
                </a:solidFill>
                <a:effectLst/>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1887r1</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 Conditional STR 				Evgeny Khorov</a:t>
            </a:r>
            <a:r>
              <a:rPr lang="en-US" sz="1200" dirty="0">
                <a:solidFill>
                  <a:srgbClr val="00B050"/>
                </a:solidFill>
                <a:latin typeface="Arial" panose="020B0604020202020204" pitchFamily="34" charset="0"/>
              </a:rPr>
              <a:t> </a:t>
            </a:r>
            <a:r>
              <a:rPr lang="en-US" sz="1200" kern="1200" dirty="0">
                <a:solidFill>
                  <a:srgbClr val="00B050"/>
                </a:solidFill>
                <a:latin typeface="Times New Roman" panose="02020603050405020304" pitchFamily="18" charset="0"/>
                <a:ea typeface="MS Gothic" panose="020B0609070205080204" pitchFamily="49" charset="-128"/>
              </a:rPr>
              <a:t>		[1C  20’]</a:t>
            </a:r>
            <a:endParaRPr lang="en-US" sz="1200" b="0" i="0" u="none" strike="noStrike" kern="1200" dirty="0">
              <a:solidFill>
                <a:srgbClr val="00B050"/>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r>
              <a:rPr lang="en-US" sz="12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9">
                  <a:extLst>
                    <a:ext uri="{A12FA001-AC4F-418D-AE19-62706E023703}">
                      <ahyp:hlinkClr xmlns:ahyp="http://schemas.microsoft.com/office/drawing/2018/hyperlinkcolor" val="tx"/>
                    </a:ext>
                  </a:extLst>
                </a:hlinkClick>
              </a:rPr>
              <a:t>887r2</a:t>
            </a:r>
            <a:r>
              <a:rPr lang="en-US" sz="12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 Enhancements for massive TSN 			Evgeny Khorov 		[1C 20’]</a:t>
            </a:r>
            <a:endParaRPr lang="en-US" sz="1200" b="0" i="0" u="none" strike="noStrike" dirty="0">
              <a:solidFill>
                <a:schemeClr val="bg1">
                  <a:lumMod val="65000"/>
                </a:schemeClr>
              </a:solidFill>
              <a:effectLst/>
              <a:latin typeface="Arial" panose="020B0604020202020204" pitchFamily="34" charset="0"/>
            </a:endParaRPr>
          </a:p>
          <a:p>
            <a:pPr lvl="0">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7667548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p:txBody>
          <a:bodyPr/>
          <a:lstStyle/>
          <a:p>
            <a:r>
              <a:rPr lang="en-US" dirty="0"/>
              <a:t>Summary from May meeting and conf calls</a:t>
            </a:r>
          </a:p>
        </p:txBody>
      </p:sp>
      <p:sp>
        <p:nvSpPr>
          <p:cNvPr id="3" name="Content Placeholder 2">
            <a:extLst>
              <a:ext uri="{FF2B5EF4-FFF2-40B4-BE49-F238E27FC236}">
                <a16:creationId xmlns:a16="http://schemas.microsoft.com/office/drawing/2014/main" id="{39530AAB-A6A0-8811-A99F-B42B5EA28321}"/>
              </a:ext>
            </a:extLst>
          </p:cNvPr>
          <p:cNvSpPr>
            <a:spLocks noGrp="1"/>
          </p:cNvSpPr>
          <p:nvPr>
            <p:ph idx="1"/>
          </p:nvPr>
        </p:nvSpPr>
        <p:spPr/>
        <p:txBody>
          <a:bodyPr/>
          <a:lstStyle/>
          <a:p>
            <a:pPr marL="400050">
              <a:buFont typeface="Arial" panose="020B0604020202020204" pitchFamily="34" charset="0"/>
              <a:buChar char="•"/>
            </a:pPr>
            <a:r>
              <a:rPr lang="en-US" sz="2000" dirty="0"/>
              <a:t>Delivered TGbe D2.0, which is available in the members area</a:t>
            </a:r>
          </a:p>
          <a:p>
            <a:pPr marL="400050">
              <a:buFont typeface="Arial" panose="020B0604020202020204" pitchFamily="34" charset="0"/>
              <a:buChar char="•"/>
            </a:pPr>
            <a:r>
              <a:rPr lang="en-US" sz="2000" dirty="0"/>
              <a:t>Completed IEEE802.11 WG letter ballot (LB266) on TGbe D2.0</a:t>
            </a:r>
          </a:p>
          <a:p>
            <a:pPr marL="800100" lvl="1">
              <a:buFont typeface="Arial" panose="020B0604020202020204" pitchFamily="34" charset="0"/>
              <a:buChar char="•"/>
            </a:pPr>
            <a:r>
              <a:rPr lang="en-US" sz="1800" dirty="0"/>
              <a:t>The ballot failed with approval rate of ~64% (~4120 comments received)</a:t>
            </a:r>
          </a:p>
          <a:p>
            <a:pPr marL="400050">
              <a:buFont typeface="Arial" panose="020B0604020202020204" pitchFamily="34" charset="0"/>
              <a:buChar char="•"/>
            </a:pPr>
            <a:r>
              <a:rPr lang="en-US" sz="2000" dirty="0"/>
              <a:t>Completed IEEE802.19 ballot on TGbe CA document</a:t>
            </a:r>
          </a:p>
          <a:p>
            <a:pPr marL="800100" lvl="1">
              <a:buFont typeface="Arial" panose="020B0604020202020204" pitchFamily="34" charset="0"/>
              <a:buChar char="•"/>
            </a:pPr>
            <a:r>
              <a:rPr lang="en-US" sz="1800" dirty="0"/>
              <a:t>The ballot passed with approval rate of ~93% (9 comments received)</a:t>
            </a:r>
          </a:p>
          <a:p>
            <a:pPr marL="400050">
              <a:buFont typeface="Arial" panose="020B0604020202020204" pitchFamily="34" charset="0"/>
              <a:buChar char="•"/>
            </a:pPr>
            <a:r>
              <a:rPr lang="en-US" sz="2000" dirty="0"/>
              <a:t>Completed the assignment of all received comments</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1843331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July 802 plenary session</a:t>
            </a:r>
          </a:p>
          <a:p>
            <a:pPr lvl="2">
              <a:buFont typeface="Arial" panose="020B0604020202020204" pitchFamily="34" charset="0"/>
              <a:buChar char="•"/>
            </a:pPr>
            <a:endParaRPr lang="en-US" sz="1400" dirty="0"/>
          </a:p>
          <a:p>
            <a:pPr>
              <a:buFont typeface="Arial" panose="020B0604020202020204" pitchFamily="34" charset="0"/>
              <a:buChar char="•"/>
            </a:pPr>
            <a:r>
              <a:rPr lang="en-US" sz="2000" dirty="0"/>
              <a:t>You must pay the registration fee whether attending in-person or remotely</a:t>
            </a:r>
          </a:p>
          <a:p>
            <a:pPr lvl="2">
              <a:buFont typeface="Arial" panose="020B0604020202020204" pitchFamily="34" charset="0"/>
              <a:buChar char="•"/>
            </a:pPr>
            <a:endParaRPr lang="en-US" sz="14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https://web.cvent.com/event/5ab3e363-ef4b-45fe-b35d-cd88bf622491/summary</a:t>
            </a:r>
            <a:endParaRPr lang="en-US" sz="2000" dirty="0"/>
          </a:p>
          <a:p>
            <a:pPr lvl="2">
              <a:buFont typeface="Arial" panose="020B0604020202020204" pitchFamily="34" charset="0"/>
              <a:buChar char="•"/>
            </a:pPr>
            <a:endParaRPr lang="en-US" sz="14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0000"/>
                </a:highlight>
              </a:rPr>
              <a:t>Monday PHY Agenda–PM2</a:t>
            </a:r>
            <a:endParaRPr lang="en-US" dirty="0">
              <a:highlight>
                <a:srgbClr val="FF00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solidFill>
                  <a:srgbClr val="FF0000"/>
                </a:solidFill>
              </a:rPr>
              <a:t>Cancelled</a:t>
            </a:r>
            <a:endParaRPr lang="en-US" sz="2000" dirty="0">
              <a:solidFill>
                <a:srgbClr val="FF0000"/>
              </a:solidFill>
            </a:endParaRPr>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20502228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marL="800100" lvl="2"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2">
                  <a:extLst>
                    <a:ext uri="{A12FA001-AC4F-418D-AE19-62706E023703}">
                      <ahyp:hlinkClr xmlns:ahyp="http://schemas.microsoft.com/office/drawing/2018/hyperlinkcolor" val="tx"/>
                    </a:ext>
                  </a:extLst>
                </a:hlinkClick>
              </a:rPr>
              <a:t>1014r0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Resolution of CIDs in clause 3.1 related to EPCS (CC 266) 	John Wullert 	[9C]</a:t>
            </a:r>
          </a:p>
          <a:p>
            <a:pPr marL="800100" lvl="2"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1015r0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Resolution of EPCS-related CIDs in clause 4.5.13 (CC 266) 	John Wullert        [14C]</a:t>
            </a:r>
            <a:endParaRPr lang="en-US" sz="1400" b="0" i="0" u="none" strike="noStrike" kern="1200" dirty="0">
              <a:solidFill>
                <a:srgbClr val="00B050"/>
              </a:solidFill>
              <a:effectLst/>
              <a:latin typeface="Arial" panose="020B0604020202020204" pitchFamily="34" charset="0"/>
              <a:ea typeface="MS Gothic" panose="020B0609070205080204" pitchFamily="49" charset="-128"/>
            </a:endParaRPr>
          </a:p>
          <a:p>
            <a:pPr marL="800100" lvl="2"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1019r0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 CR for Clause 9.3.3 						Gaurang Naik      [15C]</a:t>
            </a:r>
          </a:p>
          <a:p>
            <a:pPr marL="800100" lvl="2"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1025r0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CR-for-OM-part-1 							Po-Kai Huang </a:t>
            </a:r>
            <a:r>
              <a:rPr lang="en-US" sz="1400" b="0" i="0" u="none" strike="noStrike" kern="1200" spc="0" baseline="0" dirty="0">
                <a:ln>
                  <a:noFill/>
                </a:ln>
                <a:solidFill>
                  <a:srgbClr val="00B050"/>
                </a:solidFill>
                <a:effectLst/>
                <a:latin typeface="Times New Roman" panose="02020603050405020304" pitchFamily="18" charset="0"/>
                <a:ea typeface="MS Gothic" panose="020B0609070205080204" pitchFamily="49" charset="-128"/>
              </a:rPr>
              <a:t>  	[</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9C]</a:t>
            </a:r>
            <a:endParaRPr lang="en-US" sz="1400" dirty="0">
              <a:solidFill>
                <a:srgbClr val="00B050"/>
              </a:solidFill>
              <a:latin typeface="Arial" panose="020B0604020202020204" pitchFamily="34" charset="0"/>
            </a:endParaRPr>
          </a:p>
          <a:p>
            <a:pPr marL="800100" lvl="2" fontAlgn="b">
              <a:spcBef>
                <a:spcPts val="0"/>
              </a:spcBef>
              <a:spcAft>
                <a:spcPts val="0"/>
              </a:spcAft>
              <a:buFont typeface="Arial" panose="020B0604020202020204" pitchFamily="34" charset="0"/>
              <a:buChar char="•"/>
            </a:pP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6">
                  <a:extLst>
                    <a:ext uri="{A12FA001-AC4F-418D-AE19-62706E023703}">
                      <ahyp:hlinkClr xmlns:ahyp="http://schemas.microsoft.com/office/drawing/2018/hyperlinkcolor" val="tx"/>
                    </a:ext>
                  </a:extLst>
                </a:hlinkClick>
              </a:rPr>
              <a:t>1026r0</a:t>
            </a: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 CR for </a:t>
            </a:r>
            <a:r>
              <a:rPr lang="en-US" sz="1400" b="0" i="0" u="none" strike="noStrike" kern="1200" dirty="0" err="1">
                <a:solidFill>
                  <a:schemeClr val="bg1">
                    <a:lumMod val="65000"/>
                  </a:schemeClr>
                </a:solidFill>
                <a:effectLst/>
                <a:latin typeface="Times New Roman" panose="02020603050405020304" pitchFamily="18" charset="0"/>
                <a:ea typeface="MS Gothic" panose="020B0609070205080204" pitchFamily="49" charset="-128"/>
              </a:rPr>
              <a:t>misc</a:t>
            </a: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 CIDs for 35.3.12.4 					Laurent Cariou 	[6C] </a:t>
            </a:r>
            <a:endParaRPr lang="en-US" sz="1400" dirty="0">
              <a:solidFill>
                <a:schemeClr val="bg1">
                  <a:lumMod val="65000"/>
                </a:schemeClr>
              </a:solidFill>
              <a:latin typeface="Arial" panose="020B0604020202020204" pitchFamily="34" charset="0"/>
            </a:endParaRPr>
          </a:p>
          <a:p>
            <a:pPr marL="800100" lvl="2"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7">
                  <a:extLst>
                    <a:ext uri="{A12FA001-AC4F-418D-AE19-62706E023703}">
                      <ahyp:hlinkClr xmlns:ahyp="http://schemas.microsoft.com/office/drawing/2018/hyperlinkcolor" val="tx"/>
                    </a:ext>
                  </a:extLst>
                </a:hlinkClick>
              </a:rPr>
              <a:t>1029r0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LB266-CR-for-35.3.4.1 							Laurent Cariou    [19C]</a:t>
            </a:r>
            <a:endParaRPr lang="en-US" sz="1400" dirty="0">
              <a:solidFill>
                <a:srgbClr val="00B050"/>
              </a:solidFill>
              <a:latin typeface="Arial" panose="020B0604020202020204" pitchFamily="34" charset="0"/>
            </a:endParaRPr>
          </a:p>
          <a:p>
            <a:pPr marL="800100" lvl="2" fontAlgn="b">
              <a:spcBef>
                <a:spcPts val="0"/>
              </a:spcBef>
              <a:spcAft>
                <a:spcPts val="0"/>
              </a:spcAft>
              <a:buFont typeface="Arial" panose="020B0604020202020204" pitchFamily="34" charset="0"/>
              <a:buChar char="•"/>
            </a:pP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1032r0</a:t>
            </a: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CR for 35.3.3 								Po-Kai Huang      [22C]</a:t>
            </a:r>
            <a:endParaRPr lang="en-US" sz="1400" dirty="0">
              <a:solidFill>
                <a:schemeClr val="bg1">
                  <a:lumMod val="65000"/>
                </a:schemeClr>
              </a:solidFill>
              <a:latin typeface="Arial" panose="020B0604020202020204" pitchFamily="34" charset="0"/>
            </a:endParaRPr>
          </a:p>
          <a:p>
            <a:pPr marL="800100" lvl="2" fontAlgn="b">
              <a:spcBef>
                <a:spcPts val="0"/>
              </a:spcBef>
              <a:spcAft>
                <a:spcPts val="0"/>
              </a:spcAft>
              <a:buFont typeface="Arial" panose="020B0604020202020204" pitchFamily="34" charset="0"/>
              <a:buChar char="•"/>
            </a:pP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9">
                  <a:extLst>
                    <a:ext uri="{A12FA001-AC4F-418D-AE19-62706E023703}">
                      <ahyp:hlinkClr xmlns:ahyp="http://schemas.microsoft.com/office/drawing/2018/hyperlinkcolor" val="tx"/>
                    </a:ext>
                  </a:extLst>
                </a:hlinkClick>
              </a:rPr>
              <a:t>1053r0</a:t>
            </a: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 CR for 9.4.2.1 								Po-Kai Huang 	[3C]</a:t>
            </a:r>
            <a:endParaRPr lang="en-US" sz="1400" b="0" i="0" u="none" strike="noStrike" dirty="0">
              <a:solidFill>
                <a:schemeClr val="bg1">
                  <a:lumMod val="65000"/>
                </a:schemeClr>
              </a:solidFill>
              <a:effectLst/>
              <a:latin typeface="Arial" panose="020B0604020202020204" pitchFamily="34" charset="0"/>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7310127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Joint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a:buFont typeface="Arial" panose="020B0604020202020204" pitchFamily="34" charset="0"/>
              <a:buChar char="•"/>
            </a:pPr>
            <a:r>
              <a:rPr lang="en-GB" sz="1800" dirty="0"/>
              <a:t>Announcements: None.</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GB" sz="1400" dirty="0">
                <a:solidFill>
                  <a:srgbClr val="00B050"/>
                </a:solidFill>
                <a:hlinkClick r:id="rId2">
                  <a:extLst>
                    <a:ext uri="{A12FA001-AC4F-418D-AE19-62706E023703}">
                      <ahyp:hlinkClr xmlns:ahyp="http://schemas.microsoft.com/office/drawing/2018/hyperlinkcolor" val="tx"/>
                    </a:ext>
                  </a:extLst>
                </a:hlinkClick>
              </a:rPr>
              <a:t>1016r0</a:t>
            </a:r>
            <a:r>
              <a:rPr lang="en-GB" sz="1400" dirty="0">
                <a:solidFill>
                  <a:srgbClr val="00B050"/>
                </a:solidFill>
              </a:rPr>
              <a:t> CR for Table 35-7 					Po-Kai Huang 		[4C 15’]</a:t>
            </a: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1000r0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 CR for 9.3.1.22.4 				Yanjun Sun 			[2C 10’]</a:t>
            </a: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1001r0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 CR for 9.3.1.22.5 				Yanjun Sun 			[9C 15’]</a:t>
            </a:r>
            <a:endParaRPr lang="en-US" sz="1400" dirty="0">
              <a:solidFill>
                <a:srgbClr val="00B050"/>
              </a:solidFill>
              <a:latin typeface="Arial" panose="020B0604020202020204" pitchFamily="34" charset="0"/>
            </a:endParaRP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1042r0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LB266-Caluse3.2-CIDs-part-1 			Ross Jian Yu		[6C  15’]</a:t>
            </a:r>
            <a:endParaRPr lang="en-GB" sz="1400" dirty="0">
              <a:solidFill>
                <a:srgbClr val="00B050"/>
              </a:solidFill>
            </a:endParaRPr>
          </a:p>
          <a:p>
            <a:pPr lvl="1">
              <a:buFont typeface="Arial" panose="020B0604020202020204" pitchFamily="34" charset="0"/>
              <a:buChar char="•"/>
            </a:pPr>
            <a:r>
              <a:rPr lang="en-GB" sz="1400" dirty="0">
                <a:solidFill>
                  <a:srgbClr val="00B050"/>
                </a:solidFill>
                <a:hlinkClick r:id="rId6">
                  <a:extLst>
                    <a:ext uri="{A12FA001-AC4F-418D-AE19-62706E023703}">
                      <ahyp:hlinkClr xmlns:ahyp="http://schemas.microsoft.com/office/drawing/2018/hyperlinkcolor" val="tx"/>
                    </a:ext>
                  </a:extLst>
                </a:hlinkClick>
              </a:rPr>
              <a:t>887r2</a:t>
            </a:r>
            <a:r>
              <a:rPr lang="en-GB" sz="1400" dirty="0">
                <a:solidFill>
                  <a:srgbClr val="00B050"/>
                </a:solidFill>
              </a:rPr>
              <a:t> Enhancements for massive TSN 			Evgeny Khorov 		[1C 20’]</a:t>
            </a: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7">
                  <a:extLst>
                    <a:ext uri="{A12FA001-AC4F-418D-AE19-62706E023703}">
                      <ahyp:hlinkClr xmlns:ahyp="http://schemas.microsoft.com/office/drawing/2018/hyperlinkcolor" val="tx"/>
                    </a:ext>
                  </a:extLst>
                </a:hlinkClick>
              </a:rPr>
              <a:t>1048r0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 CR 320MHz indication in non-HT duplicated frame Yunbo Li [5C  20’]</a:t>
            </a: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1092r0 	CR on CID 11819					Ross Jian Yu		[1C  5’]</a:t>
            </a:r>
            <a:endParaRPr lang="en-GB" sz="1400" dirty="0">
              <a:solidFill>
                <a:srgbClr val="00B050"/>
              </a:solidFill>
            </a:endParaRPr>
          </a:p>
          <a:p>
            <a:pPr lvl="0">
              <a:buFont typeface="Arial" panose="020B0604020202020204" pitchFamily="34" charset="0"/>
              <a:buChar char="•"/>
            </a:pPr>
            <a:r>
              <a:rPr lang="en-GB" sz="1800" dirty="0" err="1"/>
              <a:t>AoB</a:t>
            </a:r>
            <a:r>
              <a:rPr lang="en-GB" sz="1800" dirty="0"/>
              <a:t>: </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3709372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Tuesday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1044r0</a:t>
            </a:r>
            <a:r>
              <a:rPr lang="en-US" sz="1400" b="0" i="0" u="none" strike="noStrike" kern="1200" dirty="0">
                <a:solidFill>
                  <a:srgbClr val="00B050"/>
                </a:solidFill>
                <a:effectLst/>
                <a:ea typeface="MS Gothic" panose="020B0609070205080204" pitchFamily="49" charset="-128"/>
              </a:rPr>
              <a:t> LB266 CR on Annex Z-part 1 					Ross Jian Yu	[7C]</a:t>
            </a:r>
            <a:endParaRPr lang="en-US" sz="1400" dirty="0">
              <a:solidFill>
                <a:srgbClr val="00B050"/>
              </a:solidFill>
            </a:endParaRP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1080r0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 CR on EHT PHY Introduction-1 			Kanke Wu 		[9C]</a:t>
            </a:r>
          </a:p>
          <a:p>
            <a:pPr lvl="1">
              <a:buFont typeface="Arial" panose="020B0604020202020204" pitchFamily="34" charset="0"/>
              <a:buChar char="•"/>
            </a:pPr>
            <a:r>
              <a:rPr lang="en-US" sz="1400" kern="1200" dirty="0">
                <a:solidFill>
                  <a:srgbClr val="00B050"/>
                </a:solidFill>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1063r0</a:t>
            </a:r>
            <a:r>
              <a:rPr lang="en-US" sz="1400" kern="1200" dirty="0">
                <a:solidFill>
                  <a:srgbClr val="00B050"/>
                </a:solidFill>
                <a:latin typeface="Times New Roman" panose="02020603050405020304" pitchFamily="18" charset="0"/>
                <a:ea typeface="MS Gothic" panose="020B0609070205080204" pitchFamily="49" charset="-128"/>
              </a:rPr>
              <a:t> LB266 CR for 36.3.16 Transmit Requirements		</a:t>
            </a:r>
            <a:r>
              <a:rPr lang="en-US" sz="1400" kern="1200" dirty="0" err="1">
                <a:solidFill>
                  <a:srgbClr val="00B050"/>
                </a:solidFill>
                <a:latin typeface="Times New Roman" panose="02020603050405020304" pitchFamily="18" charset="0"/>
                <a:ea typeface="MS Gothic" panose="020B0609070205080204" pitchFamily="49" charset="-128"/>
              </a:rPr>
              <a:t>Mengshi</a:t>
            </a:r>
            <a:r>
              <a:rPr lang="en-US" sz="1400" kern="1200" dirty="0">
                <a:solidFill>
                  <a:srgbClr val="00B050"/>
                </a:solidFill>
                <a:latin typeface="Times New Roman" panose="02020603050405020304" pitchFamily="18" charset="0"/>
                <a:ea typeface="MS Gothic" panose="020B0609070205080204" pitchFamily="49" charset="-128"/>
              </a:rPr>
              <a:t> Hu 	[6C]</a:t>
            </a:r>
          </a:p>
          <a:p>
            <a:pPr lvl="1">
              <a:buFont typeface="Arial" panose="020B0604020202020204" pitchFamily="34" charset="0"/>
              <a:buChar char="•"/>
            </a:pPr>
            <a:r>
              <a:rPr lang="en-US" sz="1400" kern="1200" dirty="0">
                <a:solidFill>
                  <a:srgbClr val="00B050"/>
                </a:solidFill>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1064r0</a:t>
            </a:r>
            <a:r>
              <a:rPr lang="en-US" sz="1400" kern="1200" dirty="0">
                <a:solidFill>
                  <a:srgbClr val="00B050"/>
                </a:solidFill>
                <a:latin typeface="Times New Roman" panose="02020603050405020304" pitchFamily="18" charset="0"/>
                <a:ea typeface="MS Gothic" panose="020B0609070205080204" pitchFamily="49" charset="-128"/>
              </a:rPr>
              <a:t> LB266 CR for 9.4.2.313.5 EHT PPE Thresholds Field 	</a:t>
            </a:r>
            <a:r>
              <a:rPr lang="en-US" sz="1400" kern="1200" dirty="0" err="1">
                <a:solidFill>
                  <a:srgbClr val="00B050"/>
                </a:solidFill>
                <a:latin typeface="Times New Roman" panose="02020603050405020304" pitchFamily="18" charset="0"/>
                <a:ea typeface="MS Gothic" panose="020B0609070205080204" pitchFamily="49" charset="-128"/>
              </a:rPr>
              <a:t>Mengshi</a:t>
            </a:r>
            <a:r>
              <a:rPr lang="en-US" sz="1400" kern="1200" dirty="0">
                <a:solidFill>
                  <a:srgbClr val="00B050"/>
                </a:solidFill>
                <a:latin typeface="Times New Roman" panose="02020603050405020304" pitchFamily="18" charset="0"/>
                <a:ea typeface="MS Gothic" panose="020B0609070205080204" pitchFamily="49" charset="-128"/>
              </a:rPr>
              <a:t> Hu 	[5C]</a:t>
            </a:r>
          </a:p>
          <a:p>
            <a:pPr lvl="1">
              <a:buFont typeface="Arial" panose="020B0604020202020204" pitchFamily="34" charset="0"/>
              <a:buChar char="•"/>
            </a:pPr>
            <a:r>
              <a:rPr lang="en-US" sz="1400" kern="1200" dirty="0">
                <a:solidFill>
                  <a:srgbClr val="00B050"/>
                </a:solidFill>
                <a:latin typeface="Times New Roman" panose="02020603050405020304" pitchFamily="18" charset="0"/>
                <a:ea typeface="MS Gothic" panose="020B0609070205080204" pitchFamily="49" charset="-128"/>
                <a:hlinkClick r:id="rId6">
                  <a:extLst>
                    <a:ext uri="{A12FA001-AC4F-418D-AE19-62706E023703}">
                      <ahyp:hlinkClr xmlns:ahyp="http://schemas.microsoft.com/office/drawing/2018/hyperlinkcolor" val="tx"/>
                    </a:ext>
                  </a:extLst>
                </a:hlinkClick>
              </a:rPr>
              <a:t>1076r0</a:t>
            </a:r>
            <a:r>
              <a:rPr lang="en-US" sz="1400" kern="1200" dirty="0">
                <a:solidFill>
                  <a:srgbClr val="00B050"/>
                </a:solidFill>
                <a:latin typeface="Times New Roman" panose="02020603050405020304" pitchFamily="18" charset="0"/>
                <a:ea typeface="MS Gothic" panose="020B0609070205080204" pitchFamily="49" charset="-128"/>
              </a:rPr>
              <a:t> LB266 CR for 36.2.2 RU_ALLOCATION			</a:t>
            </a:r>
            <a:r>
              <a:rPr lang="en-US" sz="1400" kern="1200" dirty="0" err="1">
                <a:solidFill>
                  <a:srgbClr val="00B050"/>
                </a:solidFill>
                <a:latin typeface="Times New Roman" panose="02020603050405020304" pitchFamily="18" charset="0"/>
                <a:ea typeface="MS Gothic" panose="020B0609070205080204" pitchFamily="49" charset="-128"/>
              </a:rPr>
              <a:t>Mengshi</a:t>
            </a:r>
            <a:r>
              <a:rPr lang="en-US" sz="1400" kern="1200" dirty="0">
                <a:solidFill>
                  <a:srgbClr val="00B050"/>
                </a:solidFill>
                <a:latin typeface="Times New Roman" panose="02020603050405020304" pitchFamily="18" charset="0"/>
                <a:ea typeface="MS Gothic" panose="020B0609070205080204" pitchFamily="49" charset="-128"/>
              </a:rPr>
              <a:t> Hu 	[5C]</a:t>
            </a:r>
            <a:endParaRPr lang="en-GB" sz="1400" kern="1200" dirty="0">
              <a:solidFill>
                <a:srgbClr val="00B050"/>
              </a:solidFill>
              <a:latin typeface="Times New Roman" panose="02020603050405020304" pitchFamily="18" charset="0"/>
              <a:ea typeface="MS Gothic" panose="020B0609070205080204" pitchFamily="49" charset="-128"/>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2647101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marL="800100" lvl="2" fontAlgn="b">
              <a:spcBef>
                <a:spcPts val="0"/>
              </a:spcBef>
              <a:spcAft>
                <a:spcPts val="0"/>
              </a:spcAft>
              <a:buFont typeface="Arial" panose="020B0604020202020204" pitchFamily="34" charset="0"/>
              <a:buChar char="•"/>
            </a:pPr>
            <a:r>
              <a:rPr lang="en-US" sz="1400" kern="1200" dirty="0">
                <a:solidFill>
                  <a:srgbClr val="00B050"/>
                </a:solidFill>
                <a:latin typeface="Times New Roman" panose="02020603050405020304" pitchFamily="18" charset="0"/>
                <a:ea typeface="MS Gothic" panose="020B0609070205080204" pitchFamily="49" charset="-128"/>
                <a:hlinkClick r:id="rId2">
                  <a:extLst>
                    <a:ext uri="{A12FA001-AC4F-418D-AE19-62706E023703}">
                      <ahyp:hlinkClr xmlns:ahyp="http://schemas.microsoft.com/office/drawing/2018/hyperlinkcolor" val="tx"/>
                    </a:ext>
                  </a:extLst>
                </a:hlinkClick>
              </a:rPr>
              <a:t>1012r0</a:t>
            </a:r>
            <a:r>
              <a:rPr lang="en-US" sz="1400" kern="1200" dirty="0">
                <a:solidFill>
                  <a:srgbClr val="00B050"/>
                </a:solidFill>
                <a:latin typeface="Times New Roman" panose="02020603050405020304" pitchFamily="18" charset="0"/>
                <a:ea typeface="MS Gothic" panose="020B0609070205080204" pitchFamily="49" charset="-128"/>
              </a:rPr>
              <a:t> CRs for 11be D2.0 Probe Request ML element CIDs 	Rojan Chitrakar 	[13C]</a:t>
            </a:r>
          </a:p>
          <a:p>
            <a:pPr marL="800100" lvl="2" fontAlgn="b">
              <a:spcBef>
                <a:spcPts val="0"/>
              </a:spcBef>
              <a:spcAft>
                <a:spcPts val="0"/>
              </a:spcAft>
              <a:buFont typeface="Arial" panose="020B0604020202020204" pitchFamily="34" charset="0"/>
              <a:buChar char="•"/>
            </a:pPr>
            <a:r>
              <a:rPr lang="en-US" sz="1400" kern="1200" dirty="0">
                <a:solidFill>
                  <a:srgbClr val="00B050"/>
                </a:solidFill>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1023r0</a:t>
            </a:r>
            <a:r>
              <a:rPr lang="en-US" sz="1400" kern="1200" dirty="0">
                <a:solidFill>
                  <a:srgbClr val="00B050"/>
                </a:solidFill>
                <a:latin typeface="Times New Roman" panose="02020603050405020304" pitchFamily="18" charset="0"/>
                <a:ea typeface="MS Gothic" panose="020B0609070205080204" pitchFamily="49" charset="-128"/>
              </a:rPr>
              <a:t> AP Link Disablement  						Pooya Monajemi	[7C]</a:t>
            </a:r>
            <a:endParaRPr lang="en-GB" sz="1400" kern="1200" dirty="0">
              <a:solidFill>
                <a:srgbClr val="00B050"/>
              </a:solidFill>
              <a:latin typeface="Times New Roman" panose="02020603050405020304" pitchFamily="18" charset="0"/>
              <a:ea typeface="MS Gothic" panose="020B0609070205080204" pitchFamily="49" charset="-128"/>
            </a:endParaRPr>
          </a:p>
          <a:p>
            <a:pPr marL="800100" lvl="2"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1026r0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CR for </a:t>
            </a:r>
            <a:r>
              <a:rPr lang="en-US" sz="1400" b="0" i="0" u="none" strike="noStrike" kern="1200" dirty="0" err="1">
                <a:solidFill>
                  <a:srgbClr val="00B050"/>
                </a:solidFill>
                <a:effectLst/>
                <a:latin typeface="Times New Roman" panose="02020603050405020304" pitchFamily="18" charset="0"/>
                <a:ea typeface="MS Gothic" panose="020B0609070205080204" pitchFamily="49" charset="-128"/>
              </a:rPr>
              <a:t>misc</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CIDs for 35.3.12.4 				Laurent Cariou 	[6C] </a:t>
            </a:r>
            <a:endParaRPr lang="en-US" sz="1400" dirty="0">
              <a:solidFill>
                <a:srgbClr val="00B050"/>
              </a:solidFill>
              <a:latin typeface="Arial" panose="020B0604020202020204" pitchFamily="34" charset="0"/>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5794116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Tuesday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kern="1200" dirty="0">
                <a:solidFill>
                  <a:srgbClr val="00B050"/>
                </a:solidFill>
                <a:latin typeface="Times New Roman" panose="02020603050405020304" pitchFamily="18" charset="0"/>
                <a:ea typeface="MS Gothic" panose="020B0609070205080204" pitchFamily="49" charset="-128"/>
                <a:hlinkClick r:id="rId2">
                  <a:extLst>
                    <a:ext uri="{A12FA001-AC4F-418D-AE19-62706E023703}">
                      <ahyp:hlinkClr xmlns:ahyp="http://schemas.microsoft.com/office/drawing/2018/hyperlinkcolor" val="tx"/>
                    </a:ext>
                  </a:extLst>
                </a:hlinkClick>
              </a:rPr>
              <a:t>1066r0</a:t>
            </a:r>
            <a:r>
              <a:rPr lang="en-US" sz="1400" kern="1200" dirty="0">
                <a:solidFill>
                  <a:srgbClr val="00B050"/>
                </a:solidFill>
                <a:latin typeface="Times New Roman" panose="02020603050405020304" pitchFamily="18" charset="0"/>
                <a:ea typeface="MS Gothic" panose="020B0609070205080204" pitchFamily="49" charset="-128"/>
              </a:rPr>
              <a:t> D2.0 Comment Resolution on U-SIG Part 2 			Alice Chen [6C]</a:t>
            </a:r>
            <a:endParaRPr lang="en-US" sz="1400" kern="1200" dirty="0">
              <a:latin typeface="Times New Roman" panose="02020603050405020304" pitchFamily="18" charset="0"/>
              <a:ea typeface="MS Gothic" panose="020B0609070205080204" pitchFamily="49" charset="-128"/>
            </a:endParaRPr>
          </a:p>
          <a:p>
            <a:pPr>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28286082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marL="800100" lvl="2" fontAlgn="b">
              <a:spcBef>
                <a:spcPts val="0"/>
              </a:spcBef>
              <a:spcAft>
                <a:spcPts val="0"/>
              </a:spcAft>
              <a:buFont typeface="Arial" panose="020B0604020202020204" pitchFamily="34" charset="0"/>
              <a:buChar char="•"/>
            </a:pPr>
            <a:r>
              <a:rPr lang="en-US" sz="1400" kern="1200" dirty="0">
                <a:solidFill>
                  <a:srgbClr val="00B050"/>
                </a:solidFill>
                <a:latin typeface="Times New Roman" panose="02020603050405020304" pitchFamily="18" charset="0"/>
                <a:ea typeface="MS Gothic" panose="020B0609070205080204" pitchFamily="49" charset="-128"/>
                <a:hlinkClick r:id="rId2">
                  <a:extLst>
                    <a:ext uri="{A12FA001-AC4F-418D-AE19-62706E023703}">
                      <ahyp:hlinkClr xmlns:ahyp="http://schemas.microsoft.com/office/drawing/2018/hyperlinkcolor" val="tx"/>
                    </a:ext>
                  </a:extLst>
                </a:hlinkClick>
              </a:rPr>
              <a:t>1023r0</a:t>
            </a:r>
            <a:r>
              <a:rPr lang="en-US" sz="1400" kern="1200" dirty="0">
                <a:solidFill>
                  <a:srgbClr val="00B050"/>
                </a:solidFill>
                <a:latin typeface="Times New Roman" panose="02020603050405020304" pitchFamily="18" charset="0"/>
                <a:ea typeface="MS Gothic" panose="020B0609070205080204" pitchFamily="49" charset="-128"/>
              </a:rPr>
              <a:t> AP Link Disablement  						Pooya Monajemi	[7C SP]</a:t>
            </a:r>
            <a:endParaRPr lang="en-GB" sz="1400" kern="1200" dirty="0">
              <a:solidFill>
                <a:srgbClr val="00B050"/>
              </a:solidFill>
              <a:latin typeface="Times New Roman" panose="02020603050405020304" pitchFamily="18" charset="0"/>
              <a:ea typeface="MS Gothic" panose="020B0609070205080204" pitchFamily="49" charset="-128"/>
            </a:endParaRPr>
          </a:p>
          <a:p>
            <a:pPr marL="800100" lvl="2"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1055r0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 CR for 35.3.16.5.1 Part 1 				Yongho Seok  	[7C]</a:t>
            </a:r>
            <a:endParaRPr lang="en-GB" sz="1400" b="1" dirty="0">
              <a:solidFill>
                <a:srgbClr val="00B050"/>
              </a:solidFill>
            </a:endParaRPr>
          </a:p>
          <a:p>
            <a:pPr marL="800100" lvl="2"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1003r0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 CR for ML IE rules 					Abhishek Patil 	[76C]</a:t>
            </a:r>
          </a:p>
          <a:p>
            <a:pPr marL="800100" lvl="2" fontAlgn="b">
              <a:spcBef>
                <a:spcPts val="0"/>
              </a:spcBef>
              <a:spcAft>
                <a:spcPts val="0"/>
              </a:spcAft>
              <a:buFont typeface="Arial" panose="020B0604020202020204" pitchFamily="34" charset="0"/>
              <a:buChar char="•"/>
            </a:pPr>
            <a:r>
              <a:rPr lang="en-US" sz="1400" kern="1200" dirty="0">
                <a:solidFill>
                  <a:srgbClr val="00B050"/>
                </a:solidFill>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1012r0</a:t>
            </a:r>
            <a:r>
              <a:rPr lang="en-US" sz="1400" kern="1200" dirty="0">
                <a:solidFill>
                  <a:srgbClr val="00B050"/>
                </a:solidFill>
                <a:latin typeface="Times New Roman" panose="02020603050405020304" pitchFamily="18" charset="0"/>
                <a:ea typeface="MS Gothic" panose="020B0609070205080204" pitchFamily="49" charset="-128"/>
              </a:rPr>
              <a:t> CRs for 11be D2.0 Probe Request ML element CIDs 	Rojan Chitrakar 	[1C SP]</a:t>
            </a:r>
          </a:p>
          <a:p>
            <a:pPr marL="800100" lvl="2" fontAlgn="b">
              <a:spcBef>
                <a:spcPts val="0"/>
              </a:spcBef>
              <a:spcAft>
                <a:spcPts val="0"/>
              </a:spcAft>
              <a:buFont typeface="Arial" panose="020B0604020202020204" pitchFamily="34" charset="0"/>
              <a:buChar char="•"/>
            </a:pPr>
            <a:r>
              <a:rPr lang="en-US" sz="1400" b="0" i="0" u="none" strike="noStrike" kern="1200" dirty="0">
                <a:solidFill>
                  <a:srgbClr val="FFC000"/>
                </a:solidFill>
                <a:effectLst/>
                <a:latin typeface="Times New Roman" panose="02020603050405020304" pitchFamily="18" charset="0"/>
                <a:ea typeface="MS Gothic" panose="020B0609070205080204" pitchFamily="49" charset="-128"/>
              </a:rPr>
              <a:t>1097r0 	LB266 CR for CIDs related to 9.4.2.170			Laurent Cariou	[15]-</a:t>
            </a:r>
            <a:r>
              <a:rPr lang="en-US" sz="1400" b="0" i="0" u="none" strike="noStrike" kern="1200" dirty="0" err="1">
                <a:solidFill>
                  <a:srgbClr val="FFC000"/>
                </a:solidFill>
                <a:effectLst/>
                <a:latin typeface="Times New Roman" panose="02020603050405020304" pitchFamily="18" charset="0"/>
                <a:ea typeface="MS Gothic" panose="020B0609070205080204" pitchFamily="49" charset="-128"/>
              </a:rPr>
              <a:t>cont</a:t>
            </a:r>
            <a:endParaRPr lang="en-US" sz="1400" b="0" i="0" u="none" strike="noStrike" dirty="0">
              <a:solidFill>
                <a:srgbClr val="FFC000"/>
              </a:solidFill>
              <a:effectLst/>
              <a:latin typeface="Arial" panose="020B0604020202020204" pitchFamily="34" charset="0"/>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23794463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Joint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a:buFont typeface="Arial" panose="020B0604020202020204" pitchFamily="34" charset="0"/>
              <a:buChar char="•"/>
            </a:pPr>
            <a:r>
              <a:rPr lang="en-GB" sz="1800" dirty="0"/>
              <a:t>Announcements:</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200" b="0" i="0" u="none" strike="noStrike" kern="1200" dirty="0">
                <a:solidFill>
                  <a:srgbClr val="00B050"/>
                </a:solidFill>
                <a:effectLst/>
                <a:latin typeface="Times New Roman" panose="02020603050405020304" pitchFamily="18" charset="0"/>
                <a:ea typeface="MS Gothic" panose="020B0609070205080204" pitchFamily="49" charset="-128"/>
                <a:hlinkClick r:id="rId2">
                  <a:extLst>
                    <a:ext uri="{A12FA001-AC4F-418D-AE19-62706E023703}">
                      <ahyp:hlinkClr xmlns:ahyp="http://schemas.microsoft.com/office/drawing/2018/hyperlinkcolor" val="tx"/>
                    </a:ext>
                  </a:extLst>
                </a:hlinkClick>
              </a:rPr>
              <a:t>1002r0</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 LB266 CR for 9.3.1.22.9 				Yanjun Sun 		[11C]</a:t>
            </a:r>
            <a:endParaRPr lang="en-US" sz="1200" dirty="0">
              <a:solidFill>
                <a:srgbClr val="00B050"/>
              </a:solidFill>
              <a:latin typeface="Arial" panose="020B0604020202020204" pitchFamily="34" charset="0"/>
            </a:endParaRPr>
          </a:p>
          <a:p>
            <a:pPr lvl="1">
              <a:buFont typeface="Arial" panose="020B0604020202020204" pitchFamily="34" charset="0"/>
              <a:buChar char="•"/>
            </a:pPr>
            <a:r>
              <a:rPr lang="en-US" sz="1200" b="0" i="0" u="none" strike="noStrike" kern="1200" dirty="0">
                <a:solidFill>
                  <a:srgbClr val="00B05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1062r0</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 LB266 CR for Section 9.3.1.19 - part1 		Genadiy Tsodik 	[5C]</a:t>
            </a:r>
            <a:endParaRPr lang="en-US" sz="1200" dirty="0">
              <a:solidFill>
                <a:srgbClr val="00B050"/>
              </a:solidFill>
              <a:latin typeface="Arial" panose="020B0604020202020204" pitchFamily="34" charset="0"/>
            </a:endParaRP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1113r0</a:t>
            </a:r>
            <a:r>
              <a:rPr lang="en-US" sz="1200" b="0" i="0" u="none" strike="noStrike" kern="1200" dirty="0">
                <a:solidFill>
                  <a:srgbClr val="00B050"/>
                </a:solidFill>
                <a:effectLst/>
                <a:ea typeface="MS Gothic" panose="020B0609070205080204" pitchFamily="49" charset="-128"/>
              </a:rPr>
              <a:t> LB266 CR for CIDs related to 35.11 			Laurent Cariou</a:t>
            </a:r>
            <a:r>
              <a:rPr lang="en-US" sz="1200" kern="1200" dirty="0">
                <a:solidFill>
                  <a:srgbClr val="00B050"/>
                </a:solidFill>
                <a:ea typeface="MS Gothic" panose="020B0609070205080204" pitchFamily="49" charset="-128"/>
              </a:rPr>
              <a:t> 	[</a:t>
            </a:r>
            <a:r>
              <a:rPr lang="en-US" sz="1200" b="0" i="0" u="none" strike="noStrike" kern="1200" dirty="0">
                <a:solidFill>
                  <a:srgbClr val="00B050"/>
                </a:solidFill>
                <a:effectLst/>
                <a:ea typeface="MS Gothic" panose="020B0609070205080204" pitchFamily="49" charset="-128"/>
              </a:rPr>
              <a:t>4C]</a:t>
            </a:r>
          </a:p>
          <a:p>
            <a:pPr lvl="1">
              <a:buFont typeface="Arial" panose="020B0604020202020204" pitchFamily="34" charset="0"/>
              <a:buChar char="•"/>
            </a:pPr>
            <a:r>
              <a:rPr lang="en-US" sz="1200" kern="1200" dirty="0">
                <a:solidFill>
                  <a:srgbClr val="00B050"/>
                </a:solidFill>
                <a:ea typeface="MS Gothic" panose="020B0609070205080204" pitchFamily="49" charset="-128"/>
              </a:rPr>
              <a:t>1001r1 LB266 CR for 9.3.1.22.5				Yanjun Sun		[2C]	</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1047r1</a:t>
            </a:r>
            <a:r>
              <a:rPr lang="en-US" sz="1200" b="0" i="0" u="none" strike="noStrike" kern="1200" dirty="0">
                <a:solidFill>
                  <a:srgbClr val="00B050"/>
                </a:solidFill>
                <a:effectLst/>
                <a:ea typeface="MS Gothic" panose="020B0609070205080204" pitchFamily="49" charset="-128"/>
              </a:rPr>
              <a:t> </a:t>
            </a:r>
            <a:r>
              <a:rPr lang="en-US" sz="1200" b="0" i="0" dirty="0">
                <a:solidFill>
                  <a:srgbClr val="00B050"/>
                </a:solidFill>
                <a:effectLst/>
              </a:rPr>
              <a:t>LB266 CR for subclause 9.3.3.8			Ming Gan		[6C]</a:t>
            </a:r>
            <a:endParaRPr lang="en-US" sz="1200" b="0" i="0" u="none" strike="noStrike" kern="1200" dirty="0">
              <a:solidFill>
                <a:srgbClr val="00B050"/>
              </a:solidFill>
              <a:effectLst/>
              <a:ea typeface="MS Gothic" panose="020B0609070205080204" pitchFamily="49" charset="-128"/>
            </a:endParaRPr>
          </a:p>
          <a:p>
            <a:pPr lvl="1">
              <a:buFont typeface="Arial" panose="020B0604020202020204" pitchFamily="34" charset="0"/>
              <a:buChar char="•"/>
            </a:pPr>
            <a:r>
              <a:rPr lang="en-US" sz="1200" kern="1200" dirty="0">
                <a:solidFill>
                  <a:srgbClr val="00B050"/>
                </a:solidFill>
                <a:ea typeface="MS Gothic" panose="020B0609070205080204" pitchFamily="49" charset="-128"/>
                <a:hlinkClick r:id="rId6">
                  <a:extLst>
                    <a:ext uri="{A12FA001-AC4F-418D-AE19-62706E023703}">
                      <ahyp:hlinkClr xmlns:ahyp="http://schemas.microsoft.com/office/drawing/2018/hyperlinkcolor" val="tx"/>
                    </a:ext>
                  </a:extLst>
                </a:hlinkClick>
              </a:rPr>
              <a:t>1053r0</a:t>
            </a:r>
            <a:r>
              <a:rPr lang="en-US" sz="1200" kern="1200" dirty="0">
                <a:solidFill>
                  <a:srgbClr val="00B050"/>
                </a:solidFill>
                <a:ea typeface="MS Gothic" panose="020B0609070205080204" pitchFamily="49" charset="-128"/>
              </a:rPr>
              <a:t> CR for 9.4.2.1						</a:t>
            </a:r>
            <a:r>
              <a:rPr lang="en-US" sz="1200" b="0" i="0" dirty="0">
                <a:solidFill>
                  <a:srgbClr val="00B050"/>
                </a:solidFill>
                <a:effectLst/>
              </a:rPr>
              <a:t>Po-Kai Huang		[3C]</a:t>
            </a:r>
            <a:endParaRPr lang="en-US" sz="1200" kern="1200" dirty="0">
              <a:solidFill>
                <a:srgbClr val="00B050"/>
              </a:solidFill>
              <a:ea typeface="MS Gothic" panose="020B0609070205080204" pitchFamily="49" charset="-128"/>
            </a:endParaRP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1045r1</a:t>
            </a:r>
            <a:r>
              <a:rPr lang="en-US" sz="1200" b="0" i="0" u="none" strike="noStrike" kern="1200" dirty="0">
                <a:solidFill>
                  <a:srgbClr val="00B050"/>
                </a:solidFill>
                <a:effectLst/>
                <a:ea typeface="MS Gothic" panose="020B0609070205080204" pitchFamily="49" charset="-128"/>
              </a:rPr>
              <a:t> </a:t>
            </a:r>
            <a:r>
              <a:rPr lang="en-US" sz="1200" b="0" i="0" dirty="0">
                <a:solidFill>
                  <a:srgbClr val="00B050"/>
                </a:solidFill>
                <a:effectLst/>
              </a:rPr>
              <a:t>LB266 CR for subclause 35.3.12.6			Ming Gan		[7C]</a:t>
            </a:r>
            <a:endParaRPr lang="en-US" sz="1200" b="0" i="0" u="none" strike="noStrike" kern="1200" dirty="0">
              <a:solidFill>
                <a:srgbClr val="00B050"/>
              </a:solidFill>
              <a:effectLst/>
              <a:ea typeface="MS Gothic" panose="020B0609070205080204" pitchFamily="49" charset="-128"/>
            </a:endParaRPr>
          </a:p>
          <a:p>
            <a:pPr lvl="0">
              <a:buFont typeface="Arial" panose="020B0604020202020204" pitchFamily="34" charset="0"/>
              <a:buChar char="•"/>
            </a:pPr>
            <a:r>
              <a:rPr lang="en-GB" sz="1800" dirty="0" err="1"/>
              <a:t>AoB</a:t>
            </a:r>
            <a:r>
              <a:rPr lang="en-GB" sz="1800" dirty="0"/>
              <a:t>: </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5881301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0000"/>
                </a:highlight>
              </a:rPr>
              <a:t>Wednesday PHY Agenda–PM2</a:t>
            </a:r>
            <a:endParaRPr lang="en-US" dirty="0">
              <a:highlight>
                <a:srgbClr val="FF00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highlight>
                  <a:srgbClr val="FF0000"/>
                </a:highlight>
              </a:rPr>
              <a:t>Cancelled</a:t>
            </a:r>
            <a:endParaRPr lang="en-US" sz="2000" dirty="0">
              <a:highlight>
                <a:srgbClr val="FF0000"/>
              </a:highlight>
            </a:endParaRPr>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62054678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1003r0</a:t>
            </a:r>
            <a:r>
              <a:rPr lang="en-US" sz="1400" b="0" i="0" u="none" strike="noStrike" kern="1200" dirty="0">
                <a:solidFill>
                  <a:srgbClr val="00B050"/>
                </a:solidFill>
                <a:effectLst/>
                <a:ea typeface="MS Gothic" panose="020B0609070205080204" pitchFamily="49" charset="-128"/>
              </a:rPr>
              <a:t> LB266: CR for ML IE rules 				Abhishek Patil Pending  [78C SP]</a:t>
            </a:r>
          </a:p>
          <a:p>
            <a:pPr lvl="1">
              <a:buFont typeface="Arial" panose="020B0604020202020204" pitchFamily="34" charset="0"/>
              <a:buChar char="•"/>
            </a:pPr>
            <a:r>
              <a:rPr lang="en-US" sz="1400" dirty="0">
                <a:solidFill>
                  <a:srgbClr val="00B050"/>
                </a:solidFill>
                <a:hlinkClick r:id="rId3">
                  <a:extLst>
                    <a:ext uri="{A12FA001-AC4F-418D-AE19-62706E023703}">
                      <ahyp:hlinkClr xmlns:ahyp="http://schemas.microsoft.com/office/drawing/2018/hyperlinkcolor" val="tx"/>
                    </a:ext>
                  </a:extLst>
                </a:hlinkClick>
              </a:rPr>
              <a:t>1097r0</a:t>
            </a:r>
            <a:r>
              <a:rPr lang="en-US" sz="1400" dirty="0">
                <a:solidFill>
                  <a:srgbClr val="00B050"/>
                </a:solidFill>
              </a:rPr>
              <a:t> LB266 CR for CIDs related to 9.4.2.170		Laurent Cariou		[15C C]</a:t>
            </a: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1032r0</a:t>
            </a:r>
            <a:r>
              <a:rPr lang="en-US" sz="1400" b="0" i="0" u="none" strike="noStrike" kern="1200" dirty="0">
                <a:solidFill>
                  <a:srgbClr val="00B050"/>
                </a:solidFill>
                <a:effectLst/>
                <a:ea typeface="MS Gothic" panose="020B0609070205080204" pitchFamily="49" charset="-128"/>
              </a:rPr>
              <a:t> CR for 35.3.3 						Po-Kai Huang </a:t>
            </a:r>
            <a:r>
              <a:rPr lang="en-US" sz="1400" b="0" i="1" u="none" strike="noStrike" kern="1200" dirty="0">
                <a:solidFill>
                  <a:srgbClr val="00B050"/>
                </a:solidFill>
                <a:effectLst/>
                <a:ea typeface="MS Gothic" panose="020B0609070205080204" pitchFamily="49" charset="-128"/>
              </a:rPr>
              <a:t> 		</a:t>
            </a:r>
            <a:r>
              <a:rPr lang="en-US" sz="1400" b="0" u="none" strike="noStrike" kern="1200" dirty="0">
                <a:solidFill>
                  <a:srgbClr val="00B050"/>
                </a:solidFill>
                <a:effectLst/>
                <a:ea typeface="MS Gothic" panose="020B0609070205080204" pitchFamily="49" charset="-128"/>
              </a:rPr>
              <a:t>[</a:t>
            </a:r>
            <a:r>
              <a:rPr lang="en-US" sz="1400" b="0" i="0" u="none" strike="noStrike" kern="1200" dirty="0">
                <a:solidFill>
                  <a:srgbClr val="00B050"/>
                </a:solidFill>
                <a:effectLst/>
                <a:ea typeface="MS Gothic" panose="020B0609070205080204" pitchFamily="49" charset="-128"/>
              </a:rPr>
              <a:t>22C]</a:t>
            </a:r>
            <a:endParaRPr lang="en-US" sz="1400" dirty="0">
              <a:solidFill>
                <a:srgbClr val="00B050"/>
              </a:solidFill>
            </a:endParaRP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1059r1</a:t>
            </a:r>
            <a:r>
              <a:rPr lang="en-US" sz="1400" b="0" i="0" u="none" strike="noStrike" kern="1200" dirty="0">
                <a:solidFill>
                  <a:srgbClr val="00B050"/>
                </a:solidFill>
                <a:effectLst/>
                <a:ea typeface="MS Gothic" panose="020B0609070205080204" pitchFamily="49" charset="-128"/>
              </a:rPr>
              <a:t> LB266-CR-for-10.8 					Jason Y. Guo Pending 	[9C]</a:t>
            </a:r>
            <a:endParaRPr lang="en-US" sz="1400" dirty="0">
              <a:solidFill>
                <a:srgbClr val="00B050"/>
              </a:solidFill>
            </a:endParaRP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1007r0</a:t>
            </a:r>
            <a:r>
              <a:rPr lang="en-US" sz="1400" b="0" i="0" u="none" strike="noStrike" kern="1200" dirty="0">
                <a:solidFill>
                  <a:srgbClr val="00B050"/>
                </a:solidFill>
                <a:effectLst/>
                <a:ea typeface="MS Gothic" panose="020B0609070205080204" pitchFamily="49" charset="-128"/>
              </a:rPr>
              <a:t> LB266: CR for MBSSID operation with MLO 	Abhishek Patil  		[7C]</a:t>
            </a:r>
            <a:endParaRPr lang="en-US" sz="1400" kern="1200" dirty="0">
              <a:solidFill>
                <a:srgbClr val="00B050"/>
              </a:solidFill>
              <a:ea typeface="MS Gothic" panose="020B0609070205080204" pitchFamily="49" charset="-128"/>
            </a:endParaRPr>
          </a:p>
          <a:p>
            <a:pPr lvl="1">
              <a:buFont typeface="Arial" panose="020B0604020202020204" pitchFamily="34" charset="0"/>
              <a:buChar char="•"/>
            </a:pPr>
            <a:r>
              <a:rPr lang="en-US" sz="1400" kern="1200" dirty="0">
                <a:solidFill>
                  <a:schemeClr val="bg1">
                    <a:lumMod val="65000"/>
                  </a:schemeClr>
                </a:solidFill>
                <a:ea typeface="MS Gothic" panose="020B0609070205080204" pitchFamily="49" charset="-128"/>
                <a:hlinkClick r:id="rId7">
                  <a:extLst>
                    <a:ext uri="{A12FA001-AC4F-418D-AE19-62706E023703}">
                      <ahyp:hlinkClr xmlns:ahyp="http://schemas.microsoft.com/office/drawing/2018/hyperlinkcolor" val="tx"/>
                    </a:ext>
                  </a:extLst>
                </a:hlinkClick>
              </a:rPr>
              <a:t>1012r2</a:t>
            </a:r>
            <a:r>
              <a:rPr lang="en-US" sz="1400" kern="1200" dirty="0">
                <a:solidFill>
                  <a:schemeClr val="bg1">
                    <a:lumMod val="65000"/>
                  </a:schemeClr>
                </a:solidFill>
                <a:ea typeface="MS Gothic" panose="020B0609070205080204" pitchFamily="49" charset="-128"/>
              </a:rPr>
              <a:t> CRs for 11be D2.0 Probe Request ML element CIDs 	Rojan Chitrakar 	[1C SP]</a:t>
            </a:r>
            <a:endParaRPr lang="en-US" sz="1400" kern="1200" dirty="0">
              <a:solidFill>
                <a:schemeClr val="bg1">
                  <a:lumMod val="65000"/>
                </a:schemeClr>
              </a:solidFill>
              <a:ea typeface="MS Gothic" panose="020B0609070205080204" pitchFamily="49" charset="-128"/>
              <a:hlinkClick r:id="rId3">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400" kern="1200" dirty="0">
                <a:ea typeface="MS Gothic" panose="020B0609070205080204" pitchFamily="49" charset="-128"/>
              </a:rPr>
              <a:t>…</a:t>
            </a:r>
            <a:endParaRPr lang="en-US" sz="1400" b="0" i="0" u="none" strike="noStrike" dirty="0">
              <a:effectLst/>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Adjourn</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40662681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Thursday Joint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1007r3</a:t>
            </a:r>
            <a:r>
              <a:rPr lang="en-US" sz="1100" b="0" i="0" u="none" strike="noStrike" kern="1200" dirty="0">
                <a:solidFill>
                  <a:srgbClr val="00B050"/>
                </a:solidFill>
                <a:effectLst/>
                <a:ea typeface="MS Gothic" panose="020B0609070205080204" pitchFamily="49" charset="-128"/>
              </a:rPr>
              <a:t> LB266: CR for MBSSID operation with MLO 			Abhishek Patil  		[7C SP]</a:t>
            </a:r>
            <a:endParaRPr lang="en-US" sz="1100" kern="1200" dirty="0">
              <a:solidFill>
                <a:srgbClr val="00B050"/>
              </a:solidFill>
              <a:ea typeface="MS Gothic" panose="020B0609070205080204" pitchFamily="49" charset="-128"/>
            </a:endParaRPr>
          </a:p>
          <a:p>
            <a:pPr lvl="1">
              <a:buFont typeface="Arial" panose="020B0604020202020204" pitchFamily="34" charset="0"/>
              <a:buChar char="•"/>
            </a:pPr>
            <a:r>
              <a:rPr lang="en-US" sz="1100" strike="sngStrike" dirty="0">
                <a:solidFill>
                  <a:srgbClr val="FFC000"/>
                </a:solidFill>
                <a:hlinkClick r:id="rId3">
                  <a:extLst>
                    <a:ext uri="{A12FA001-AC4F-418D-AE19-62706E023703}">
                      <ahyp:hlinkClr xmlns:ahyp="http://schemas.microsoft.com/office/drawing/2018/hyperlinkcolor" val="tx"/>
                    </a:ext>
                  </a:extLst>
                </a:hlinkClick>
              </a:rPr>
              <a:t>1012r2</a:t>
            </a:r>
            <a:r>
              <a:rPr lang="en-US" sz="1100" strike="sngStrike" dirty="0">
                <a:solidFill>
                  <a:srgbClr val="FFC000"/>
                </a:solidFill>
              </a:rPr>
              <a:t> CRs for 11be D2.0 Probe Request ML element CIDs 		Rojan Chitrakar 	[1C SP]</a:t>
            </a:r>
          </a:p>
          <a:p>
            <a:pPr lvl="1">
              <a:buFont typeface="Arial" panose="020B0604020202020204" pitchFamily="34" charset="0"/>
              <a:buChar char="•"/>
            </a:pPr>
            <a:r>
              <a:rPr lang="en-US" sz="1100" dirty="0">
                <a:solidFill>
                  <a:srgbClr val="00B050"/>
                </a:solidFill>
              </a:rPr>
              <a:t>1045r2 LB266 CR for subclause 35.3.12.6					Ming Gan		[3C SP]</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1110r0</a:t>
            </a:r>
            <a:r>
              <a:rPr lang="en-US" sz="1100" b="0" i="0" u="none" strike="noStrike" kern="1200" dirty="0">
                <a:solidFill>
                  <a:srgbClr val="00B050"/>
                </a:solidFill>
                <a:effectLst/>
                <a:ea typeface="MS Gothic" panose="020B0609070205080204" pitchFamily="49" charset="-128"/>
              </a:rPr>
              <a:t> LB266 CR for 35.7.3						</a:t>
            </a:r>
            <a:r>
              <a:rPr lang="en-US" sz="1100" b="0" i="0" u="none" strike="noStrike" kern="1200" dirty="0" err="1">
                <a:solidFill>
                  <a:srgbClr val="00B050"/>
                </a:solidFill>
                <a:effectLst/>
                <a:ea typeface="MS Gothic" panose="020B0609070205080204" pitchFamily="49" charset="-128"/>
              </a:rPr>
              <a:t>Jinyoung</a:t>
            </a:r>
            <a:r>
              <a:rPr lang="en-US" sz="1100" b="0" i="0" u="none" strike="noStrike" kern="1200" dirty="0">
                <a:solidFill>
                  <a:srgbClr val="00B050"/>
                </a:solidFill>
                <a:effectLst/>
                <a:ea typeface="MS Gothic" panose="020B0609070205080204" pitchFamily="49" charset="-128"/>
              </a:rPr>
              <a:t> Chun		[4C]</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rPr>
              <a:t>1012r2 CRs for 11be D2.0 Probe Request ML element CIDs 		Rojan Chitrakar 	[1C SP]</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rPr>
              <a:t>1111r0 LB266 CR for 9.4.1.72 and 9.4.1.73 				</a:t>
            </a:r>
            <a:r>
              <a:rPr lang="en-US" sz="1100" b="0" i="0" u="none" strike="noStrike" kern="1200" dirty="0" err="1">
                <a:solidFill>
                  <a:srgbClr val="00B050"/>
                </a:solidFill>
                <a:effectLst/>
                <a:ea typeface="MS Gothic" panose="020B0609070205080204" pitchFamily="49" charset="-128"/>
              </a:rPr>
              <a:t>Jinyoung</a:t>
            </a:r>
            <a:r>
              <a:rPr lang="en-US" sz="1100" b="0" i="0" u="none" strike="noStrike" kern="1200" dirty="0">
                <a:solidFill>
                  <a:srgbClr val="00B050"/>
                </a:solidFill>
                <a:effectLst/>
                <a:ea typeface="MS Gothic" panose="020B0609070205080204" pitchFamily="49" charset="-128"/>
              </a:rPr>
              <a:t> Chun		[5C]</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1118r0</a:t>
            </a:r>
            <a:r>
              <a:rPr lang="en-US" sz="1100" b="0" i="0" u="none" strike="noStrike" kern="1200" dirty="0">
                <a:solidFill>
                  <a:srgbClr val="00B050"/>
                </a:solidFill>
                <a:effectLst/>
                <a:ea typeface="MS Gothic" panose="020B0609070205080204" pitchFamily="49" charset="-128"/>
              </a:rPr>
              <a:t> lb266-cr-for-35-2-1-1 						Kaiying Lu 		[6C]</a:t>
            </a:r>
            <a:endParaRPr lang="en-US" sz="1100" b="0" i="0" u="none" strike="noStrike" dirty="0">
              <a:solidFill>
                <a:srgbClr val="00B050"/>
              </a:solidFill>
              <a:effectLst/>
            </a:endParaRP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1018r0</a:t>
            </a:r>
            <a:r>
              <a:rPr lang="en-US" sz="1100" b="0" i="0" u="none" strike="noStrike" kern="1200" dirty="0">
                <a:solidFill>
                  <a:srgbClr val="00B050"/>
                </a:solidFill>
                <a:effectLst/>
                <a:ea typeface="MS Gothic" panose="020B0609070205080204" pitchFamily="49" charset="-128"/>
              </a:rPr>
              <a:t> LB266: CR for Basic Multi-Link element - part 1 			Gaurang Naik 		[30C]</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1098r0</a:t>
            </a:r>
            <a:r>
              <a:rPr lang="en-US" sz="1100" b="0" i="0" u="none" strike="noStrike" kern="1200" dirty="0">
                <a:solidFill>
                  <a:srgbClr val="00B050"/>
                </a:solidFill>
                <a:effectLst/>
                <a:ea typeface="MS Gothic" panose="020B0609070205080204" pitchFamily="49" charset="-128"/>
              </a:rPr>
              <a:t> LB266 CR for </a:t>
            </a:r>
            <a:r>
              <a:rPr lang="en-US" sz="1100" b="0" i="0" u="none" strike="noStrike" kern="1200" dirty="0" err="1">
                <a:solidFill>
                  <a:srgbClr val="00B050"/>
                </a:solidFill>
                <a:effectLst/>
                <a:ea typeface="MS Gothic" panose="020B0609070205080204" pitchFamily="49" charset="-128"/>
              </a:rPr>
              <a:t>misc</a:t>
            </a:r>
            <a:r>
              <a:rPr lang="en-US" sz="1100" b="0" i="0" u="none" strike="noStrike" kern="1200" dirty="0">
                <a:solidFill>
                  <a:srgbClr val="00B050"/>
                </a:solidFill>
                <a:effectLst/>
                <a:ea typeface="MS Gothic" panose="020B0609070205080204" pitchFamily="49" charset="-128"/>
              </a:rPr>
              <a:t> CIDs related to r-TWT 			Chunyu Hu 		[31C]</a:t>
            </a:r>
            <a:endParaRPr lang="en-US" sz="1100" b="0" i="0" u="none" strike="noStrike" dirty="0">
              <a:solidFill>
                <a:srgbClr val="00B050"/>
              </a:solidFill>
              <a:effectLst/>
            </a:endParaRP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9092939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Joint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CR Status</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200" dirty="0">
                <a:hlinkClick r:id="rId2"/>
              </a:rPr>
              <a:t>1098r2</a:t>
            </a:r>
            <a:r>
              <a:rPr lang="en-US" sz="1200" dirty="0"/>
              <a:t> LB266 CR for </a:t>
            </a:r>
            <a:r>
              <a:rPr lang="en-US" sz="1200" dirty="0" err="1"/>
              <a:t>misc</a:t>
            </a:r>
            <a:r>
              <a:rPr lang="en-US" sz="1200" dirty="0"/>
              <a:t> CIDs related to r-TWT 				Chunyu Hu 		[31C CTD]</a:t>
            </a:r>
          </a:p>
          <a:p>
            <a:pPr lvl="1">
              <a:buFont typeface="Arial" panose="020B0604020202020204" pitchFamily="34" charset="0"/>
              <a:buChar char="•"/>
            </a:pPr>
            <a:r>
              <a:rPr lang="en-US" sz="1200" b="0" i="0" u="none" strike="noStrike" kern="1200" dirty="0">
                <a:solidFill>
                  <a:schemeClr val="tx1"/>
                </a:solidFill>
                <a:effectLst/>
                <a:latin typeface="Times New Roman" panose="02020603050405020304" pitchFamily="18" charset="0"/>
                <a:ea typeface="MS Gothic" panose="020B0609070205080204" pitchFamily="49" charset="-128"/>
                <a:hlinkClick r:id="rId3"/>
              </a:rPr>
              <a:t>1026r5</a:t>
            </a:r>
            <a:r>
              <a:rPr lang="en-US" sz="1200" b="0" i="0" u="none" strike="noStrike" kern="1200" dirty="0">
                <a:solidFill>
                  <a:schemeClr val="tx1"/>
                </a:solidFill>
                <a:effectLst/>
                <a:latin typeface="Times New Roman" panose="02020603050405020304" pitchFamily="18" charset="0"/>
                <a:ea typeface="MS Gothic" panose="020B0609070205080204" pitchFamily="49" charset="-128"/>
              </a:rPr>
              <a:t> CR for </a:t>
            </a:r>
            <a:r>
              <a:rPr lang="en-US" sz="1200" b="0" i="0" u="none" strike="noStrike" kern="1200" dirty="0" err="1">
                <a:solidFill>
                  <a:schemeClr val="tx1"/>
                </a:solidFill>
                <a:effectLst/>
                <a:latin typeface="Times New Roman" panose="02020603050405020304" pitchFamily="18" charset="0"/>
                <a:ea typeface="MS Gothic" panose="020B0609070205080204" pitchFamily="49" charset="-128"/>
              </a:rPr>
              <a:t>misc</a:t>
            </a:r>
            <a:r>
              <a:rPr lang="en-US" sz="1200" b="0" i="0" u="none" strike="noStrike" kern="1200" dirty="0">
                <a:solidFill>
                  <a:schemeClr val="tx1"/>
                </a:solidFill>
                <a:effectLst/>
                <a:latin typeface="Times New Roman" panose="02020603050405020304" pitchFamily="18" charset="0"/>
                <a:ea typeface="MS Gothic" panose="020B0609070205080204" pitchFamily="49" charset="-128"/>
              </a:rPr>
              <a:t> CIDs for 35.3.12.4 					Laurent Cariou 	[6C SP] </a:t>
            </a:r>
            <a:r>
              <a:rPr lang="en-US" sz="1200" dirty="0">
                <a:solidFill>
                  <a:schemeClr val="tx1"/>
                </a:solidFill>
              </a:rPr>
              <a:t> </a:t>
            </a:r>
          </a:p>
          <a:p>
            <a:pPr>
              <a:buFont typeface="Arial" panose="020B0604020202020204" pitchFamily="34" charset="0"/>
              <a:buChar char="•"/>
            </a:pPr>
            <a:r>
              <a:rPr lang="en-US" sz="1600" dirty="0"/>
              <a:t>Motions: </a:t>
            </a:r>
            <a:r>
              <a:rPr lang="en-US" sz="1600" dirty="0">
                <a:hlinkClick r:id="rId4"/>
              </a:rPr>
              <a:t>1038r3</a:t>
            </a:r>
            <a:endParaRPr lang="en-US" sz="1600" dirty="0"/>
          </a:p>
          <a:p>
            <a:pPr lvl="0">
              <a:buFont typeface="Arial" panose="020B0604020202020204" pitchFamily="34" charset="0"/>
              <a:buChar char="•"/>
            </a:pPr>
            <a:r>
              <a:rPr lang="en-US" sz="1600" dirty="0"/>
              <a:t>Goals for September 2022</a:t>
            </a:r>
          </a:p>
          <a:p>
            <a:pPr lvl="0">
              <a:buFont typeface="Arial" panose="020B0604020202020204" pitchFamily="34" charset="0"/>
              <a:buChar char="•"/>
            </a:pPr>
            <a:r>
              <a:rPr lang="en-US" sz="1600" dirty="0"/>
              <a:t>Teleconference Plan</a:t>
            </a:r>
          </a:p>
          <a:p>
            <a:pPr>
              <a:buFont typeface="Arial" panose="020B0604020202020204" pitchFamily="34" charset="0"/>
              <a:buChar char="•"/>
            </a:pPr>
            <a:r>
              <a:rPr lang="en-GB" sz="1600" dirty="0"/>
              <a:t>Submissions (rest):</a:t>
            </a:r>
          </a:p>
          <a:p>
            <a:pPr lvl="1">
              <a:buFont typeface="Arial" panose="020B0604020202020204" pitchFamily="34" charset="0"/>
              <a:buChar char="•"/>
            </a:pPr>
            <a:r>
              <a:rPr lang="en-GB" sz="1200" dirty="0"/>
              <a:t>…</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LB266 CR Status (after July 14 AM1)</a:t>
            </a:r>
          </a:p>
        </p:txBody>
      </p:sp>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4"/>
            <a:ext cx="7924800" cy="4343400"/>
          </a:xfrm>
        </p:spPr>
        <p:txBody>
          <a:bodyPr/>
          <a:lstStyle/>
          <a:p>
            <a:pPr>
              <a:buFont typeface="Arial" panose="020B0604020202020204" pitchFamily="34" charset="0"/>
              <a:buChar char="•"/>
            </a:pPr>
            <a:r>
              <a:rPr lang="en-US" sz="2000" dirty="0"/>
              <a:t>MAC: ~320 out of ~2990</a:t>
            </a:r>
          </a:p>
          <a:p>
            <a:pPr>
              <a:buFont typeface="Arial" panose="020B0604020202020204" pitchFamily="34" charset="0"/>
              <a:buChar char="•"/>
            </a:pPr>
            <a:r>
              <a:rPr lang="en-US" sz="2000" dirty="0"/>
              <a:t>PHY: ~70 out of ~460</a:t>
            </a:r>
          </a:p>
          <a:p>
            <a:pPr>
              <a:buFont typeface="Arial" panose="020B0604020202020204" pitchFamily="34" charset="0"/>
              <a:buChar char="•"/>
            </a:pPr>
            <a:r>
              <a:rPr lang="en-US" sz="2000" dirty="0"/>
              <a:t>Joint: ~80 out of ~670</a:t>
            </a:r>
          </a:p>
          <a:p>
            <a:pPr>
              <a:buFont typeface="Arial" panose="020B0604020202020204" pitchFamily="34" charset="0"/>
              <a:buChar char="•"/>
            </a:pPr>
            <a:r>
              <a:rPr lang="en-US" sz="2000" dirty="0"/>
              <a:t>Total: ~470 out of 4120</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a:t>July 2022</a:t>
            </a:r>
            <a:endParaRPr lang="en-GB" dirty="0"/>
          </a:p>
        </p:txBody>
      </p:sp>
      <p:grpSp>
        <p:nvGrpSpPr>
          <p:cNvPr id="8" name="Group 7">
            <a:extLst>
              <a:ext uri="{FF2B5EF4-FFF2-40B4-BE49-F238E27FC236}">
                <a16:creationId xmlns:a16="http://schemas.microsoft.com/office/drawing/2014/main" id="{EEE77E41-F23F-8673-4F44-8D2C8FA0C23B}"/>
              </a:ext>
            </a:extLst>
          </p:cNvPr>
          <p:cNvGrpSpPr/>
          <p:nvPr/>
        </p:nvGrpSpPr>
        <p:grpSpPr>
          <a:xfrm>
            <a:off x="209026" y="3415326"/>
            <a:ext cx="3895725" cy="2964838"/>
            <a:chOff x="209026" y="3415326"/>
            <a:chExt cx="3895725" cy="2964838"/>
          </a:xfrm>
        </p:grpSpPr>
        <p:pic>
          <p:nvPicPr>
            <p:cNvPr id="10" name="Picture 9">
              <a:extLst>
                <a:ext uri="{FF2B5EF4-FFF2-40B4-BE49-F238E27FC236}">
                  <a16:creationId xmlns:a16="http://schemas.microsoft.com/office/drawing/2014/main" id="{D1A4552E-DB0F-4B9F-8D8B-CF0E7F49CD26}"/>
                </a:ext>
              </a:extLst>
            </p:cNvPr>
            <p:cNvPicPr>
              <a:picLocks noChangeAspect="1"/>
            </p:cNvPicPr>
            <p:nvPr/>
          </p:nvPicPr>
          <p:blipFill>
            <a:blip r:embed="rId2"/>
            <a:stretch>
              <a:fillRect/>
            </a:stretch>
          </p:blipFill>
          <p:spPr>
            <a:xfrm>
              <a:off x="209026" y="3547960"/>
              <a:ext cx="3895725" cy="2832204"/>
            </a:xfrm>
            <a:prstGeom prst="rect">
              <a:avLst/>
            </a:prstGeom>
          </p:spPr>
        </p:pic>
        <p:cxnSp>
          <p:nvCxnSpPr>
            <p:cNvPr id="12" name="Straight Arrow Connector 11">
              <a:extLst>
                <a:ext uri="{FF2B5EF4-FFF2-40B4-BE49-F238E27FC236}">
                  <a16:creationId xmlns:a16="http://schemas.microsoft.com/office/drawing/2014/main" id="{3D39A8D2-3ACC-548D-54EE-DC877E4403AD}"/>
                </a:ext>
              </a:extLst>
            </p:cNvPr>
            <p:cNvCxnSpPr>
              <a:cxnSpLocks/>
            </p:cNvCxnSpPr>
            <p:nvPr/>
          </p:nvCxnSpPr>
          <p:spPr bwMode="auto">
            <a:xfrm>
              <a:off x="2705375" y="4343400"/>
              <a:ext cx="1028425"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4" name="Straight Connector 13">
              <a:extLst>
                <a:ext uri="{FF2B5EF4-FFF2-40B4-BE49-F238E27FC236}">
                  <a16:creationId xmlns:a16="http://schemas.microsoft.com/office/drawing/2014/main" id="{F1541B31-8821-3EC7-CFDD-DF0B1CA0D3CF}"/>
                </a:ext>
              </a:extLst>
            </p:cNvPr>
            <p:cNvCxnSpPr>
              <a:cxnSpLocks/>
            </p:cNvCxnSpPr>
            <p:nvPr/>
          </p:nvCxnSpPr>
          <p:spPr bwMode="auto">
            <a:xfrm flipH="1">
              <a:off x="2712477" y="3799215"/>
              <a:ext cx="7102" cy="2271831"/>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5" name="TextBox 14">
              <a:extLst>
                <a:ext uri="{FF2B5EF4-FFF2-40B4-BE49-F238E27FC236}">
                  <a16:creationId xmlns:a16="http://schemas.microsoft.com/office/drawing/2014/main" id="{466304B3-55FA-C0CA-0C87-49607BF5BA5A}"/>
                </a:ext>
              </a:extLst>
            </p:cNvPr>
            <p:cNvSpPr txBox="1"/>
            <p:nvPr/>
          </p:nvSpPr>
          <p:spPr>
            <a:xfrm>
              <a:off x="2898712" y="4004846"/>
              <a:ext cx="717953" cy="338554"/>
            </a:xfrm>
            <a:prstGeom prst="rect">
              <a:avLst/>
            </a:prstGeom>
            <a:noFill/>
          </p:spPr>
          <p:txBody>
            <a:bodyPr wrap="none" rtlCol="0">
              <a:spAutoFit/>
            </a:bodyPr>
            <a:lstStyle/>
            <a:p>
              <a:r>
                <a:rPr lang="en-US" sz="1600" dirty="0">
                  <a:solidFill>
                    <a:schemeClr val="tx1"/>
                  </a:solidFill>
                </a:rPr>
                <a:t>Buffer</a:t>
              </a:r>
            </a:p>
          </p:txBody>
        </p:sp>
        <p:sp>
          <p:nvSpPr>
            <p:cNvPr id="16" name="TextBox 15">
              <a:extLst>
                <a:ext uri="{FF2B5EF4-FFF2-40B4-BE49-F238E27FC236}">
                  <a16:creationId xmlns:a16="http://schemas.microsoft.com/office/drawing/2014/main" id="{A47AE6FC-CF9C-60B7-789D-992FD3B32281}"/>
                </a:ext>
              </a:extLst>
            </p:cNvPr>
            <p:cNvSpPr txBox="1"/>
            <p:nvPr/>
          </p:nvSpPr>
          <p:spPr>
            <a:xfrm>
              <a:off x="2321809" y="3415326"/>
              <a:ext cx="767133" cy="369332"/>
            </a:xfrm>
            <a:prstGeom prst="rect">
              <a:avLst/>
            </a:prstGeom>
            <a:noFill/>
          </p:spPr>
          <p:txBody>
            <a:bodyPr wrap="none" rtlCol="0">
              <a:spAutoFit/>
            </a:bodyPr>
            <a:lstStyle/>
            <a:p>
              <a:r>
                <a:rPr lang="en-US" sz="1800" dirty="0">
                  <a:solidFill>
                    <a:schemeClr val="tx1"/>
                  </a:solidFill>
                </a:rPr>
                <a:t>Target</a:t>
              </a:r>
            </a:p>
          </p:txBody>
        </p:sp>
        <p:sp>
          <p:nvSpPr>
            <p:cNvPr id="7" name="Rectangle 6">
              <a:extLst>
                <a:ext uri="{FF2B5EF4-FFF2-40B4-BE49-F238E27FC236}">
                  <a16:creationId xmlns:a16="http://schemas.microsoft.com/office/drawing/2014/main" id="{34DFB792-FCB3-E39D-4F88-2B8932441AE0}"/>
                </a:ext>
              </a:extLst>
            </p:cNvPr>
            <p:cNvSpPr/>
            <p:nvPr/>
          </p:nvSpPr>
          <p:spPr bwMode="auto">
            <a:xfrm>
              <a:off x="2712477" y="3750541"/>
              <a:ext cx="1004121" cy="2303825"/>
            </a:xfrm>
            <a:prstGeom prst="rect">
              <a:avLst/>
            </a:prstGeom>
            <a:solidFill>
              <a:srgbClr val="FF0000">
                <a:alpha val="27843"/>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grpSp>
      <p:pic>
        <p:nvPicPr>
          <p:cNvPr id="11" name="Picture 10">
            <a:extLst>
              <a:ext uri="{FF2B5EF4-FFF2-40B4-BE49-F238E27FC236}">
                <a16:creationId xmlns:a16="http://schemas.microsoft.com/office/drawing/2014/main" id="{20EBE04D-C8FC-F31D-5760-A9A2B4A1A776}"/>
              </a:ext>
            </a:extLst>
          </p:cNvPr>
          <p:cNvPicPr>
            <a:picLocks noChangeAspect="1"/>
          </p:cNvPicPr>
          <p:nvPr/>
        </p:nvPicPr>
        <p:blipFill>
          <a:blip r:embed="rId3"/>
          <a:stretch>
            <a:fillRect/>
          </a:stretch>
        </p:blipFill>
        <p:spPr>
          <a:xfrm>
            <a:off x="3810275" y="2506372"/>
            <a:ext cx="5334000" cy="4000500"/>
          </a:xfrm>
          <a:prstGeom prst="rect">
            <a:avLst/>
          </a:prstGeom>
        </p:spPr>
      </p:pic>
    </p:spTree>
    <p:extLst>
      <p:ext uri="{BB962C8B-B14F-4D97-AF65-F5344CB8AC3E}">
        <p14:creationId xmlns:p14="http://schemas.microsoft.com/office/powerpoint/2010/main" val="37597181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September</a:t>
            </a:r>
          </a:p>
        </p:txBody>
      </p:sp>
      <p:sp>
        <p:nvSpPr>
          <p:cNvPr id="3" name="Content Placeholder 2">
            <a:extLst>
              <a:ext uri="{FF2B5EF4-FFF2-40B4-BE49-F238E27FC236}">
                <a16:creationId xmlns:a16="http://schemas.microsoft.com/office/drawing/2014/main" id="{741C1B02-DA5D-59DA-CACE-BAB1DFCE5AB4}"/>
              </a:ext>
            </a:extLst>
          </p:cNvPr>
          <p:cNvSpPr>
            <a:spLocks noGrp="1"/>
          </p:cNvSpPr>
          <p:nvPr>
            <p:ph idx="1"/>
          </p:nvPr>
        </p:nvSpPr>
        <p:spPr/>
        <p:txBody>
          <a:bodyPr/>
          <a:lstStyle/>
          <a:p>
            <a:pPr>
              <a:buFont typeface="Arial" panose="020B0604020202020204" pitchFamily="34" charset="0"/>
              <a:buChar char="•"/>
            </a:pPr>
            <a:r>
              <a:rPr lang="en-US" dirty="0"/>
              <a:t>Continue comment resolutions for LB266 and TGbe CA document</a:t>
            </a:r>
          </a:p>
          <a:p>
            <a:pPr>
              <a:buFont typeface="Arial" panose="020B0604020202020204" pitchFamily="34" charset="0"/>
              <a:buChar char="•"/>
            </a:pPr>
            <a:endParaRPr lang="en-US" dirty="0"/>
          </a:p>
          <a:p>
            <a:pPr>
              <a:buFont typeface="Arial" panose="020B0604020202020204" pitchFamily="34" charset="0"/>
              <a:buChar char="•"/>
            </a:pPr>
            <a:r>
              <a:rPr lang="en-US" dirty="0"/>
              <a:t>We will continue comment resolutions during:</a:t>
            </a:r>
          </a:p>
          <a:p>
            <a:pPr lvl="1">
              <a:buFont typeface="Arial" panose="020B0604020202020204" pitchFamily="34" charset="0"/>
              <a:buChar char="•"/>
            </a:pPr>
            <a:r>
              <a:rPr lang="en-US" dirty="0"/>
              <a:t>Planned Teleconferences (see next slides)</a:t>
            </a:r>
          </a:p>
          <a:p>
            <a:pPr lvl="1">
              <a:buFont typeface="Arial" panose="020B0604020202020204" pitchFamily="34" charset="0"/>
              <a:buChar char="•"/>
            </a:pPr>
            <a:r>
              <a:rPr lang="en-US" dirty="0"/>
              <a:t>Ad-hoc sessions in San Diego, CA (</a:t>
            </a:r>
            <a:r>
              <a:rPr lang="en-US"/>
              <a:t>7-9 September, 2022) </a:t>
            </a:r>
            <a:endParaRPr lang="en-US" dirty="0"/>
          </a:p>
          <a:p>
            <a:pPr lvl="2">
              <a:buFont typeface="Arial" panose="020B0604020202020204" pitchFamily="34" charset="0"/>
              <a:buChar char="•"/>
            </a:pPr>
            <a:r>
              <a:rPr lang="en-US" dirty="0"/>
              <a:t>Propose to have MAC ad-hoc since majority of comments is MAC</a:t>
            </a:r>
          </a:p>
          <a:p>
            <a:pPr lvl="3">
              <a:buFont typeface="Arial" panose="020B0604020202020204" pitchFamily="34" charset="0"/>
              <a:buChar char="•"/>
            </a:pPr>
            <a:r>
              <a:rPr lang="en-US" dirty="0"/>
              <a:t>I.e., no PHY ad-hoc nor Joint during </a:t>
            </a:r>
          </a:p>
          <a:p>
            <a:pPr lvl="1">
              <a:buFont typeface="Arial" panose="020B0604020202020204" pitchFamily="34" charset="0"/>
              <a:buChar char="•"/>
            </a:pPr>
            <a:r>
              <a:rPr lang="en-US" dirty="0"/>
              <a:t>Mixed mode in September in Hawaii</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a:t>December 2021</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Proposed Teleconference Plan</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a:t>July 2022</a:t>
            </a:r>
            <a:endParaRPr lang="en-GB" dirty="0"/>
          </a:p>
        </p:txBody>
      </p:sp>
      <p:sp>
        <p:nvSpPr>
          <p:cNvPr id="9" name="Content Placeholder 2">
            <a:extLst>
              <a:ext uri="{FF2B5EF4-FFF2-40B4-BE49-F238E27FC236}">
                <a16:creationId xmlns:a16="http://schemas.microsoft.com/office/drawing/2014/main" id="{7E33FE65-829C-DA97-E92D-AB8B54E24E80}"/>
              </a:ext>
            </a:extLst>
          </p:cNvPr>
          <p:cNvSpPr txBox="1">
            <a:spLocks/>
          </p:cNvSpPr>
          <p:nvPr/>
        </p:nvSpPr>
        <p:spPr bwMode="auto">
          <a:xfrm>
            <a:off x="951706" y="1600200"/>
            <a:ext cx="7239000" cy="4875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42900" marR="0" lvl="0" indent="-342900">
              <a:spcBef>
                <a:spcPts val="0"/>
              </a:spcBef>
              <a:spcAft>
                <a:spcPts val="1200"/>
              </a:spcAft>
              <a:buFont typeface="Times New Roman" panose="02020603050405020304" pitchFamily="18" charset="0"/>
              <a:buChar char="-"/>
            </a:pPr>
            <a:r>
              <a:rPr lang="en-GB" sz="1400" b="1" u="sng" dirty="0">
                <a:solidFill>
                  <a:srgbClr val="FF0000"/>
                </a:solidFill>
                <a:effectLst/>
                <a:highlight>
                  <a:srgbClr val="00FFFF"/>
                </a:highlight>
                <a:latin typeface="Times New Roman" panose="02020603050405020304" pitchFamily="18" charset="0"/>
                <a:ea typeface="Times New Roman" panose="02020603050405020304" pitchFamily="18" charset="0"/>
              </a:rPr>
              <a:t>July 18-22			(Mon-Fri)		- No Conf Calls			Holiday</a:t>
            </a:r>
            <a:endParaRPr lang="en-US" sz="1400" dirty="0">
              <a:solidFill>
                <a:srgbClr val="FF0000"/>
              </a:solidFill>
              <a:effectLst/>
              <a:highlight>
                <a:srgbClr val="00FFFF"/>
              </a:highligh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effectLst/>
                <a:latin typeface="Times New Roman" panose="02020603050405020304" pitchFamily="18" charset="0"/>
                <a:ea typeface="Times New Roman" panose="02020603050405020304" pitchFamily="18" charset="0"/>
              </a:rPr>
              <a:t>July 25 			(Monday)		– MAC				19:00</a:t>
            </a:r>
            <a:r>
              <a:rPr lang="en-US" sz="1400" b="1" dirty="0">
                <a:solidFill>
                  <a:srgbClr val="000000"/>
                </a:solidFill>
                <a:effectLst/>
                <a:latin typeface="Times New Roman" panose="02020603050405020304" pitchFamily="18" charset="0"/>
                <a:ea typeface="Times New Roman" panose="02020603050405020304" pitchFamily="18" charset="0"/>
              </a:rPr>
              <a:t>-21:00</a:t>
            </a:r>
            <a:r>
              <a:rPr lang="en-US" sz="1400" b="1" dirty="0">
                <a:effectLst/>
                <a:latin typeface="Times New Roman" panose="02020603050405020304" pitchFamily="18" charset="0"/>
                <a:ea typeface="Times New Roman" panose="02020603050405020304" pitchFamily="18" charset="0"/>
              </a:rPr>
              <a:t> ET</a:t>
            </a:r>
            <a:endParaRPr lang="en-US" sz="14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effectLst/>
                <a:latin typeface="Times New Roman" panose="02020603050405020304" pitchFamily="18" charset="0"/>
                <a:ea typeface="Times New Roman" panose="02020603050405020304" pitchFamily="18" charset="0"/>
              </a:rPr>
              <a:t>July 27				(Wednesday) 	– Joint	</a:t>
            </a:r>
            <a:r>
              <a:rPr lang="en-GB" sz="1400" b="1"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		10:00-12:00 ET</a:t>
            </a:r>
            <a:endParaRPr lang="en-US" sz="14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dirty="0">
                <a:latin typeface="Times New Roman" panose="02020603050405020304" pitchFamily="18" charset="0"/>
                <a:ea typeface="Times New Roman" panose="02020603050405020304" pitchFamily="18" charset="0"/>
              </a:rPr>
              <a:t>Aug</a:t>
            </a:r>
            <a:r>
              <a:rPr lang="en-US" sz="1400" b="1" dirty="0">
                <a:effectLst/>
                <a:latin typeface="Times New Roman" panose="02020603050405020304" pitchFamily="18" charset="0"/>
                <a:ea typeface="Times New Roman" panose="02020603050405020304" pitchFamily="18" charset="0"/>
              </a:rPr>
              <a:t> 01 			(Monday)		– MAC/PHY			19:00</a:t>
            </a:r>
            <a:r>
              <a:rPr lang="en-US" sz="1400" b="1" dirty="0">
                <a:solidFill>
                  <a:srgbClr val="000000"/>
                </a:solidFill>
                <a:effectLst/>
                <a:latin typeface="Times New Roman" panose="02020603050405020304" pitchFamily="18" charset="0"/>
                <a:ea typeface="Times New Roman" panose="02020603050405020304" pitchFamily="18" charset="0"/>
              </a:rPr>
              <a:t>-21:00</a:t>
            </a:r>
            <a:r>
              <a:rPr lang="en-US" sz="1400" b="1" dirty="0">
                <a:effectLst/>
                <a:latin typeface="Times New Roman" panose="02020603050405020304" pitchFamily="18" charset="0"/>
                <a:ea typeface="Times New Roman" panose="02020603050405020304" pitchFamily="18" charset="0"/>
              </a:rPr>
              <a:t> ET</a:t>
            </a:r>
            <a:endParaRPr lang="en-US" sz="14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effectLst/>
                <a:latin typeface="Times New Roman" panose="02020603050405020304" pitchFamily="18" charset="0"/>
                <a:ea typeface="Times New Roman" panose="02020603050405020304" pitchFamily="18" charset="0"/>
              </a:rPr>
              <a:t>Aug 03				(Wednesday) 	– MAC	</a:t>
            </a:r>
            <a:r>
              <a:rPr lang="en-GB" sz="1400" b="1"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		10:00-12:00 ET</a:t>
            </a:r>
          </a:p>
          <a:p>
            <a:pPr marL="342900" marR="0" lvl="0" indent="-342900">
              <a:spcBef>
                <a:spcPts val="0"/>
              </a:spcBef>
              <a:spcAft>
                <a:spcPts val="1200"/>
              </a:spcAft>
              <a:buFont typeface="Times New Roman" panose="02020603050405020304" pitchFamily="18" charset="0"/>
              <a:buChar char="-"/>
            </a:pPr>
            <a:r>
              <a:rPr lang="en-US" sz="1400" dirty="0">
                <a:latin typeface="Times New Roman" panose="02020603050405020304" pitchFamily="18" charset="0"/>
                <a:ea typeface="Times New Roman" panose="02020603050405020304" pitchFamily="18" charset="0"/>
              </a:rPr>
              <a:t>Aug</a:t>
            </a:r>
            <a:r>
              <a:rPr lang="en-US" sz="1400" b="1" dirty="0">
                <a:effectLst/>
                <a:latin typeface="Times New Roman" panose="02020603050405020304" pitchFamily="18" charset="0"/>
                <a:ea typeface="Times New Roman" panose="02020603050405020304" pitchFamily="18" charset="0"/>
              </a:rPr>
              <a:t> 08 			(Monday)		– MAC				19:00</a:t>
            </a:r>
            <a:r>
              <a:rPr lang="en-US" sz="1400" b="1" dirty="0">
                <a:solidFill>
                  <a:srgbClr val="000000"/>
                </a:solidFill>
                <a:effectLst/>
                <a:latin typeface="Times New Roman" panose="02020603050405020304" pitchFamily="18" charset="0"/>
                <a:ea typeface="Times New Roman" panose="02020603050405020304" pitchFamily="18" charset="0"/>
              </a:rPr>
              <a:t>-21:00</a:t>
            </a:r>
            <a:r>
              <a:rPr lang="en-US" sz="1400" b="1" dirty="0">
                <a:effectLst/>
                <a:latin typeface="Times New Roman" panose="02020603050405020304" pitchFamily="18" charset="0"/>
                <a:ea typeface="Times New Roman" panose="02020603050405020304" pitchFamily="18" charset="0"/>
              </a:rPr>
              <a:t> ET</a:t>
            </a:r>
            <a:endParaRPr lang="en-US" sz="14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effectLst/>
                <a:latin typeface="Times New Roman" panose="02020603050405020304" pitchFamily="18" charset="0"/>
                <a:ea typeface="Times New Roman" panose="02020603050405020304" pitchFamily="18" charset="0"/>
              </a:rPr>
              <a:t>Aug 10				(Wednesday) 	– Joint (Motions)			10:00-12:00 ET</a:t>
            </a:r>
            <a:endParaRPr lang="en-US" sz="14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dirty="0">
                <a:latin typeface="Times New Roman" panose="02020603050405020304" pitchFamily="18" charset="0"/>
                <a:ea typeface="Times New Roman" panose="02020603050405020304" pitchFamily="18" charset="0"/>
              </a:rPr>
              <a:t>Aug</a:t>
            </a:r>
            <a:r>
              <a:rPr lang="en-US" sz="1400" b="1" dirty="0">
                <a:effectLst/>
                <a:latin typeface="Times New Roman" panose="02020603050405020304" pitchFamily="18" charset="0"/>
                <a:ea typeface="Times New Roman" panose="02020603050405020304" pitchFamily="18" charset="0"/>
              </a:rPr>
              <a:t> 15 			(Monday)		– MAC/PHY			19:00</a:t>
            </a:r>
            <a:r>
              <a:rPr lang="en-US" sz="1400" b="1" dirty="0">
                <a:solidFill>
                  <a:srgbClr val="000000"/>
                </a:solidFill>
                <a:effectLst/>
                <a:latin typeface="Times New Roman" panose="02020603050405020304" pitchFamily="18" charset="0"/>
                <a:ea typeface="Times New Roman" panose="02020603050405020304" pitchFamily="18" charset="0"/>
              </a:rPr>
              <a:t>-21:00</a:t>
            </a:r>
            <a:r>
              <a:rPr lang="en-US" sz="1400" b="1" dirty="0">
                <a:effectLst/>
                <a:latin typeface="Times New Roman" panose="02020603050405020304" pitchFamily="18" charset="0"/>
                <a:ea typeface="Times New Roman" panose="02020603050405020304" pitchFamily="18" charset="0"/>
              </a:rPr>
              <a:t> ET</a:t>
            </a:r>
            <a:endParaRPr lang="en-US" sz="14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effectLst/>
                <a:latin typeface="Times New Roman" panose="02020603050405020304" pitchFamily="18" charset="0"/>
                <a:ea typeface="Times New Roman" panose="02020603050405020304" pitchFamily="18" charset="0"/>
              </a:rPr>
              <a:t>Aug 17				(Wednesday) 	– MAC	</a:t>
            </a:r>
            <a:r>
              <a:rPr lang="en-GB" sz="1400" b="1"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		10:00-12:00 ET</a:t>
            </a:r>
            <a:endParaRPr lang="en-US" sz="14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dirty="0">
                <a:latin typeface="Times New Roman" panose="02020603050405020304" pitchFamily="18" charset="0"/>
                <a:ea typeface="Times New Roman" panose="02020603050405020304" pitchFamily="18" charset="0"/>
              </a:rPr>
              <a:t>Aug</a:t>
            </a:r>
            <a:r>
              <a:rPr lang="en-US" sz="1400" b="1" dirty="0">
                <a:effectLst/>
                <a:latin typeface="Times New Roman" panose="02020603050405020304" pitchFamily="18" charset="0"/>
                <a:ea typeface="Times New Roman" panose="02020603050405020304" pitchFamily="18" charset="0"/>
              </a:rPr>
              <a:t> 22 			(Monday)		– MAC				19:00</a:t>
            </a:r>
            <a:r>
              <a:rPr lang="en-US" sz="1400" b="1" dirty="0">
                <a:solidFill>
                  <a:srgbClr val="000000"/>
                </a:solidFill>
                <a:effectLst/>
                <a:latin typeface="Times New Roman" panose="02020603050405020304" pitchFamily="18" charset="0"/>
                <a:ea typeface="Times New Roman" panose="02020603050405020304" pitchFamily="18" charset="0"/>
              </a:rPr>
              <a:t>-21:00</a:t>
            </a:r>
            <a:r>
              <a:rPr lang="en-US" sz="1400" b="1" dirty="0">
                <a:effectLst/>
                <a:latin typeface="Times New Roman" panose="02020603050405020304" pitchFamily="18" charset="0"/>
                <a:ea typeface="Times New Roman" panose="02020603050405020304" pitchFamily="18" charset="0"/>
              </a:rPr>
              <a:t> ET</a:t>
            </a:r>
            <a:endParaRPr lang="en-US" sz="14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effectLst/>
                <a:latin typeface="Times New Roman" panose="02020603050405020304" pitchFamily="18" charset="0"/>
                <a:ea typeface="Times New Roman" panose="02020603050405020304" pitchFamily="18" charset="0"/>
              </a:rPr>
              <a:t>Aug 24				(Wednesday) 	– Joint (Motions)			10:00-12:00 ET</a:t>
            </a:r>
            <a:endParaRPr lang="en-US" sz="14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dirty="0">
                <a:latin typeface="Times New Roman" panose="02020603050405020304" pitchFamily="18" charset="0"/>
                <a:ea typeface="Times New Roman" panose="02020603050405020304" pitchFamily="18" charset="0"/>
              </a:rPr>
              <a:t>Aug</a:t>
            </a:r>
            <a:r>
              <a:rPr lang="en-US" sz="1400" b="1" dirty="0">
                <a:effectLst/>
                <a:latin typeface="Times New Roman" panose="02020603050405020304" pitchFamily="18" charset="0"/>
                <a:ea typeface="Times New Roman" panose="02020603050405020304" pitchFamily="18" charset="0"/>
              </a:rPr>
              <a:t> 29 			(Monday)		– MAC/PHY			19:00</a:t>
            </a:r>
            <a:r>
              <a:rPr lang="en-US" sz="1400" b="1" dirty="0">
                <a:solidFill>
                  <a:srgbClr val="000000"/>
                </a:solidFill>
                <a:effectLst/>
                <a:latin typeface="Times New Roman" panose="02020603050405020304" pitchFamily="18" charset="0"/>
                <a:ea typeface="Times New Roman" panose="02020603050405020304" pitchFamily="18" charset="0"/>
              </a:rPr>
              <a:t>-21:00</a:t>
            </a:r>
            <a:r>
              <a:rPr lang="en-US" sz="1400" b="1" dirty="0">
                <a:effectLst/>
                <a:latin typeface="Times New Roman" panose="02020603050405020304" pitchFamily="18" charset="0"/>
                <a:ea typeface="Times New Roman" panose="02020603050405020304" pitchFamily="18" charset="0"/>
              </a:rPr>
              <a:t> ET</a:t>
            </a:r>
            <a:endParaRPr lang="en-US" sz="14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effectLst/>
                <a:latin typeface="Times New Roman" panose="02020603050405020304" pitchFamily="18" charset="0"/>
                <a:ea typeface="Times New Roman" panose="02020603050405020304" pitchFamily="18" charset="0"/>
              </a:rPr>
              <a:t>Aug 31				(Wednesday) 	– MAC	</a:t>
            </a:r>
            <a:r>
              <a:rPr lang="en-GB" sz="1400" b="1"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		10:00-12:00 ET</a:t>
            </a:r>
            <a:endParaRPr lang="en-US" sz="14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endParaRPr lang="en-US"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4991947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July 2022</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a:t>
            </a:r>
            <a:endParaRPr lang="en-US" sz="1200" dirty="0"/>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104539</TotalTime>
  <Words>5626</Words>
  <Application>Microsoft Office PowerPoint</Application>
  <PresentationFormat>On-screen Show (4:3)</PresentationFormat>
  <Paragraphs>1038</Paragraphs>
  <Slides>45</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45</vt:i4>
      </vt:variant>
    </vt:vector>
  </HeadingPairs>
  <TitlesOfParts>
    <vt:vector size="53" baseType="lpstr">
      <vt:lpstr>Arial</vt:lpstr>
      <vt:lpstr>Arial Black</vt:lpstr>
      <vt:lpstr>Calibri</vt:lpstr>
      <vt:lpstr>Monotype Sorts</vt:lpstr>
      <vt:lpstr>Times New Roman</vt:lpstr>
      <vt:lpstr>Wingdings</vt:lpstr>
      <vt:lpstr>Office Theme</vt:lpstr>
      <vt:lpstr>Document</vt:lpstr>
      <vt:lpstr>TGbe July 2022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Submission’s List-1</vt:lpstr>
      <vt:lpstr>Submission’s List-2</vt:lpstr>
      <vt:lpstr>Submission’s List-3</vt:lpstr>
      <vt:lpstr>Submission’s List-4</vt:lpstr>
      <vt:lpstr>Submission’s List-5</vt:lpstr>
      <vt:lpstr>Technical Submission’s List</vt:lpstr>
      <vt:lpstr>Monday PHY Agenda–AM1</vt:lpstr>
      <vt:lpstr>Monday MAC Agenda–AM1</vt:lpstr>
      <vt:lpstr>Monday Joint Agenda-PM1</vt:lpstr>
      <vt:lpstr>Summary from May meeting and conf calls</vt:lpstr>
      <vt:lpstr>Monday PHY Agenda–PM2</vt:lpstr>
      <vt:lpstr>Monday MAC Agenda–PM2</vt:lpstr>
      <vt:lpstr>Tuesday Joint Agenda-AM1</vt:lpstr>
      <vt:lpstr>Tuesday PHY Agenda–PM1</vt:lpstr>
      <vt:lpstr>Tuesday MAC Agenda–PM1</vt:lpstr>
      <vt:lpstr>Tuesday PHY Agenda–PM2</vt:lpstr>
      <vt:lpstr>Tuesday MAC Agenda–PM2</vt:lpstr>
      <vt:lpstr>Wednesday Joint Agenda-AM1</vt:lpstr>
      <vt:lpstr>Wednesday PHY Agenda–PM2</vt:lpstr>
      <vt:lpstr>Wednesday MAC Agenda–PM2</vt:lpstr>
      <vt:lpstr>Thursday Joint Agenda-AM1</vt:lpstr>
      <vt:lpstr>Thursday Joint Agenda-AM2</vt:lpstr>
      <vt:lpstr>LB266 CR Status (after July 14 AM1)</vt:lpstr>
      <vt:lpstr>Goals for September</vt:lpstr>
      <vt:lpstr>Proposed Teleconference Plan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2022-07-14T14:24:20Z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