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2"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539" dt="2022-07-13T02:56:01.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362" autoAdjust="0"/>
    <p:restoredTop sz="94660"/>
  </p:normalViewPr>
  <p:slideViewPr>
    <p:cSldViewPr>
      <p:cViewPr varScale="1">
        <p:scale>
          <a:sx n="115" d="100"/>
          <a:sy n="115" d="100"/>
        </p:scale>
        <p:origin x="111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3T03:59:39.336" v="3330" actId="20577"/>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3T02:36:25.898" v="3020" actId="13926"/>
        <pc:sldMkLst>
          <pc:docMk/>
          <pc:sldMk cId="3976818858" sldId="269"/>
        </pc:sldMkLst>
        <pc:graphicFrameChg chg="modGraphic">
          <ac:chgData name="Alfred Asterjadhi" userId="39de57b9-85c0-4fd1-aaac-8ca2b6560ad0" providerId="ADAL" clId="{5D630037-3A1D-4EAB-A2F7-8287BE507CB3}" dt="2022-07-13T02:36:25.898" v="3020"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3T02:47:18.031" v="3187"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3T02:47:18.031" v="3187"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modSp mod">
        <pc:chgData name="Alfred Asterjadhi" userId="39de57b9-85c0-4fd1-aaac-8ca2b6560ad0" providerId="ADAL" clId="{5D630037-3A1D-4EAB-A2F7-8287BE507CB3}" dt="2022-07-13T03:56:18.951" v="3328" actId="13926"/>
        <pc:sldMkLst>
          <pc:docMk/>
          <pc:sldMk cId="588130191" sldId="353"/>
        </pc:sldMkLst>
        <pc:spChg chg="mod">
          <ac:chgData name="Alfred Asterjadhi" userId="39de57b9-85c0-4fd1-aaac-8ca2b6560ad0" providerId="ADAL" clId="{5D630037-3A1D-4EAB-A2F7-8287BE507CB3}" dt="2022-07-13T03:56:18.951" v="3328"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03:55:58.841" v="3314" actId="20577"/>
          <ac:spMkLst>
            <pc:docMk/>
            <pc:sldMk cId="588130191" sldId="353"/>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add mod">
        <pc:chgData name="Alfred Asterjadhi" userId="39de57b9-85c0-4fd1-aaac-8ca2b6560ad0" providerId="ADAL" clId="{5D630037-3A1D-4EAB-A2F7-8287BE507CB3}" dt="2022-07-13T02:56:44.637" v="3229"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3T02:56:44.637" v="3229" actId="2057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3T02:42:51.515" v="3120"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3T02:42:51.515" v="3120"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14:35:41.259" v="2665"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14:35:41.259" v="2665"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3T02:54:27.969" v="3210"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3T02:54:27.969" v="3210" actId="2057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3T03:54:41.372" v="3274" actId="1473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3T03:54:41.372" v="3274" actId="14734"/>
          <ac:graphicFrameMkLst>
            <pc:docMk/>
            <pc:sldMk cId="1532969397" sldId="367"/>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3T03:59:39.336" v="3330" actId="20577"/>
        <pc:sldMasterMkLst>
          <pc:docMk/>
          <pc:sldMasterMk cId="0" sldId="2147483648"/>
        </pc:sldMasterMkLst>
        <pc:spChg chg="mod">
          <ac:chgData name="Alfred Asterjadhi" userId="39de57b9-85c0-4fd1-aaac-8ca2b6560ad0" providerId="ADAL" clId="{5D630037-3A1D-4EAB-A2F7-8287BE507CB3}" dt="2022-07-13T03:59:39.336" v="3330" actId="20577"/>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802.11-22/0862r7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8-00-00be-lb266-cr-for-misc-cids-in-clause-9-4-2.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1-00-00be-lb266-cr-for-twt.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2-00-00be-end-time-alignment-of-sync-ppdus-medium-access-cid-12415-12426-12431.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113-00-00be-lb266-cr-for-cids-related-to-35-1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527541237"/>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6072649"/>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hlinkClick r:id="rId8"/>
                        </a:rPr>
                        <a:t>1002r0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11</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hlinkClick r:id="rId9"/>
                        </a:rPr>
                        <a:t>1003r0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 SP</a:t>
                      </a:r>
                    </a:p>
                  </a:txBody>
                  <a:tcPr marL="9525" marR="9525" marT="9525" marB="0" anchor="b"/>
                </a:tc>
                <a:tc>
                  <a:txBody>
                    <a:bodyPr/>
                    <a:lstStyle/>
                    <a:p>
                      <a:pPr algn="ctr" fontAlgn="b"/>
                      <a:r>
                        <a:rPr lang="en-US" sz="1200" b="0" kern="1200" dirty="0">
                          <a:solidFill>
                            <a:schemeClr val="tx1"/>
                          </a:solidFill>
                          <a:latin typeface="+mn-lt"/>
                          <a:ea typeface="+mn-ea"/>
                          <a:cs typeface="+mn-cs"/>
                        </a:rPr>
                        <a:t>78</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2979324"/>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1012r1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Rojan Chitrakar</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1023r5</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7030A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C000"/>
                          </a:solidFill>
                          <a:latin typeface="+mn-lt"/>
                          <a:ea typeface="+mn-ea"/>
                          <a:cs typeface="+mn-cs"/>
                          <a:hlinkClick r:id="rId11">
                            <a:extLst>
                              <a:ext uri="{A12FA001-AC4F-418D-AE19-62706E023703}">
                                <ahyp:hlinkClr xmlns:ahyp="http://schemas.microsoft.com/office/drawing/2018/hyperlinkcolor" val="tx"/>
                              </a:ext>
                            </a:extLst>
                          </a:hlinkClick>
                        </a:rPr>
                        <a:t>1026r0</a:t>
                      </a:r>
                      <a:endParaRPr lang="en-US" sz="1200" b="0" kern="1200" dirty="0">
                        <a:solidFill>
                          <a:srgbClr val="FFC000"/>
                        </a:solidFill>
                        <a:latin typeface="+mn-lt"/>
                        <a:ea typeface="+mn-ea"/>
                        <a:cs typeface="+mn-cs"/>
                      </a:endParaRPr>
                    </a:p>
                  </a:txBody>
                  <a:tcPr marL="0" marR="9525" marT="9525" marB="0" anchor="b"/>
                </a:tc>
                <a:tc>
                  <a:txBody>
                    <a:bodyPr/>
                    <a:lstStyle/>
                    <a:p>
                      <a:pPr algn="l" fontAlgn="b"/>
                      <a:r>
                        <a:rPr lang="en-US" sz="1200" b="0" kern="1200" dirty="0">
                          <a:solidFill>
                            <a:srgbClr val="FFC000"/>
                          </a:solidFill>
                          <a:latin typeface="+mn-lt"/>
                          <a:ea typeface="+mn-ea"/>
                          <a:cs typeface="+mn-cs"/>
                        </a:rPr>
                        <a:t>CR for </a:t>
                      </a:r>
                      <a:r>
                        <a:rPr lang="en-US" sz="1200" b="0" kern="1200" dirty="0" err="1">
                          <a:solidFill>
                            <a:srgbClr val="FFC000"/>
                          </a:solidFill>
                          <a:latin typeface="+mn-lt"/>
                          <a:ea typeface="+mn-ea"/>
                          <a:cs typeface="+mn-cs"/>
                        </a:rPr>
                        <a:t>misc</a:t>
                      </a:r>
                      <a:r>
                        <a:rPr lang="en-US" sz="1200" b="0" kern="1200" dirty="0">
                          <a:solidFill>
                            <a:srgbClr val="FFC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C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C000"/>
                          </a:solidFill>
                          <a:latin typeface="+mn-lt"/>
                          <a:ea typeface="+mn-ea"/>
                          <a:cs typeface="+mn-cs"/>
                        </a:rPr>
                        <a:t>SP ran</a:t>
                      </a:r>
                    </a:p>
                  </a:txBody>
                  <a:tcPr marL="9525" marR="9525" marT="9525" marB="0" anchor="b"/>
                </a:tc>
                <a:tc>
                  <a:txBody>
                    <a:bodyPr/>
                    <a:lstStyle/>
                    <a:p>
                      <a:pPr algn="ctr" fontAlgn="b"/>
                      <a:r>
                        <a:rPr lang="en-US" sz="1200" b="0" kern="1200" dirty="0">
                          <a:solidFill>
                            <a:srgbClr val="FFC000"/>
                          </a:solidFill>
                          <a:latin typeface="+mn-lt"/>
                          <a:ea typeface="+mn-ea"/>
                          <a:cs typeface="+mn-cs"/>
                        </a:rPr>
                        <a:t>6</a:t>
                      </a:r>
                    </a:p>
                  </a:txBody>
                  <a:tcPr marL="9525" marR="9525" marT="9525" marB="0" anchor="b"/>
                </a:tc>
                <a:tc>
                  <a:txBody>
                    <a:bodyPr/>
                    <a:lstStyle/>
                    <a:p>
                      <a:pPr algn="ctr" fontAlgn="b"/>
                      <a:r>
                        <a:rPr lang="en-US" sz="1200" b="0" kern="1200" dirty="0">
                          <a:solidFill>
                            <a:srgbClr val="FFC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9168730"/>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on Annex Z-part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hlinkClick r:id="rId8"/>
                        </a:rPr>
                        <a:t>1045</a:t>
                      </a:r>
                      <a:r>
                        <a:rPr lang="en-US" sz="1200" b="0" kern="1200" dirty="0">
                          <a:solidFill>
                            <a:schemeClr val="tx1"/>
                          </a:solidFill>
                          <a:latin typeface="+mn-lt"/>
                          <a:ea typeface="+mn-ea"/>
                          <a:cs typeface="+mn-cs"/>
                          <a:hlinkClick r:id="rId8"/>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hlinkClick r:id="rId9"/>
                        </a:rPr>
                        <a:t>1046</a:t>
                      </a:r>
                      <a:r>
                        <a:rPr lang="en-US" sz="1200" b="0" kern="1200" dirty="0">
                          <a:solidFill>
                            <a:schemeClr val="tx1"/>
                          </a:solidFill>
                          <a:latin typeface="+mn-lt"/>
                          <a:ea typeface="+mn-ea"/>
                          <a:cs typeface="+mn-cs"/>
                          <a:hlinkClick r:id="rId9"/>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hlinkClick r:id="rId10"/>
                        </a:rPr>
                        <a:t>1047</a:t>
                      </a:r>
                      <a:r>
                        <a:rPr lang="en-US" sz="1200" b="0" kern="1200" dirty="0">
                          <a:solidFill>
                            <a:schemeClr val="tx1"/>
                          </a:solidFill>
                          <a:latin typeface="+mn-lt"/>
                          <a:ea typeface="+mn-ea"/>
                          <a:cs typeface="+mn-cs"/>
                          <a:hlinkClick r:id="rId10"/>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3"/>
                        </a:rPr>
                        <a:t>1051</a:t>
                      </a:r>
                      <a:r>
                        <a:rPr lang="en-US" sz="1200" b="0" kern="1200" dirty="0">
                          <a:solidFill>
                            <a:schemeClr val="tx1"/>
                          </a:solidFill>
                          <a:latin typeface="+mn-lt"/>
                          <a:ea typeface="+mn-ea"/>
                          <a:cs typeface="+mn-cs"/>
                          <a:hlinkClick r:id="rId13"/>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4"/>
                        </a:rPr>
                        <a:t>1052</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8087251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7030A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D2.0 Comment Resolution on U-SIG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Alice Chen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35.3.16.5.1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Yongho Seok</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hlinkClick r:id="rId8"/>
                        </a:rPr>
                        <a:t>1059r1</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9"/>
                        </a:rPr>
                        <a:t>1062r0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7030A0"/>
                        </a:solidFill>
                        <a:effectLst/>
                        <a:latin typeface="+mn-lt"/>
                        <a:ea typeface="+mn-ea"/>
                        <a:cs typeface="+mn-cs"/>
                      </a:endParaRPr>
                    </a:p>
                  </a:txBody>
                  <a:tcPr anchor="ctr"/>
                </a:tc>
                <a:tc>
                  <a:txBody>
                    <a:bodyPr/>
                    <a:lstStyle/>
                    <a:p>
                      <a:pPr algn="l" fontAlgn="b"/>
                      <a:r>
                        <a:rPr lang="en-US" sz="1200" b="0" i="1" kern="1200" dirty="0">
                          <a:solidFill>
                            <a:srgbClr val="7030A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Kanke Wu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2768617"/>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hlinkClick r:id="rId3"/>
                        </a:rPr>
                        <a:t>1097r0</a:t>
                      </a:r>
                      <a:endParaRPr lang="en-US" sz="1200" b="0" dirty="0">
                        <a:effectLst/>
                      </a:endParaRPr>
                    </a:p>
                  </a:txBody>
                  <a:tcPr anchor="ctr"/>
                </a:tc>
                <a:tc>
                  <a:txBody>
                    <a:bodyPr/>
                    <a:lstStyle/>
                    <a:p>
                      <a:pPr algn="l"/>
                      <a:r>
                        <a:rPr lang="en-US" sz="1200" b="0" dirty="0">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1113r0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CIDs related to 35.11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a:endParaRPr lang="en-US" sz="1200" b="0" i="1" dirty="0">
                        <a:solidFill>
                          <a:srgbClr val="7030A0"/>
                        </a:solidFill>
                        <a:effectLst/>
                      </a:endParaRPr>
                    </a:p>
                  </a:txBody>
                  <a:tcPr anchor="ctr"/>
                </a:tc>
                <a:tc>
                  <a:txBody>
                    <a:bodyPr/>
                    <a:lstStyle/>
                    <a:p>
                      <a:pPr algn="l"/>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i="1" kern="1200" dirty="0">
                        <a:solidFill>
                          <a:srgbClr val="7030A0"/>
                        </a:solidFill>
                        <a:latin typeface="+mn-lt"/>
                        <a:ea typeface="+mn-ea"/>
                        <a:cs typeface="+mn-cs"/>
                      </a:endParaRPr>
                    </a:p>
                  </a:txBody>
                  <a:tcPr marL="0" marR="9525" marT="9525" marB="0" anchor="b"/>
                </a:tc>
                <a:tc>
                  <a:txBody>
                    <a:bodyPr/>
                    <a:lstStyle/>
                    <a:p>
                      <a:pPr algn="l" fontAlgn="b"/>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a:endParaRPr lang="en-US" sz="1200" b="0" i="1" dirty="0">
                        <a:solidFill>
                          <a:srgbClr val="7030A0"/>
                        </a:solidFill>
                        <a:effectLst/>
                      </a:endParaRPr>
                    </a:p>
                  </a:txBody>
                  <a:tcPr anchor="ctr"/>
                </a:tc>
                <a:tc>
                  <a:txBody>
                    <a:bodyPr/>
                    <a:lstStyle/>
                    <a:p>
                      <a:pPr algn="l" fontAlgn="b"/>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5835613"/>
              </p:ext>
            </p:extLst>
          </p:nvPr>
        </p:nvGraphicFramePr>
        <p:xfrm>
          <a:off x="851217" y="1582301"/>
          <a:ext cx="7736269" cy="48202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1002r0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9.3.1.22.9 				Yanjun Sun 		[11C]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1062r0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Section 9.3.1.19 - part1 	Genadiy Tsodik 	[5C]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1113r0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CIDs related to 35.11 		Laurent Cariou</a:t>
            </a:r>
            <a:r>
              <a:rPr lang="en-US" sz="1400" kern="1200" dirty="0">
                <a:solidFill>
                  <a:srgbClr val="000000"/>
                </a:solidFill>
                <a:latin typeface="Arial" panose="020B0604020202020204" pitchFamily="34"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4C]</a:t>
            </a:r>
            <a:endParaRPr lang="en-US" sz="1400" b="0" i="0" u="none" strike="noStrike" dirty="0">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103555</TotalTime>
  <Words>4822</Words>
  <Application>Microsoft Office PowerPoint</Application>
  <PresentationFormat>On-screen Show (4:3)</PresentationFormat>
  <Paragraphs>953</Paragraphs>
  <Slides>43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2022-07-13T03:59:39Z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