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347" r:id="rId21"/>
    <p:sldId id="361" r:id="rId22"/>
    <p:sldId id="363" r:id="rId23"/>
    <p:sldId id="364" r:id="rId24"/>
    <p:sldId id="334" r:id="rId25"/>
    <p:sldId id="335" r:id="rId26"/>
    <p:sldId id="346" r:id="rId27"/>
    <p:sldId id="365" r:id="rId28"/>
    <p:sldId id="348" r:id="rId29"/>
    <p:sldId id="349" r:id="rId30"/>
    <p:sldId id="350" r:id="rId31"/>
    <p:sldId id="351" r:id="rId32"/>
    <p:sldId id="352" r:id="rId33"/>
    <p:sldId id="357" r:id="rId34"/>
    <p:sldId id="358" r:id="rId35"/>
    <p:sldId id="353" r:id="rId36"/>
    <p:sldId id="359" r:id="rId37"/>
    <p:sldId id="360" r:id="rId38"/>
    <p:sldId id="355" r:id="rId39"/>
    <p:sldId id="356" r:id="rId40"/>
    <p:sldId id="362" r:id="rId41"/>
    <p:sldId id="323" r:id="rId4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630037-3A1D-4EAB-A2F7-8287BE507CB3}" v="261" dt="2022-07-10T16:35:13.5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redo custSel addSld delSld modSld modMainMaster">
      <pc:chgData name="Alfred Asterjadhi" userId="39de57b9-85c0-4fd1-aaac-8ca2b6560ad0" providerId="ADAL" clId="{E22CD4EF-417E-4B6E-9D38-F386018525A9}" dt="2022-05-16T15:36:25.021" v="4849" actId="6549"/>
      <pc:docMkLst>
        <pc:docMk/>
      </pc:docMkLst>
      <pc:sldChg chg="modSp mod">
        <pc:chgData name="Alfred Asterjadhi" userId="39de57b9-85c0-4fd1-aaac-8ca2b6560ad0" providerId="ADAL" clId="{E22CD4EF-417E-4B6E-9D38-F386018525A9}" dt="2022-05-15T16:49:02.496" v="4756" actId="20577"/>
        <pc:sldMkLst>
          <pc:docMk/>
          <pc:sldMk cId="0" sldId="256"/>
        </pc:sldMkLst>
        <pc:spChg chg="mod">
          <ac:chgData name="Alfred Asterjadhi" userId="39de57b9-85c0-4fd1-aaac-8ca2b6560ad0" providerId="ADAL" clId="{E22CD4EF-417E-4B6E-9D38-F386018525A9}" dt="2022-05-15T16:49:02.496" v="4756" actId="20577"/>
          <ac:spMkLst>
            <pc:docMk/>
            <pc:sldMk cId="0" sldId="256"/>
            <ac:spMk id="3074" creationId="{00000000-0000-0000-0000-000000000000}"/>
          </ac:spMkLst>
        </pc:spChg>
      </pc:sldChg>
      <pc:sldChg chg="modSp mod">
        <pc:chgData name="Alfred Asterjadhi" userId="39de57b9-85c0-4fd1-aaac-8ca2b6560ad0" providerId="ADAL" clId="{E22CD4EF-417E-4B6E-9D38-F386018525A9}" dt="2022-05-10T15:26:08.965" v="1702" actId="20577"/>
        <pc:sldMkLst>
          <pc:docMk/>
          <pc:sldMk cId="0" sldId="257"/>
        </pc:sldMkLst>
        <pc:spChg chg="mod">
          <ac:chgData name="Alfred Asterjadhi" userId="39de57b9-85c0-4fd1-aaac-8ca2b6560ad0" providerId="ADAL" clId="{E22CD4EF-417E-4B6E-9D38-F386018525A9}" dt="2022-05-10T15:26:08.965" v="1702" actId="20577"/>
          <ac:spMkLst>
            <pc:docMk/>
            <pc:sldMk cId="0" sldId="257"/>
            <ac:spMk id="4098" creationId="{00000000-0000-0000-0000-000000000000}"/>
          </ac:spMkLst>
        </pc:spChg>
      </pc:sldChg>
      <pc:sldChg chg="modSp mod">
        <pc:chgData name="Alfred Asterjadhi" userId="39de57b9-85c0-4fd1-aaac-8ca2b6560ad0" providerId="ADAL" clId="{E22CD4EF-417E-4B6E-9D38-F386018525A9}" dt="2022-05-09T13:17:24.328" v="771" actId="20577"/>
        <pc:sldMkLst>
          <pc:docMk/>
          <pc:sldMk cId="132832093" sldId="267"/>
        </pc:sldMkLst>
        <pc:spChg chg="mod">
          <ac:chgData name="Alfred Asterjadhi" userId="39de57b9-85c0-4fd1-aaac-8ca2b6560ad0" providerId="ADAL" clId="{E22CD4EF-417E-4B6E-9D38-F386018525A9}" dt="2022-05-09T13:17:24.328" v="771" actId="20577"/>
          <ac:spMkLst>
            <pc:docMk/>
            <pc:sldMk cId="132832093" sldId="267"/>
            <ac:spMk id="3" creationId="{00000000-0000-0000-0000-000000000000}"/>
          </ac:spMkLst>
        </pc:spChg>
      </pc:sldChg>
      <pc:sldChg chg="modSp mod">
        <pc:chgData name="Alfred Asterjadhi" userId="39de57b9-85c0-4fd1-aaac-8ca2b6560ad0" providerId="ADAL" clId="{E22CD4EF-417E-4B6E-9D38-F386018525A9}" dt="2022-05-09T13:17:43.699" v="782" actId="20577"/>
        <pc:sldMkLst>
          <pc:docMk/>
          <pc:sldMk cId="2243228416" sldId="299"/>
        </pc:sldMkLst>
        <pc:spChg chg="mod">
          <ac:chgData name="Alfred Asterjadhi" userId="39de57b9-85c0-4fd1-aaac-8ca2b6560ad0" providerId="ADAL" clId="{E22CD4EF-417E-4B6E-9D38-F386018525A9}" dt="2022-05-09T13:17:33.906" v="776" actId="20577"/>
          <ac:spMkLst>
            <pc:docMk/>
            <pc:sldMk cId="2243228416" sldId="299"/>
            <ac:spMk id="3" creationId="{3857177C-4F12-41D1-AB93-6925069E5DB9}"/>
          </ac:spMkLst>
        </pc:spChg>
        <pc:spChg chg="mod">
          <ac:chgData name="Alfred Asterjadhi" userId="39de57b9-85c0-4fd1-aaac-8ca2b6560ad0" providerId="ADAL" clId="{E22CD4EF-417E-4B6E-9D38-F386018525A9}" dt="2022-05-09T13:17:43.699" v="782" actId="20577"/>
          <ac:spMkLst>
            <pc:docMk/>
            <pc:sldMk cId="2243228416" sldId="299"/>
            <ac:spMk id="17" creationId="{442A1050-6527-4B2E-A943-E125D6B48B52}"/>
          </ac:spMkLst>
        </pc:spChg>
      </pc:sldChg>
      <pc:sldChg chg="modSp mod">
        <pc:chgData name="Alfred Asterjadhi" userId="39de57b9-85c0-4fd1-aaac-8ca2b6560ad0" providerId="ADAL" clId="{E22CD4EF-417E-4B6E-9D38-F386018525A9}" dt="2022-05-09T13:16:15.504" v="760" actId="20577"/>
        <pc:sldMkLst>
          <pc:docMk/>
          <pc:sldMk cId="1908471061" sldId="328"/>
        </pc:sldMkLst>
        <pc:spChg chg="mod">
          <ac:chgData name="Alfred Asterjadhi" userId="39de57b9-85c0-4fd1-aaac-8ca2b6560ad0" providerId="ADAL" clId="{E22CD4EF-417E-4B6E-9D38-F386018525A9}" dt="2022-05-09T13:16:15.504" v="760" actId="20577"/>
          <ac:spMkLst>
            <pc:docMk/>
            <pc:sldMk cId="1908471061" sldId="328"/>
            <ac:spMk id="3" creationId="{3EF9BE80-D462-4B64-8448-3B553445EDCF}"/>
          </ac:spMkLst>
        </pc:spChg>
      </pc:sldChg>
      <pc:sldChg chg="modSp mod">
        <pc:chgData name="Alfred Asterjadhi" userId="39de57b9-85c0-4fd1-aaac-8ca2b6560ad0" providerId="ADAL" clId="{E22CD4EF-417E-4B6E-9D38-F386018525A9}" dt="2022-05-10T15:27:03.955" v="1714"/>
        <pc:sldMkLst>
          <pc:docMk/>
          <pc:sldMk cId="3843208451" sldId="333"/>
        </pc:sldMkLst>
        <pc:spChg chg="mod">
          <ac:chgData name="Alfred Asterjadhi" userId="39de57b9-85c0-4fd1-aaac-8ca2b6560ad0" providerId="ADAL" clId="{E22CD4EF-417E-4B6E-9D38-F386018525A9}" dt="2022-05-10T15:27:03.955" v="1714"/>
          <ac:spMkLst>
            <pc:docMk/>
            <pc:sldMk cId="3843208451" sldId="333"/>
            <ac:spMk id="3" creationId="{918D7AE7-F661-4AD4-9210-88B6E5699ED9}"/>
          </ac:spMkLst>
        </pc:spChg>
      </pc:sldChg>
      <pc:sldChg chg="addSp delSp modSp mod">
        <pc:chgData name="Alfred Asterjadhi" userId="39de57b9-85c0-4fd1-aaac-8ca2b6560ad0" providerId="ADAL" clId="{E22CD4EF-417E-4B6E-9D38-F386018525A9}" dt="2022-05-10T00:41:00.434" v="1316" actId="13926"/>
        <pc:sldMkLst>
          <pc:docMk/>
          <pc:sldMk cId="1706072776" sldId="334"/>
        </pc:sldMkLst>
        <pc:spChg chg="mod">
          <ac:chgData name="Alfred Asterjadhi" userId="39de57b9-85c0-4fd1-aaac-8ca2b6560ad0" providerId="ADAL" clId="{E22CD4EF-417E-4B6E-9D38-F386018525A9}" dt="2022-05-10T00:41:00.434" v="1316" actId="13926"/>
          <ac:spMkLst>
            <pc:docMk/>
            <pc:sldMk cId="1706072776" sldId="334"/>
            <ac:spMk id="2" creationId="{B6840888-B1D3-4EE4-984D-AE2D4FD8C6BF}"/>
          </ac:spMkLst>
        </pc:spChg>
        <pc:spChg chg="mod">
          <ac:chgData name="Alfred Asterjadhi" userId="39de57b9-85c0-4fd1-aaac-8ca2b6560ad0" providerId="ADAL" clId="{E22CD4EF-417E-4B6E-9D38-F386018525A9}" dt="2022-05-10T00:40:56.615" v="1315" actId="207"/>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10T01:05:32.128" v="1328" actId="207"/>
        <pc:sldMkLst>
          <pc:docMk/>
          <pc:sldMk cId="2327388640" sldId="335"/>
        </pc:sldMkLst>
        <pc:spChg chg="mod">
          <ac:chgData name="Alfred Asterjadhi" userId="39de57b9-85c0-4fd1-aaac-8ca2b6560ad0" providerId="ADAL" clId="{E22CD4EF-417E-4B6E-9D38-F386018525A9}" dt="2022-05-10T00:41:03.380" v="1317" actId="13926"/>
          <ac:spMkLst>
            <pc:docMk/>
            <pc:sldMk cId="2327388640" sldId="335"/>
            <ac:spMk id="2" creationId="{4B5F0D0E-8BB7-48AB-9160-728B8B3399A2}"/>
          </ac:spMkLst>
        </pc:spChg>
        <pc:spChg chg="mod">
          <ac:chgData name="Alfred Asterjadhi" userId="39de57b9-85c0-4fd1-aaac-8ca2b6560ad0" providerId="ADAL" clId="{E22CD4EF-417E-4B6E-9D38-F386018525A9}" dt="2022-05-10T01:05:32.128" v="1328" actId="207"/>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9T13:28:05.483" v="838"/>
          <ac:graphicFrameMkLst>
            <pc:docMk/>
            <pc:sldMk cId="2327388640" sldId="335"/>
            <ac:graphicFrameMk id="7" creationId="{3B92AFCD-D50E-4759-98CA-E4EDC90A8C25}"/>
          </ac:graphicFrameMkLst>
        </pc:graphicFrame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11T15:18:52.821" v="2004" actId="20577"/>
        <pc:sldMkLst>
          <pc:docMk/>
          <pc:sldMk cId="3857707522" sldId="336"/>
        </pc:sldMkLst>
        <pc:spChg chg="mod">
          <ac:chgData name="Alfred Asterjadhi" userId="39de57b9-85c0-4fd1-aaac-8ca2b6560ad0" providerId="ADAL" clId="{E22CD4EF-417E-4B6E-9D38-F386018525A9}" dt="2022-05-11T13:08:45.262" v="1954" actId="13926"/>
          <ac:spMkLst>
            <pc:docMk/>
            <pc:sldMk cId="3857707522" sldId="336"/>
            <ac:spMk id="2" creationId="{BB257C45-33B6-4575-BFD1-635C7A68B736}"/>
          </ac:spMkLst>
        </pc:spChg>
        <pc:spChg chg="mod">
          <ac:chgData name="Alfred Asterjadhi" userId="39de57b9-85c0-4fd1-aaac-8ca2b6560ad0" providerId="ADAL" clId="{E22CD4EF-417E-4B6E-9D38-F386018525A9}" dt="2022-05-11T15:18:52.821" v="2004"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del mod">
        <pc:chgData name="Alfred Asterjadhi" userId="39de57b9-85c0-4fd1-aaac-8ca2b6560ad0" providerId="ADAL" clId="{E22CD4EF-417E-4B6E-9D38-F386018525A9}" dt="2022-05-09T13:21:36.437" v="788" actId="4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12T14:59:35.303" v="3190" actId="20577"/>
        <pc:sldMkLst>
          <pc:docMk/>
          <pc:sldMk cId="1452931425" sldId="338"/>
        </pc:sldMkLst>
        <pc:spChg chg="mod">
          <ac:chgData name="Alfred Asterjadhi" userId="39de57b9-85c0-4fd1-aaac-8ca2b6560ad0" providerId="ADAL" clId="{E22CD4EF-417E-4B6E-9D38-F386018525A9}" dt="2022-05-12T13:23:23.245" v="3183" actId="13926"/>
          <ac:spMkLst>
            <pc:docMk/>
            <pc:sldMk cId="1452931425" sldId="338"/>
            <ac:spMk id="2" creationId="{F98B6CBA-CA1B-43DA-854E-008ACE1890FB}"/>
          </ac:spMkLst>
        </pc:spChg>
        <pc:spChg chg="mod">
          <ac:chgData name="Alfred Asterjadhi" userId="39de57b9-85c0-4fd1-aaac-8ca2b6560ad0" providerId="ADAL" clId="{E22CD4EF-417E-4B6E-9D38-F386018525A9}" dt="2022-05-12T14:59:35.303" v="3190" actId="20577"/>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16T15:11:08.353" v="4847" actId="13926"/>
        <pc:sldMkLst>
          <pc:docMk/>
          <pc:sldMk cId="10406335" sldId="341"/>
        </pc:sldMkLst>
        <pc:spChg chg="mod">
          <ac:chgData name="Alfred Asterjadhi" userId="39de57b9-85c0-4fd1-aaac-8ca2b6560ad0" providerId="ADAL" clId="{E22CD4EF-417E-4B6E-9D38-F386018525A9}" dt="2022-05-16T15:11:08.353" v="4847" actId="13926"/>
          <ac:spMkLst>
            <pc:docMk/>
            <pc:sldMk cId="10406335" sldId="341"/>
            <ac:spMk id="2" creationId="{322E3CF1-F468-43B7-8674-214F8AB8A73A}"/>
          </ac:spMkLst>
        </pc:spChg>
        <pc:spChg chg="mod">
          <ac:chgData name="Alfred Asterjadhi" userId="39de57b9-85c0-4fd1-aaac-8ca2b6560ad0" providerId="ADAL" clId="{E22CD4EF-417E-4B6E-9D38-F386018525A9}" dt="2022-05-16T15:10:32.888" v="4846" actId="207"/>
          <ac:spMkLst>
            <pc:docMk/>
            <pc:sldMk cId="10406335" sldId="341"/>
            <ac:spMk id="3" creationId="{29C5F753-2E2D-47AF-B06F-D5B90B98D693}"/>
          </ac:spMkLst>
        </pc:spChg>
      </pc:sldChg>
      <pc:sldChg chg="modSp add del mod">
        <pc:chgData name="Alfred Asterjadhi" userId="39de57b9-85c0-4fd1-aaac-8ca2b6560ad0" providerId="ADAL" clId="{E22CD4EF-417E-4B6E-9D38-F386018525A9}" dt="2022-05-10T16:02:59.467" v="1891" actId="13926"/>
        <pc:sldMkLst>
          <pc:docMk/>
          <pc:sldMk cId="4156835973" sldId="342"/>
        </pc:sldMkLst>
        <pc:spChg chg="mod">
          <ac:chgData name="Alfred Asterjadhi" userId="39de57b9-85c0-4fd1-aaac-8ca2b6560ad0" providerId="ADAL" clId="{E22CD4EF-417E-4B6E-9D38-F386018525A9}" dt="2022-05-10T16:02:59.467" v="1891" actId="13926"/>
          <ac:spMkLst>
            <pc:docMk/>
            <pc:sldMk cId="4156835973" sldId="342"/>
            <ac:spMk id="2" creationId="{B6840888-B1D3-4EE4-984D-AE2D4FD8C6BF}"/>
          </ac:spMkLst>
        </pc:spChg>
        <pc:spChg chg="mod">
          <ac:chgData name="Alfred Asterjadhi" userId="39de57b9-85c0-4fd1-aaac-8ca2b6560ad0" providerId="ADAL" clId="{E22CD4EF-417E-4B6E-9D38-F386018525A9}" dt="2022-05-10T15:39:49.352" v="1875" actId="13926"/>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12T01:02:37.903" v="2920" actId="207"/>
        <pc:sldMkLst>
          <pc:docMk/>
          <pc:sldMk cId="3688839590" sldId="343"/>
        </pc:sldMkLst>
        <pc:spChg chg="mod">
          <ac:chgData name="Alfred Asterjadhi" userId="39de57b9-85c0-4fd1-aaac-8ca2b6560ad0" providerId="ADAL" clId="{E22CD4EF-417E-4B6E-9D38-F386018525A9}" dt="2022-05-12T00:35:49.599" v="2890" actId="13926"/>
          <ac:spMkLst>
            <pc:docMk/>
            <pc:sldMk cId="3688839590" sldId="343"/>
            <ac:spMk id="2" creationId="{4B5F0D0E-8BB7-48AB-9160-728B8B3399A2}"/>
          </ac:spMkLst>
        </pc:spChg>
        <pc:spChg chg="mod">
          <ac:chgData name="Alfred Asterjadhi" userId="39de57b9-85c0-4fd1-aaac-8ca2b6560ad0" providerId="ADAL" clId="{E22CD4EF-417E-4B6E-9D38-F386018525A9}" dt="2022-05-12T01:02:37.903" v="2920" actId="207"/>
          <ac:spMkLst>
            <pc:docMk/>
            <pc:sldMk cId="3688839590" sldId="343"/>
            <ac:spMk id="3" creationId="{DFB0BA47-D7B6-4F95-932E-A7AA615BC440}"/>
          </ac:spMkLst>
        </pc:spChg>
      </pc:sldChg>
      <pc:sldChg chg="modSp add del mod">
        <pc:chgData name="Alfred Asterjadhi" userId="39de57b9-85c0-4fd1-aaac-8ca2b6560ad0" providerId="ADAL" clId="{E22CD4EF-417E-4B6E-9D38-F386018525A9}" dt="2022-05-10T17:48:57.798" v="1921" actId="13926"/>
        <pc:sldMkLst>
          <pc:docMk/>
          <pc:sldMk cId="2685357060" sldId="344"/>
        </pc:sldMkLst>
        <pc:spChg chg="mod">
          <ac:chgData name="Alfred Asterjadhi" userId="39de57b9-85c0-4fd1-aaac-8ca2b6560ad0" providerId="ADAL" clId="{E22CD4EF-417E-4B6E-9D38-F386018525A9}" dt="2022-05-10T17:48:57.798" v="1921" actId="13926"/>
          <ac:spMkLst>
            <pc:docMk/>
            <pc:sldMk cId="2685357060" sldId="344"/>
            <ac:spMk id="2" creationId="{B6840888-B1D3-4EE4-984D-AE2D4FD8C6BF}"/>
          </ac:spMkLst>
        </pc:spChg>
        <pc:spChg chg="mod">
          <ac:chgData name="Alfred Asterjadhi" userId="39de57b9-85c0-4fd1-aaac-8ca2b6560ad0" providerId="ADAL" clId="{E22CD4EF-417E-4B6E-9D38-F386018525A9}" dt="2022-05-10T15:39:59.759" v="1889" actId="13926"/>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13T01:00:19.245" v="3729" actId="20577"/>
        <pc:sldMkLst>
          <pc:docMk/>
          <pc:sldMk cId="3061888515" sldId="345"/>
        </pc:sldMkLst>
        <pc:spChg chg="mod">
          <ac:chgData name="Alfred Asterjadhi" userId="39de57b9-85c0-4fd1-aaac-8ca2b6560ad0" providerId="ADAL" clId="{E22CD4EF-417E-4B6E-9D38-F386018525A9}" dt="2022-05-12T23:11:42.895" v="3365" actId="13926"/>
          <ac:spMkLst>
            <pc:docMk/>
            <pc:sldMk cId="3061888515" sldId="345"/>
            <ac:spMk id="2" creationId="{4B5F0D0E-8BB7-48AB-9160-728B8B3399A2}"/>
          </ac:spMkLst>
        </pc:spChg>
        <pc:spChg chg="mod">
          <ac:chgData name="Alfred Asterjadhi" userId="39de57b9-85c0-4fd1-aaac-8ca2b6560ad0" providerId="ADAL" clId="{E22CD4EF-417E-4B6E-9D38-F386018525A9}" dt="2022-05-13T01:00:19.245" v="3729" actId="20577"/>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10T15:28:48.472" v="1716" actId="6549"/>
        <pc:sldMkLst>
          <pc:docMk/>
          <pc:sldMk cId="1766754893" sldId="346"/>
        </pc:sldMkLst>
        <pc:spChg chg="mod">
          <ac:chgData name="Alfred Asterjadhi" userId="39de57b9-85c0-4fd1-aaac-8ca2b6560ad0" providerId="ADAL" clId="{E22CD4EF-417E-4B6E-9D38-F386018525A9}" dt="2022-05-10T13:19:41.868" v="1661" actId="13926"/>
          <ac:spMkLst>
            <pc:docMk/>
            <pc:sldMk cId="1766754893" sldId="346"/>
            <ac:spMk id="2" creationId="{4B5F0D0E-8BB7-48AB-9160-728B8B3399A2}"/>
          </ac:spMkLst>
        </pc:spChg>
        <pc:spChg chg="mod">
          <ac:chgData name="Alfred Asterjadhi" userId="39de57b9-85c0-4fd1-aaac-8ca2b6560ad0" providerId="ADAL" clId="{E22CD4EF-417E-4B6E-9D38-F386018525A9}" dt="2022-05-10T15:28:48.472" v="1716" actId="6549"/>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16T15:36:25.021" v="4849" actId="6549"/>
        <pc:sldMasterMkLst>
          <pc:docMk/>
          <pc:sldMasterMk cId="0" sldId="2147483648"/>
        </pc:sldMasterMkLst>
        <pc:spChg chg="mod">
          <ac:chgData name="Alfred Asterjadhi" userId="39de57b9-85c0-4fd1-aaac-8ca2b6560ad0" providerId="ADAL" clId="{E22CD4EF-417E-4B6E-9D38-F386018525A9}" dt="2022-05-16T15:36:25.021" v="4849" actId="6549"/>
          <ac:spMkLst>
            <pc:docMk/>
            <pc:sldMasterMk cId="0" sldId="2147483648"/>
            <ac:spMk id="10" creationId="{00000000-0000-0000-0000-000000000000}"/>
          </ac:spMkLst>
        </pc:spChg>
      </pc:sldMasterChg>
    </pc:docChg>
  </pc:docChgLst>
  <pc:docChgLst>
    <pc:chgData name="Alfred Asterjadhi" userId="39de57b9-85c0-4fd1-aaac-8ca2b6560ad0" providerId="ADAL" clId="{5D630037-3A1D-4EAB-A2F7-8287BE507CB3}"/>
    <pc:docChg chg="undo custSel addSld delSld modSld modMainMaster">
      <pc:chgData name="Alfred Asterjadhi" userId="39de57b9-85c0-4fd1-aaac-8ca2b6560ad0" providerId="ADAL" clId="{5D630037-3A1D-4EAB-A2F7-8287BE507CB3}" dt="2022-07-10T17:00:48.267" v="1444" actId="5793"/>
      <pc:docMkLst>
        <pc:docMk/>
      </pc:docMkLst>
      <pc:sldChg chg="modSp mod">
        <pc:chgData name="Alfred Asterjadhi" userId="39de57b9-85c0-4fd1-aaac-8ca2b6560ad0" providerId="ADAL" clId="{5D630037-3A1D-4EAB-A2F7-8287BE507CB3}" dt="2022-07-08T23:14:16.057" v="446" actId="6549"/>
        <pc:sldMkLst>
          <pc:docMk/>
          <pc:sldMk cId="0" sldId="256"/>
        </pc:sldMkLst>
        <pc:spChg chg="mod">
          <ac:chgData name="Alfred Asterjadhi" userId="39de57b9-85c0-4fd1-aaac-8ca2b6560ad0" providerId="ADAL" clId="{5D630037-3A1D-4EAB-A2F7-8287BE507CB3}" dt="2022-07-08T23:14:16.057" v="446" actId="6549"/>
          <ac:spMkLst>
            <pc:docMk/>
            <pc:sldMk cId="0" sldId="256"/>
            <ac:spMk id="3074" creationId="{00000000-0000-0000-0000-000000000000}"/>
          </ac:spMkLst>
        </pc:spChg>
      </pc:sldChg>
      <pc:sldChg chg="modSp mod">
        <pc:chgData name="Alfred Asterjadhi" userId="39de57b9-85c0-4fd1-aaac-8ca2b6560ad0" providerId="ADAL" clId="{5D630037-3A1D-4EAB-A2F7-8287BE507CB3}" dt="2022-07-10T17:00:05.025" v="1438" actId="5793"/>
        <pc:sldMkLst>
          <pc:docMk/>
          <pc:sldMk cId="1706072776" sldId="334"/>
        </pc:sldMkLst>
        <pc:spChg chg="mod">
          <ac:chgData name="Alfred Asterjadhi" userId="39de57b9-85c0-4fd1-aaac-8ca2b6560ad0" providerId="ADAL" clId="{5D630037-3A1D-4EAB-A2F7-8287BE507CB3}" dt="2022-07-10T17:00:05.025" v="1438" actId="5793"/>
          <ac:spMkLst>
            <pc:docMk/>
            <pc:sldMk cId="1706072776" sldId="334"/>
            <ac:spMk id="3" creationId="{977FA593-1C2D-4B4C-B4B8-9841BC70A2D7}"/>
          </ac:spMkLst>
        </pc:spChg>
      </pc:sldChg>
      <pc:sldChg chg="modSp mod">
        <pc:chgData name="Alfred Asterjadhi" userId="39de57b9-85c0-4fd1-aaac-8ca2b6560ad0" providerId="ADAL" clId="{5D630037-3A1D-4EAB-A2F7-8287BE507CB3}" dt="2022-07-10T16:14:48.997" v="1349" actId="20577"/>
        <pc:sldMkLst>
          <pc:docMk/>
          <pc:sldMk cId="2327388640" sldId="335"/>
        </pc:sldMkLst>
        <pc:spChg chg="mod">
          <ac:chgData name="Alfred Asterjadhi" userId="39de57b9-85c0-4fd1-aaac-8ca2b6560ad0" providerId="ADAL" clId="{5D630037-3A1D-4EAB-A2F7-8287BE507CB3}" dt="2022-07-10T16:14:48.997" v="1349" actId="20577"/>
          <ac:spMkLst>
            <pc:docMk/>
            <pc:sldMk cId="2327388640" sldId="335"/>
            <ac:spMk id="3" creationId="{DFB0BA47-D7B6-4F95-932E-A7AA615BC440}"/>
          </ac:spMkLst>
        </pc:spChg>
      </pc:sldChg>
      <pc:sldChg chg="modSp mod">
        <pc:chgData name="Alfred Asterjadhi" userId="39de57b9-85c0-4fd1-aaac-8ca2b6560ad0" providerId="ADAL" clId="{5D630037-3A1D-4EAB-A2F7-8287BE507CB3}" dt="2022-07-10T17:00:48.267" v="1444" actId="5793"/>
        <pc:sldMkLst>
          <pc:docMk/>
          <pc:sldMk cId="1766754893" sldId="346"/>
        </pc:sldMkLst>
        <pc:spChg chg="mod">
          <ac:chgData name="Alfred Asterjadhi" userId="39de57b9-85c0-4fd1-aaac-8ca2b6560ad0" providerId="ADAL" clId="{5D630037-3A1D-4EAB-A2F7-8287BE507CB3}" dt="2022-07-10T17:00:48.267" v="1444" actId="5793"/>
          <ac:spMkLst>
            <pc:docMk/>
            <pc:sldMk cId="1766754893" sldId="346"/>
            <ac:spMk id="3" creationId="{DFB0BA47-D7B6-4F95-932E-A7AA615BC440}"/>
          </ac:spMkLst>
        </pc:spChg>
      </pc:sldChg>
      <pc:sldChg chg="modSp mod">
        <pc:chgData name="Alfred Asterjadhi" userId="39de57b9-85c0-4fd1-aaac-8ca2b6560ad0" providerId="ADAL" clId="{5D630037-3A1D-4EAB-A2F7-8287BE507CB3}" dt="2022-07-10T16:11:18.805" v="1250" actId="114"/>
        <pc:sldMkLst>
          <pc:docMk/>
          <pc:sldMk cId="4012074164" sldId="347"/>
        </pc:sldMkLst>
        <pc:spChg chg="mod">
          <ac:chgData name="Alfred Asterjadhi" userId="39de57b9-85c0-4fd1-aaac-8ca2b6560ad0" providerId="ADAL" clId="{5D630037-3A1D-4EAB-A2F7-8287BE507CB3}" dt="2022-07-08T19:40:30.085" v="428" actId="20577"/>
          <ac:spMkLst>
            <pc:docMk/>
            <pc:sldMk cId="4012074164" sldId="347"/>
            <ac:spMk id="2" creationId="{F2762690-C15C-4839-B40F-0AF3A4D89457}"/>
          </ac:spMkLst>
        </pc:spChg>
        <pc:graphicFrameChg chg="mod modGraphic">
          <ac:chgData name="Alfred Asterjadhi" userId="39de57b9-85c0-4fd1-aaac-8ca2b6560ad0" providerId="ADAL" clId="{5D630037-3A1D-4EAB-A2F7-8287BE507CB3}" dt="2022-07-10T16:11:18.805" v="1250" actId="114"/>
          <ac:graphicFrameMkLst>
            <pc:docMk/>
            <pc:sldMk cId="4012074164" sldId="347"/>
            <ac:graphicFrameMk id="6" creationId="{5094FBC8-BB74-47F3-965D-16BC678F4D1D}"/>
          </ac:graphicFrameMkLst>
        </pc:graphicFrameChg>
      </pc:sldChg>
      <pc:sldChg chg="modSp add mod">
        <pc:chgData name="Alfred Asterjadhi" userId="39de57b9-85c0-4fd1-aaac-8ca2b6560ad0" providerId="ADAL" clId="{5D630037-3A1D-4EAB-A2F7-8287BE507CB3}" dt="2022-07-10T16:12:43.789" v="1260" actId="20577"/>
        <pc:sldMkLst>
          <pc:docMk/>
          <pc:sldMk cId="1665993413" sldId="361"/>
        </pc:sldMkLst>
        <pc:spChg chg="mod">
          <ac:chgData name="Alfred Asterjadhi" userId="39de57b9-85c0-4fd1-aaac-8ca2b6560ad0" providerId="ADAL" clId="{5D630037-3A1D-4EAB-A2F7-8287BE507CB3}" dt="2022-07-08T19:40:34.227" v="430" actId="20577"/>
          <ac:spMkLst>
            <pc:docMk/>
            <pc:sldMk cId="1665993413" sldId="361"/>
            <ac:spMk id="2" creationId="{F2762690-C15C-4839-B40F-0AF3A4D89457}"/>
          </ac:spMkLst>
        </pc:spChg>
        <pc:graphicFrameChg chg="mod modGraphic">
          <ac:chgData name="Alfred Asterjadhi" userId="39de57b9-85c0-4fd1-aaac-8ca2b6560ad0" providerId="ADAL" clId="{5D630037-3A1D-4EAB-A2F7-8287BE507CB3}" dt="2022-07-10T16:12:43.789" v="1260" actId="20577"/>
          <ac:graphicFrameMkLst>
            <pc:docMk/>
            <pc:sldMk cId="1665993413" sldId="361"/>
            <ac:graphicFrameMk id="6" creationId="{5094FBC8-BB74-47F3-965D-16BC678F4D1D}"/>
          </ac:graphicFrameMkLst>
        </pc:graphicFrameChg>
      </pc:sldChg>
      <pc:sldChg chg="new">
        <pc:chgData name="Alfred Asterjadhi" userId="39de57b9-85c0-4fd1-aaac-8ca2b6560ad0" providerId="ADAL" clId="{5D630037-3A1D-4EAB-A2F7-8287BE507CB3}" dt="2022-07-08T19:36:18.589" v="402" actId="680"/>
        <pc:sldMkLst>
          <pc:docMk/>
          <pc:sldMk cId="3576977642" sldId="362"/>
        </pc:sldMkLst>
      </pc:sldChg>
      <pc:sldChg chg="modSp add mod">
        <pc:chgData name="Alfred Asterjadhi" userId="39de57b9-85c0-4fd1-aaac-8ca2b6560ad0" providerId="ADAL" clId="{5D630037-3A1D-4EAB-A2F7-8287BE507CB3}" dt="2022-07-10T15:59:24.916" v="1090" actId="20577"/>
        <pc:sldMkLst>
          <pc:docMk/>
          <pc:sldMk cId="167913082" sldId="363"/>
        </pc:sldMkLst>
        <pc:spChg chg="mod">
          <ac:chgData name="Alfred Asterjadhi" userId="39de57b9-85c0-4fd1-aaac-8ca2b6560ad0" providerId="ADAL" clId="{5D630037-3A1D-4EAB-A2F7-8287BE507CB3}" dt="2022-07-09T16:44:04.142" v="505" actId="20577"/>
          <ac:spMkLst>
            <pc:docMk/>
            <pc:sldMk cId="167913082" sldId="363"/>
            <ac:spMk id="2" creationId="{F2762690-C15C-4839-B40F-0AF3A4D89457}"/>
          </ac:spMkLst>
        </pc:spChg>
        <pc:graphicFrameChg chg="mod modGraphic">
          <ac:chgData name="Alfred Asterjadhi" userId="39de57b9-85c0-4fd1-aaac-8ca2b6560ad0" providerId="ADAL" clId="{5D630037-3A1D-4EAB-A2F7-8287BE507CB3}" dt="2022-07-10T15:59:24.916" v="1090" actId="20577"/>
          <ac:graphicFrameMkLst>
            <pc:docMk/>
            <pc:sldMk cId="167913082" sldId="363"/>
            <ac:graphicFrameMk id="6" creationId="{5094FBC8-BB74-47F3-965D-16BC678F4D1D}"/>
          </ac:graphicFrameMkLst>
        </pc:graphicFrameChg>
      </pc:sldChg>
      <pc:sldChg chg="modSp add mod">
        <pc:chgData name="Alfred Asterjadhi" userId="39de57b9-85c0-4fd1-aaac-8ca2b6560ad0" providerId="ADAL" clId="{5D630037-3A1D-4EAB-A2F7-8287BE507CB3}" dt="2022-07-09T17:00:21.818" v="768" actId="20577"/>
        <pc:sldMkLst>
          <pc:docMk/>
          <pc:sldMk cId="2875004496" sldId="364"/>
        </pc:sldMkLst>
        <pc:spChg chg="mod">
          <ac:chgData name="Alfred Asterjadhi" userId="39de57b9-85c0-4fd1-aaac-8ca2b6560ad0" providerId="ADAL" clId="{5D630037-3A1D-4EAB-A2F7-8287BE507CB3}" dt="2022-07-09T16:48:37.019" v="575" actId="20577"/>
          <ac:spMkLst>
            <pc:docMk/>
            <pc:sldMk cId="2875004496" sldId="364"/>
            <ac:spMk id="2" creationId="{F2762690-C15C-4839-B40F-0AF3A4D89457}"/>
          </ac:spMkLst>
        </pc:spChg>
        <pc:graphicFrameChg chg="mod modGraphic">
          <ac:chgData name="Alfred Asterjadhi" userId="39de57b9-85c0-4fd1-aaac-8ca2b6560ad0" providerId="ADAL" clId="{5D630037-3A1D-4EAB-A2F7-8287BE507CB3}" dt="2022-07-09T17:00:21.818" v="768" actId="20577"/>
          <ac:graphicFrameMkLst>
            <pc:docMk/>
            <pc:sldMk cId="2875004496" sldId="364"/>
            <ac:graphicFrameMk id="6" creationId="{5094FBC8-BB74-47F3-965D-16BC678F4D1D}"/>
          </ac:graphicFrameMkLst>
        </pc:graphicFrameChg>
      </pc:sldChg>
      <pc:sldChg chg="add del">
        <pc:chgData name="Alfred Asterjadhi" userId="39de57b9-85c0-4fd1-aaac-8ca2b6560ad0" providerId="ADAL" clId="{5D630037-3A1D-4EAB-A2F7-8287BE507CB3}" dt="2022-07-09T16:48:13.132" v="547"/>
        <pc:sldMkLst>
          <pc:docMk/>
          <pc:sldMk cId="816357829" sldId="365"/>
        </pc:sldMkLst>
      </pc:sldChg>
      <pc:sldChg chg="addSp delSp modSp new mod">
        <pc:chgData name="Alfred Asterjadhi" userId="39de57b9-85c0-4fd1-aaac-8ca2b6560ad0" providerId="ADAL" clId="{5D630037-3A1D-4EAB-A2F7-8287BE507CB3}" dt="2022-07-10T16:55:24.974" v="1429" actId="20577"/>
        <pc:sldMkLst>
          <pc:docMk/>
          <pc:sldMk cId="1843331871" sldId="365"/>
        </pc:sldMkLst>
        <pc:spChg chg="mod">
          <ac:chgData name="Alfred Asterjadhi" userId="39de57b9-85c0-4fd1-aaac-8ca2b6560ad0" providerId="ADAL" clId="{5D630037-3A1D-4EAB-A2F7-8287BE507CB3}" dt="2022-07-10T16:34:06.813" v="1381"/>
          <ac:spMkLst>
            <pc:docMk/>
            <pc:sldMk cId="1843331871" sldId="365"/>
            <ac:spMk id="2" creationId="{0753DF19-5604-D757-CF21-A9FC2116E8DC}"/>
          </ac:spMkLst>
        </pc:spChg>
        <pc:spChg chg="mod">
          <ac:chgData name="Alfred Asterjadhi" userId="39de57b9-85c0-4fd1-aaac-8ca2b6560ad0" providerId="ADAL" clId="{5D630037-3A1D-4EAB-A2F7-8287BE507CB3}" dt="2022-07-10T16:55:24.974" v="1429" actId="20577"/>
          <ac:spMkLst>
            <pc:docMk/>
            <pc:sldMk cId="1843331871" sldId="365"/>
            <ac:spMk id="3" creationId="{39530AAB-A6A0-8811-A99F-B42B5EA28321}"/>
          </ac:spMkLst>
        </pc:spChg>
        <pc:spChg chg="mod">
          <ac:chgData name="Alfred Asterjadhi" userId="39de57b9-85c0-4fd1-aaac-8ca2b6560ad0" providerId="ADAL" clId="{5D630037-3A1D-4EAB-A2F7-8287BE507CB3}" dt="2022-07-10T16:34:06.813" v="1381"/>
          <ac:spMkLst>
            <pc:docMk/>
            <pc:sldMk cId="1843331871" sldId="365"/>
            <ac:spMk id="4" creationId="{0F594D8D-205A-130F-F44A-33234B5124E9}"/>
          </ac:spMkLst>
        </pc:spChg>
        <pc:spChg chg="mod">
          <ac:chgData name="Alfred Asterjadhi" userId="39de57b9-85c0-4fd1-aaac-8ca2b6560ad0" providerId="ADAL" clId="{5D630037-3A1D-4EAB-A2F7-8287BE507CB3}" dt="2022-07-10T16:34:06.813" v="1381"/>
          <ac:spMkLst>
            <pc:docMk/>
            <pc:sldMk cId="1843331871" sldId="365"/>
            <ac:spMk id="5" creationId="{73293754-77B9-AF3C-66B0-AC1E188A985E}"/>
          </ac:spMkLst>
        </pc:spChg>
        <pc:spChg chg="mod">
          <ac:chgData name="Alfred Asterjadhi" userId="39de57b9-85c0-4fd1-aaac-8ca2b6560ad0" providerId="ADAL" clId="{5D630037-3A1D-4EAB-A2F7-8287BE507CB3}" dt="2022-07-10T16:34:06.813" v="1381"/>
          <ac:spMkLst>
            <pc:docMk/>
            <pc:sldMk cId="1843331871" sldId="365"/>
            <ac:spMk id="6" creationId="{6ACA49CE-D01F-5C62-094F-BCB7174FDE18}"/>
          </ac:spMkLst>
        </pc:spChg>
        <pc:spChg chg="add del mod">
          <ac:chgData name="Alfred Asterjadhi" userId="39de57b9-85c0-4fd1-aaac-8ca2b6560ad0" providerId="ADAL" clId="{5D630037-3A1D-4EAB-A2F7-8287BE507CB3}" dt="2022-07-10T16:34:06.813" v="1381"/>
          <ac:spMkLst>
            <pc:docMk/>
            <pc:sldMk cId="1843331871" sldId="365"/>
            <ac:spMk id="7" creationId="{EE528979-9843-BF1D-3DC2-6FCA6348AA77}"/>
          </ac:spMkLst>
        </pc:spChg>
        <pc:spChg chg="add del mod">
          <ac:chgData name="Alfred Asterjadhi" userId="39de57b9-85c0-4fd1-aaac-8ca2b6560ad0" providerId="ADAL" clId="{5D630037-3A1D-4EAB-A2F7-8287BE507CB3}" dt="2022-07-10T16:34:06.813" v="1381"/>
          <ac:spMkLst>
            <pc:docMk/>
            <pc:sldMk cId="1843331871" sldId="365"/>
            <ac:spMk id="8" creationId="{8C3AFA9F-BD69-4ACF-A5E5-8C4FDFD8F98E}"/>
          </ac:spMkLst>
        </pc:spChg>
        <pc:spChg chg="add del mod">
          <ac:chgData name="Alfred Asterjadhi" userId="39de57b9-85c0-4fd1-aaac-8ca2b6560ad0" providerId="ADAL" clId="{5D630037-3A1D-4EAB-A2F7-8287BE507CB3}" dt="2022-07-10T16:34:06.813" v="1381"/>
          <ac:spMkLst>
            <pc:docMk/>
            <pc:sldMk cId="1843331871" sldId="365"/>
            <ac:spMk id="9" creationId="{81D920F8-718C-F64B-DEE6-C5997E0D6457}"/>
          </ac:spMkLst>
        </pc:spChg>
        <pc:spChg chg="add del mod">
          <ac:chgData name="Alfred Asterjadhi" userId="39de57b9-85c0-4fd1-aaac-8ca2b6560ad0" providerId="ADAL" clId="{5D630037-3A1D-4EAB-A2F7-8287BE507CB3}" dt="2022-07-10T16:34:06.813" v="1381"/>
          <ac:spMkLst>
            <pc:docMk/>
            <pc:sldMk cId="1843331871" sldId="365"/>
            <ac:spMk id="10" creationId="{DF21EEC9-49F7-E390-1C2F-D8C236A4502C}"/>
          </ac:spMkLst>
        </pc:spChg>
        <pc:spChg chg="add del mod">
          <ac:chgData name="Alfred Asterjadhi" userId="39de57b9-85c0-4fd1-aaac-8ca2b6560ad0" providerId="ADAL" clId="{5D630037-3A1D-4EAB-A2F7-8287BE507CB3}" dt="2022-07-10T16:34:06.813" v="1381"/>
          <ac:spMkLst>
            <pc:docMk/>
            <pc:sldMk cId="1843331871" sldId="365"/>
            <ac:spMk id="11" creationId="{0E143C55-A07F-A62A-1110-B69AF5E9E714}"/>
          </ac:spMkLst>
        </pc:spChg>
      </pc:sldChg>
      <pc:sldMasterChg chg="modSp mod modSldLayout">
        <pc:chgData name="Alfred Asterjadhi" userId="39de57b9-85c0-4fd1-aaac-8ca2b6560ad0" providerId="ADAL" clId="{5D630037-3A1D-4EAB-A2F7-8287BE507CB3}" dt="2022-07-08T23:13:59.266" v="443"/>
        <pc:sldMasterMkLst>
          <pc:docMk/>
          <pc:sldMasterMk cId="0" sldId="2147483648"/>
        </pc:sldMasterMkLst>
        <pc:spChg chg="mod">
          <ac:chgData name="Alfred Asterjadhi" userId="39de57b9-85c0-4fd1-aaac-8ca2b6560ad0" providerId="ADAL" clId="{5D630037-3A1D-4EAB-A2F7-8287BE507CB3}" dt="2022-07-08T23:13:43.118" v="434" actId="20577"/>
          <ac:spMkLst>
            <pc:docMk/>
            <pc:sldMasterMk cId="0" sldId="2147483648"/>
            <ac:spMk id="10" creationId="{00000000-0000-0000-0000-000000000000}"/>
          </ac:spMkLst>
        </pc:spChg>
        <pc:spChg chg="mod">
          <ac:chgData name="Alfred Asterjadhi" userId="39de57b9-85c0-4fd1-aaac-8ca2b6560ad0" providerId="ADAL" clId="{5D630037-3A1D-4EAB-A2F7-8287BE507CB3}" dt="2022-07-08T23:13:51.907" v="442" actId="20577"/>
          <ac:spMkLst>
            <pc:docMk/>
            <pc:sldMasterMk cId="0" sldId="2147483648"/>
            <ac:spMk id="1027" creationId="{00000000-0000-0000-0000-000000000000}"/>
          </ac:spMkLst>
        </pc:spChg>
        <pc:sldLayoutChg chg="modSp mod">
          <pc:chgData name="Alfred Asterjadhi" userId="39de57b9-85c0-4fd1-aaac-8ca2b6560ad0" providerId="ADAL" clId="{5D630037-3A1D-4EAB-A2F7-8287BE507CB3}" dt="2022-07-08T23:13:59.266" v="443"/>
          <pc:sldLayoutMkLst>
            <pc:docMk/>
            <pc:sldMasterMk cId="0" sldId="2147483648"/>
            <pc:sldLayoutMk cId="0" sldId="2147483650"/>
          </pc:sldLayoutMkLst>
          <pc:spChg chg="mod">
            <ac:chgData name="Alfred Asterjadhi" userId="39de57b9-85c0-4fd1-aaac-8ca2b6560ad0" providerId="ADAL" clId="{5D630037-3A1D-4EAB-A2F7-8287BE507CB3}" dt="2022-07-08T23:13:59.266" v="443"/>
            <ac:spMkLst>
              <pc:docMk/>
              <pc:sldMasterMk cId="0" sldId="2147483648"/>
              <pc:sldLayoutMk cId="0" sldId="2147483650"/>
              <ac:spMk id="12" creationId="{00000000-0000-0000-0000-000000000000}"/>
            </ac:spMkLst>
          </pc:spChg>
        </pc:sldLayout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A0612C61-9E1C-4649-B042-3CF952C74FE7}"/>
    <pc:docChg chg="undo custSel addSld delSld modSld sldOrd modMainMaster">
      <pc:chgData name="Alfred Asterjadhi" userId="39de57b9-85c0-4fd1-aaac-8ca2b6560ad0" providerId="ADAL" clId="{A0612C61-9E1C-4649-B042-3CF952C74FE7}" dt="2022-06-07T18:50:06.673" v="916" actId="20577"/>
      <pc:docMkLst>
        <pc:docMk/>
      </pc:docMkLst>
      <pc:sldChg chg="modSp mod">
        <pc:chgData name="Alfred Asterjadhi" userId="39de57b9-85c0-4fd1-aaac-8ca2b6560ad0" providerId="ADAL" clId="{A0612C61-9E1C-4649-B042-3CF952C74FE7}" dt="2022-06-07T17:43:42.329" v="716" actId="20577"/>
        <pc:sldMkLst>
          <pc:docMk/>
          <pc:sldMk cId="0" sldId="256"/>
        </pc:sldMkLst>
        <pc:spChg chg="mod">
          <ac:chgData name="Alfred Asterjadhi" userId="39de57b9-85c0-4fd1-aaac-8ca2b6560ad0" providerId="ADAL" clId="{A0612C61-9E1C-4649-B042-3CF952C74FE7}" dt="2022-06-07T17:43:42.329" v="716" actId="20577"/>
          <ac:spMkLst>
            <pc:docMk/>
            <pc:sldMk cId="0" sldId="256"/>
            <ac:spMk id="6" creationId="{00000000-0000-0000-0000-000000000000}"/>
          </ac:spMkLst>
        </pc:spChg>
        <pc:spChg chg="mod">
          <ac:chgData name="Alfred Asterjadhi" userId="39de57b9-85c0-4fd1-aaac-8ca2b6560ad0" providerId="ADAL" clId="{A0612C61-9E1C-4649-B042-3CF952C74FE7}" dt="2022-06-06T23:17:56.648" v="9" actId="20577"/>
          <ac:spMkLst>
            <pc:docMk/>
            <pc:sldMk cId="0" sldId="256"/>
            <ac:spMk id="3073" creationId="{00000000-0000-0000-0000-000000000000}"/>
          </ac:spMkLst>
        </pc:spChg>
        <pc:spChg chg="mod">
          <ac:chgData name="Alfred Asterjadhi" userId="39de57b9-85c0-4fd1-aaac-8ca2b6560ad0" providerId="ADAL" clId="{A0612C61-9E1C-4649-B042-3CF952C74FE7}" dt="2022-06-06T23:18:12.611" v="15" actId="20577"/>
          <ac:spMkLst>
            <pc:docMk/>
            <pc:sldMk cId="0" sldId="256"/>
            <ac:spMk id="3074" creationId="{00000000-0000-0000-0000-000000000000}"/>
          </ac:spMkLst>
        </pc:spChg>
      </pc:sldChg>
      <pc:sldChg chg="modSp mod">
        <pc:chgData name="Alfred Asterjadhi" userId="39de57b9-85c0-4fd1-aaac-8ca2b6560ad0" providerId="ADAL" clId="{A0612C61-9E1C-4649-B042-3CF952C74FE7}" dt="2022-06-07T17:43:49.495" v="717"/>
        <pc:sldMkLst>
          <pc:docMk/>
          <pc:sldMk cId="0" sldId="257"/>
        </pc:sldMkLst>
        <pc:spChg chg="mod">
          <ac:chgData name="Alfred Asterjadhi" userId="39de57b9-85c0-4fd1-aaac-8ca2b6560ad0" providerId="ADAL" clId="{A0612C61-9E1C-4649-B042-3CF952C74FE7}" dt="2022-06-07T17:43:49.495" v="717"/>
          <ac:spMkLst>
            <pc:docMk/>
            <pc:sldMk cId="0" sldId="257"/>
            <ac:spMk id="7" creationId="{4565958B-DD30-4EE7-AF20-DC550898176B}"/>
          </ac:spMkLst>
        </pc:spChg>
        <pc:spChg chg="mod">
          <ac:chgData name="Alfred Asterjadhi" userId="39de57b9-85c0-4fd1-aaac-8ca2b6560ad0" providerId="ADAL" clId="{A0612C61-9E1C-4649-B042-3CF952C74FE7}" dt="2022-06-06T23:21:23.422" v="42" actId="20577"/>
          <ac:spMkLst>
            <pc:docMk/>
            <pc:sldMk cId="0" sldId="257"/>
            <ac:spMk id="4098" creationId="{00000000-0000-0000-0000-000000000000}"/>
          </ac:spMkLst>
        </pc:spChg>
      </pc:sldChg>
      <pc:sldChg chg="modSp mod">
        <pc:chgData name="Alfred Asterjadhi" userId="39de57b9-85c0-4fd1-aaac-8ca2b6560ad0" providerId="ADAL" clId="{A0612C61-9E1C-4649-B042-3CF952C74FE7}" dt="2022-06-07T17:44:07.722" v="721" actId="313"/>
        <pc:sldMkLst>
          <pc:docMk/>
          <pc:sldMk cId="3254182675" sldId="258"/>
        </pc:sldMkLst>
        <pc:spChg chg="mod">
          <ac:chgData name="Alfred Asterjadhi" userId="39de57b9-85c0-4fd1-aaac-8ca2b6560ad0" providerId="ADAL" clId="{A0612C61-9E1C-4649-B042-3CF952C74FE7}" dt="2022-06-07T17:44:07.722" v="721" actId="313"/>
          <ac:spMkLst>
            <pc:docMk/>
            <pc:sldMk cId="3254182675" sldId="258"/>
            <ac:spMk id="7" creationId="{4F62ADF5-BC8B-4EF4-B4E8-C355611EECFF}"/>
          </ac:spMkLst>
        </pc:spChg>
      </pc:sldChg>
      <pc:sldChg chg="modSp mod">
        <pc:chgData name="Alfred Asterjadhi" userId="39de57b9-85c0-4fd1-aaac-8ca2b6560ad0" providerId="ADAL" clId="{A0612C61-9E1C-4649-B042-3CF952C74FE7}" dt="2022-06-07T17:44:08.833" v="723" actId="313"/>
        <pc:sldMkLst>
          <pc:docMk/>
          <pc:sldMk cId="3136880362" sldId="260"/>
        </pc:sldMkLst>
        <pc:spChg chg="mod">
          <ac:chgData name="Alfred Asterjadhi" userId="39de57b9-85c0-4fd1-aaac-8ca2b6560ad0" providerId="ADAL" clId="{A0612C61-9E1C-4649-B042-3CF952C74FE7}" dt="2022-06-07T17:44:08.833" v="723" actId="313"/>
          <ac:spMkLst>
            <pc:docMk/>
            <pc:sldMk cId="3136880362" sldId="260"/>
            <ac:spMk id="7" creationId="{733EE7F5-4D25-4915-8021-FD9EE23E2C32}"/>
          </ac:spMkLst>
        </pc:spChg>
      </pc:sldChg>
      <pc:sldChg chg="modSp mod">
        <pc:chgData name="Alfred Asterjadhi" userId="39de57b9-85c0-4fd1-aaac-8ca2b6560ad0" providerId="ADAL" clId="{A0612C61-9E1C-4649-B042-3CF952C74FE7}" dt="2022-06-07T17:44:09.738" v="725" actId="313"/>
        <pc:sldMkLst>
          <pc:docMk/>
          <pc:sldMk cId="1676196551" sldId="261"/>
        </pc:sldMkLst>
        <pc:spChg chg="mod">
          <ac:chgData name="Alfred Asterjadhi" userId="39de57b9-85c0-4fd1-aaac-8ca2b6560ad0" providerId="ADAL" clId="{A0612C61-9E1C-4649-B042-3CF952C74FE7}" dt="2022-06-07T17:44:09.738" v="725" actId="313"/>
          <ac:spMkLst>
            <pc:docMk/>
            <pc:sldMk cId="1676196551" sldId="261"/>
            <ac:spMk id="7" creationId="{0A0F1EBF-63A8-4C75-8DB7-0D8CD44D0896}"/>
          </ac:spMkLst>
        </pc:spChg>
      </pc:sldChg>
      <pc:sldChg chg="modSp mod">
        <pc:chgData name="Alfred Asterjadhi" userId="39de57b9-85c0-4fd1-aaac-8ca2b6560ad0" providerId="ADAL" clId="{A0612C61-9E1C-4649-B042-3CF952C74FE7}" dt="2022-06-07T17:44:10.199" v="726" actId="313"/>
        <pc:sldMkLst>
          <pc:docMk/>
          <pc:sldMk cId="2927177891" sldId="263"/>
        </pc:sldMkLst>
        <pc:spChg chg="mod">
          <ac:chgData name="Alfred Asterjadhi" userId="39de57b9-85c0-4fd1-aaac-8ca2b6560ad0" providerId="ADAL" clId="{A0612C61-9E1C-4649-B042-3CF952C74FE7}" dt="2022-06-07T17:44:10.199" v="726" actId="313"/>
          <ac:spMkLst>
            <pc:docMk/>
            <pc:sldMk cId="2927177891" sldId="263"/>
            <ac:spMk id="9" creationId="{4BB4CFD1-21C6-467E-AB6E-3577A473F86D}"/>
          </ac:spMkLst>
        </pc:spChg>
      </pc:sldChg>
      <pc:sldChg chg="modSp mod">
        <pc:chgData name="Alfred Asterjadhi" userId="39de57b9-85c0-4fd1-aaac-8ca2b6560ad0" providerId="ADAL" clId="{A0612C61-9E1C-4649-B042-3CF952C74FE7}" dt="2022-06-07T17:44:10.607" v="727" actId="313"/>
        <pc:sldMkLst>
          <pc:docMk/>
          <pc:sldMk cId="4277600907" sldId="264"/>
        </pc:sldMkLst>
        <pc:spChg chg="mod">
          <ac:chgData name="Alfred Asterjadhi" userId="39de57b9-85c0-4fd1-aaac-8ca2b6560ad0" providerId="ADAL" clId="{A0612C61-9E1C-4649-B042-3CF952C74FE7}" dt="2022-06-07T17:44:10.607" v="727" actId="313"/>
          <ac:spMkLst>
            <pc:docMk/>
            <pc:sldMk cId="4277600907" sldId="264"/>
            <ac:spMk id="8" creationId="{B2C4C695-AFB3-4956-B721-DB0805BA0685}"/>
          </ac:spMkLst>
        </pc:spChg>
      </pc:sldChg>
      <pc:sldChg chg="modSp mod">
        <pc:chgData name="Alfred Asterjadhi" userId="39de57b9-85c0-4fd1-aaac-8ca2b6560ad0" providerId="ADAL" clId="{A0612C61-9E1C-4649-B042-3CF952C74FE7}" dt="2022-06-07T17:44:10.992" v="728" actId="313"/>
        <pc:sldMkLst>
          <pc:docMk/>
          <pc:sldMk cId="2436815634" sldId="265"/>
        </pc:sldMkLst>
        <pc:spChg chg="mod">
          <ac:chgData name="Alfred Asterjadhi" userId="39de57b9-85c0-4fd1-aaac-8ca2b6560ad0" providerId="ADAL" clId="{A0612C61-9E1C-4649-B042-3CF952C74FE7}" dt="2022-06-07T17:44:10.992" v="728" actId="313"/>
          <ac:spMkLst>
            <pc:docMk/>
            <pc:sldMk cId="2436815634" sldId="265"/>
            <ac:spMk id="9" creationId="{535943CE-0A57-43F4-9844-46B4091CBC16}"/>
          </ac:spMkLst>
        </pc:spChg>
      </pc:sldChg>
      <pc:sldChg chg="modSp mod">
        <pc:chgData name="Alfred Asterjadhi" userId="39de57b9-85c0-4fd1-aaac-8ca2b6560ad0" providerId="ADAL" clId="{A0612C61-9E1C-4649-B042-3CF952C74FE7}" dt="2022-06-07T17:44:11.399" v="729" actId="313"/>
        <pc:sldMkLst>
          <pc:docMk/>
          <pc:sldMk cId="2400177835" sldId="266"/>
        </pc:sldMkLst>
        <pc:spChg chg="mod">
          <ac:chgData name="Alfred Asterjadhi" userId="39de57b9-85c0-4fd1-aaac-8ca2b6560ad0" providerId="ADAL" clId="{A0612C61-9E1C-4649-B042-3CF952C74FE7}" dt="2022-06-07T17:44:11.399" v="729" actId="313"/>
          <ac:spMkLst>
            <pc:docMk/>
            <pc:sldMk cId="2400177835" sldId="266"/>
            <ac:spMk id="8" creationId="{C5505616-1CE2-43B4-878B-31634EEB6CA7}"/>
          </ac:spMkLst>
        </pc:spChg>
      </pc:sldChg>
      <pc:sldChg chg="modSp mod">
        <pc:chgData name="Alfred Asterjadhi" userId="39de57b9-85c0-4fd1-aaac-8ca2b6560ad0" providerId="ADAL" clId="{A0612C61-9E1C-4649-B042-3CF952C74FE7}" dt="2022-06-07T17:44:31.866" v="736" actId="313"/>
        <pc:sldMkLst>
          <pc:docMk/>
          <pc:sldMk cId="132832093" sldId="267"/>
        </pc:sldMkLst>
        <pc:spChg chg="mod">
          <ac:chgData name="Alfred Asterjadhi" userId="39de57b9-85c0-4fd1-aaac-8ca2b6560ad0" providerId="ADAL" clId="{A0612C61-9E1C-4649-B042-3CF952C74FE7}" dt="2022-06-07T17:44:28.050" v="735"/>
          <ac:spMkLst>
            <pc:docMk/>
            <pc:sldMk cId="132832093" sldId="267"/>
            <ac:spMk id="3" creationId="{00000000-0000-0000-0000-000000000000}"/>
          </ac:spMkLst>
        </pc:spChg>
        <pc:spChg chg="mod">
          <ac:chgData name="Alfred Asterjadhi" userId="39de57b9-85c0-4fd1-aaac-8ca2b6560ad0" providerId="ADAL" clId="{A0612C61-9E1C-4649-B042-3CF952C74FE7}" dt="2022-06-07T17:44:31.866" v="736" actId="313"/>
          <ac:spMkLst>
            <pc:docMk/>
            <pc:sldMk cId="132832093" sldId="267"/>
            <ac:spMk id="7" creationId="{C00CAC69-BF6D-4936-9CE0-D96F88ACD748}"/>
          </ac:spMkLst>
        </pc:spChg>
      </pc:sldChg>
      <pc:sldChg chg="modSp add mod ord">
        <pc:chgData name="Alfred Asterjadhi" userId="39de57b9-85c0-4fd1-aaac-8ca2b6560ad0" providerId="ADAL" clId="{A0612C61-9E1C-4649-B042-3CF952C74FE7}" dt="2022-06-07T17:53:00.168" v="836"/>
        <pc:sldMkLst>
          <pc:docMk/>
          <pc:sldMk cId="3976818858" sldId="269"/>
        </pc:sldMkLst>
        <pc:spChg chg="mod">
          <ac:chgData name="Alfred Asterjadhi" userId="39de57b9-85c0-4fd1-aaac-8ca2b6560ad0" providerId="ADAL" clId="{A0612C61-9E1C-4649-B042-3CF952C74FE7}" dt="2022-06-07T17:53:00.168" v="836"/>
          <ac:spMkLst>
            <pc:docMk/>
            <pc:sldMk cId="3976818858" sldId="269"/>
            <ac:spMk id="6" creationId="{00000000-0000-0000-0000-000000000000}"/>
          </ac:spMkLst>
        </pc:spChg>
        <pc:graphicFrameChg chg="mod modGraphic">
          <ac:chgData name="Alfred Asterjadhi" userId="39de57b9-85c0-4fd1-aaac-8ca2b6560ad0" providerId="ADAL" clId="{A0612C61-9E1C-4649-B042-3CF952C74FE7}" dt="2022-06-07T17:39:07.249" v="660" actId="20577"/>
          <ac:graphicFrameMkLst>
            <pc:docMk/>
            <pc:sldMk cId="3976818858" sldId="269"/>
            <ac:graphicFrameMk id="24" creationId="{06E04ECF-0CD9-4975-B9DA-70B69DD09B07}"/>
          </ac:graphicFrameMkLst>
        </pc:graphicFrameChg>
      </pc:sldChg>
      <pc:sldChg chg="modSp mod">
        <pc:chgData name="Alfred Asterjadhi" userId="39de57b9-85c0-4fd1-aaac-8ca2b6560ad0" providerId="ADAL" clId="{A0612C61-9E1C-4649-B042-3CF952C74FE7}" dt="2022-06-07T17:44:11.711" v="730" actId="313"/>
        <pc:sldMkLst>
          <pc:docMk/>
          <pc:sldMk cId="3387863760" sldId="270"/>
        </pc:sldMkLst>
        <pc:spChg chg="mod">
          <ac:chgData name="Alfred Asterjadhi" userId="39de57b9-85c0-4fd1-aaac-8ca2b6560ad0" providerId="ADAL" clId="{A0612C61-9E1C-4649-B042-3CF952C74FE7}" dt="2022-06-07T17:44:11.711" v="730" actId="313"/>
          <ac:spMkLst>
            <pc:docMk/>
            <pc:sldMk cId="3387863760" sldId="270"/>
            <ac:spMk id="8" creationId="{B1C9D975-9B89-429E-A2AD-175C2CE0D83A}"/>
          </ac:spMkLst>
        </pc:spChg>
      </pc:sldChg>
      <pc:sldChg chg="modSp mod">
        <pc:chgData name="Alfred Asterjadhi" userId="39de57b9-85c0-4fd1-aaac-8ca2b6560ad0" providerId="ADAL" clId="{A0612C61-9E1C-4649-B042-3CF952C74FE7}" dt="2022-06-07T18:49:21.035" v="885" actId="20577"/>
        <pc:sldMkLst>
          <pc:docMk/>
          <pc:sldMk cId="2243228416" sldId="299"/>
        </pc:sldMkLst>
        <pc:spChg chg="mod">
          <ac:chgData name="Alfred Asterjadhi" userId="39de57b9-85c0-4fd1-aaac-8ca2b6560ad0" providerId="ADAL" clId="{A0612C61-9E1C-4649-B042-3CF952C74FE7}" dt="2022-06-07T16:18:32.475" v="372" actId="20577"/>
          <ac:spMkLst>
            <pc:docMk/>
            <pc:sldMk cId="2243228416" sldId="299"/>
            <ac:spMk id="2" creationId="{D98037EA-01CD-49B6-9BB5-232DD9A4DDC5}"/>
          </ac:spMkLst>
        </pc:spChg>
        <pc:spChg chg="mod">
          <ac:chgData name="Alfred Asterjadhi" userId="39de57b9-85c0-4fd1-aaac-8ca2b6560ad0" providerId="ADAL" clId="{A0612C61-9E1C-4649-B042-3CF952C74FE7}" dt="2022-06-07T18:49:21.035" v="885" actId="20577"/>
          <ac:spMkLst>
            <pc:docMk/>
            <pc:sldMk cId="2243228416" sldId="299"/>
            <ac:spMk id="3" creationId="{3857177C-4F12-41D1-AB93-6925069E5DB9}"/>
          </ac:spMkLst>
        </pc:spChg>
        <pc:spChg chg="mod">
          <ac:chgData name="Alfred Asterjadhi" userId="39de57b9-85c0-4fd1-aaac-8ca2b6560ad0" providerId="ADAL" clId="{A0612C61-9E1C-4649-B042-3CF952C74FE7}" dt="2022-06-07T17:44:35.073" v="737" actId="313"/>
          <ac:spMkLst>
            <pc:docMk/>
            <pc:sldMk cId="2243228416" sldId="299"/>
            <ac:spMk id="8" creationId="{ADA0A8BA-AA59-4AB6-9BD0-89E3B2E275F5}"/>
          </ac:spMkLst>
        </pc:spChg>
        <pc:spChg chg="mod">
          <ac:chgData name="Alfred Asterjadhi" userId="39de57b9-85c0-4fd1-aaac-8ca2b6560ad0" providerId="ADAL" clId="{A0612C61-9E1C-4649-B042-3CF952C74FE7}" dt="2022-06-07T18:09:11.690" v="852" actId="20577"/>
          <ac:spMkLst>
            <pc:docMk/>
            <pc:sldMk cId="2243228416" sldId="299"/>
            <ac:spMk id="17" creationId="{442A1050-6527-4B2E-A943-E125D6B48B52}"/>
          </ac:spMkLst>
        </pc:spChg>
      </pc:sldChg>
      <pc:sldChg chg="modSp mod">
        <pc:chgData name="Alfred Asterjadhi" userId="39de57b9-85c0-4fd1-aaac-8ca2b6560ad0" providerId="ADAL" clId="{A0612C61-9E1C-4649-B042-3CF952C74FE7}" dt="2022-06-07T17:44:44.577" v="753" actId="313"/>
        <pc:sldMkLst>
          <pc:docMk/>
          <pc:sldMk cId="1677969607" sldId="323"/>
        </pc:sldMkLst>
        <pc:spChg chg="mod">
          <ac:chgData name="Alfred Asterjadhi" userId="39de57b9-85c0-4fd1-aaac-8ca2b6560ad0" providerId="ADAL" clId="{A0612C61-9E1C-4649-B042-3CF952C74FE7}" dt="2022-06-07T17:44:44.577" v="753" actId="313"/>
          <ac:spMkLst>
            <pc:docMk/>
            <pc:sldMk cId="1677969607" sldId="323"/>
            <ac:spMk id="7" creationId="{247ADCDE-7164-400D-8B27-4BAED4FE7810}"/>
          </ac:spMkLst>
        </pc:spChg>
      </pc:sldChg>
      <pc:sldChg chg="modSp mod">
        <pc:chgData name="Alfred Asterjadhi" userId="39de57b9-85c0-4fd1-aaac-8ca2b6560ad0" providerId="ADAL" clId="{A0612C61-9E1C-4649-B042-3CF952C74FE7}" dt="2022-06-07T17:44:09.306" v="724" actId="313"/>
        <pc:sldMkLst>
          <pc:docMk/>
          <pc:sldMk cId="1908471061" sldId="328"/>
        </pc:sldMkLst>
        <pc:spChg chg="mod">
          <ac:chgData name="Alfred Asterjadhi" userId="39de57b9-85c0-4fd1-aaac-8ca2b6560ad0" providerId="ADAL" clId="{A0612C61-9E1C-4649-B042-3CF952C74FE7}" dt="2022-06-06T23:23:48.653" v="60" actId="20577"/>
          <ac:spMkLst>
            <pc:docMk/>
            <pc:sldMk cId="1908471061" sldId="328"/>
            <ac:spMk id="3" creationId="{3EF9BE80-D462-4B64-8448-3B553445EDCF}"/>
          </ac:spMkLst>
        </pc:spChg>
        <pc:spChg chg="mod">
          <ac:chgData name="Alfred Asterjadhi" userId="39de57b9-85c0-4fd1-aaac-8ca2b6560ad0" providerId="ADAL" clId="{A0612C61-9E1C-4649-B042-3CF952C74FE7}" dt="2022-06-07T17:44:09.306" v="724" actId="313"/>
          <ac:spMkLst>
            <pc:docMk/>
            <pc:sldMk cId="1908471061" sldId="328"/>
            <ac:spMk id="6" creationId="{FCA6EDD1-4720-45B9-8B18-08C7AF47C492}"/>
          </ac:spMkLst>
        </pc:spChg>
      </pc:sldChg>
      <pc:sldChg chg="modSp mod">
        <pc:chgData name="Alfred Asterjadhi" userId="39de57b9-85c0-4fd1-aaac-8ca2b6560ad0" providerId="ADAL" clId="{A0612C61-9E1C-4649-B042-3CF952C74FE7}" dt="2022-06-07T17:44:12.007" v="731" actId="313"/>
        <pc:sldMkLst>
          <pc:docMk/>
          <pc:sldMk cId="15571502" sldId="330"/>
        </pc:sldMkLst>
        <pc:spChg chg="mod">
          <ac:chgData name="Alfred Asterjadhi" userId="39de57b9-85c0-4fd1-aaac-8ca2b6560ad0" providerId="ADAL" clId="{A0612C61-9E1C-4649-B042-3CF952C74FE7}" dt="2022-06-07T17:44:12.007" v="731" actId="313"/>
          <ac:spMkLst>
            <pc:docMk/>
            <pc:sldMk cId="15571502" sldId="330"/>
            <ac:spMk id="6" creationId="{5C48BDE3-7807-417F-A4F1-5356D38590CA}"/>
          </ac:spMkLst>
        </pc:spChg>
      </pc:sldChg>
      <pc:sldChg chg="modSp mod">
        <pc:chgData name="Alfred Asterjadhi" userId="39de57b9-85c0-4fd1-aaac-8ca2b6560ad0" providerId="ADAL" clId="{A0612C61-9E1C-4649-B042-3CF952C74FE7}" dt="2022-06-07T17:44:12.295" v="732" actId="313"/>
        <pc:sldMkLst>
          <pc:docMk/>
          <pc:sldMk cId="3200711991" sldId="331"/>
        </pc:sldMkLst>
        <pc:spChg chg="mod">
          <ac:chgData name="Alfred Asterjadhi" userId="39de57b9-85c0-4fd1-aaac-8ca2b6560ad0" providerId="ADAL" clId="{A0612C61-9E1C-4649-B042-3CF952C74FE7}" dt="2022-06-07T17:44:12.295" v="732" actId="313"/>
          <ac:spMkLst>
            <pc:docMk/>
            <pc:sldMk cId="3200711991" sldId="331"/>
            <ac:spMk id="6" creationId="{C3BF5992-FFFD-4B64-900D-0590BA3C03CE}"/>
          </ac:spMkLst>
        </pc:spChg>
      </pc:sldChg>
      <pc:sldChg chg="modSp mod">
        <pc:chgData name="Alfred Asterjadhi" userId="39de57b9-85c0-4fd1-aaac-8ca2b6560ad0" providerId="ADAL" clId="{A0612C61-9E1C-4649-B042-3CF952C74FE7}" dt="2022-06-07T17:44:12.569" v="733" actId="313"/>
        <pc:sldMkLst>
          <pc:docMk/>
          <pc:sldMk cId="2409609221" sldId="332"/>
        </pc:sldMkLst>
        <pc:spChg chg="mod">
          <ac:chgData name="Alfred Asterjadhi" userId="39de57b9-85c0-4fd1-aaac-8ca2b6560ad0" providerId="ADAL" clId="{A0612C61-9E1C-4649-B042-3CF952C74FE7}" dt="2022-06-07T17:44:12.569" v="733" actId="313"/>
          <ac:spMkLst>
            <pc:docMk/>
            <pc:sldMk cId="2409609221" sldId="332"/>
            <ac:spMk id="6" creationId="{2B4D6F20-084B-4EE9-AD6D-290838010348}"/>
          </ac:spMkLst>
        </pc:spChg>
      </pc:sldChg>
      <pc:sldChg chg="modSp mod">
        <pc:chgData name="Alfred Asterjadhi" userId="39de57b9-85c0-4fd1-aaac-8ca2b6560ad0" providerId="ADAL" clId="{A0612C61-9E1C-4649-B042-3CF952C74FE7}" dt="2022-06-07T17:44:06.930" v="720" actId="313"/>
        <pc:sldMkLst>
          <pc:docMk/>
          <pc:sldMk cId="3843208451" sldId="333"/>
        </pc:sldMkLst>
        <pc:spChg chg="mod">
          <ac:chgData name="Alfred Asterjadhi" userId="39de57b9-85c0-4fd1-aaac-8ca2b6560ad0" providerId="ADAL" clId="{A0612C61-9E1C-4649-B042-3CF952C74FE7}" dt="2022-06-06T23:22:47.743" v="50" actId="15"/>
          <ac:spMkLst>
            <pc:docMk/>
            <pc:sldMk cId="3843208451" sldId="333"/>
            <ac:spMk id="3" creationId="{918D7AE7-F661-4AD4-9210-88B6E5699ED9}"/>
          </ac:spMkLst>
        </pc:spChg>
        <pc:spChg chg="mod">
          <ac:chgData name="Alfred Asterjadhi" userId="39de57b9-85c0-4fd1-aaac-8ca2b6560ad0" providerId="ADAL" clId="{A0612C61-9E1C-4649-B042-3CF952C74FE7}" dt="2022-06-07T17:44:06.930" v="720" actId="313"/>
          <ac:spMkLst>
            <pc:docMk/>
            <pc:sldMk cId="3843208451" sldId="333"/>
            <ac:spMk id="6" creationId="{A8221584-6364-48AC-B1C3-833137C81726}"/>
          </ac:spMkLst>
        </pc:spChg>
      </pc:sldChg>
      <pc:sldChg chg="addSp delSp modSp mod">
        <pc:chgData name="Alfred Asterjadhi" userId="39de57b9-85c0-4fd1-aaac-8ca2b6560ad0" providerId="ADAL" clId="{A0612C61-9E1C-4649-B042-3CF952C74FE7}" dt="2022-06-07T17:44:36.010" v="738" actId="313"/>
        <pc:sldMkLst>
          <pc:docMk/>
          <pc:sldMk cId="1706072776" sldId="334"/>
        </pc:sldMkLst>
        <pc:spChg chg="mod">
          <ac:chgData name="Alfred Asterjadhi" userId="39de57b9-85c0-4fd1-aaac-8ca2b6560ad0" providerId="ADAL" clId="{A0612C61-9E1C-4649-B042-3CF952C74FE7}" dt="2022-06-07T16:35:41.165" v="501"/>
          <ac:spMkLst>
            <pc:docMk/>
            <pc:sldMk cId="1706072776" sldId="334"/>
            <ac:spMk id="2" creationId="{B6840888-B1D3-4EE4-984D-AE2D4FD8C6BF}"/>
          </ac:spMkLst>
        </pc:spChg>
        <pc:spChg chg="mod">
          <ac:chgData name="Alfred Asterjadhi" userId="39de57b9-85c0-4fd1-aaac-8ca2b6560ad0" providerId="ADAL" clId="{A0612C61-9E1C-4649-B042-3CF952C74FE7}" dt="2022-06-07T16:35:54.702" v="503" actId="404"/>
          <ac:spMkLst>
            <pc:docMk/>
            <pc:sldMk cId="1706072776" sldId="334"/>
            <ac:spMk id="3" creationId="{977FA593-1C2D-4B4C-B4B8-9841BC70A2D7}"/>
          </ac:spMkLst>
        </pc:spChg>
        <pc:spChg chg="mod">
          <ac:chgData name="Alfred Asterjadhi" userId="39de57b9-85c0-4fd1-aaac-8ca2b6560ad0" providerId="ADAL" clId="{A0612C61-9E1C-4649-B042-3CF952C74FE7}" dt="2022-06-07T16:35:41.165" v="501"/>
          <ac:spMkLst>
            <pc:docMk/>
            <pc:sldMk cId="1706072776" sldId="334"/>
            <ac:spMk id="4" creationId="{120F5531-12A4-4937-837E-77C8177D1657}"/>
          </ac:spMkLst>
        </pc:spChg>
        <pc:spChg chg="mod">
          <ac:chgData name="Alfred Asterjadhi" userId="39de57b9-85c0-4fd1-aaac-8ca2b6560ad0" providerId="ADAL" clId="{A0612C61-9E1C-4649-B042-3CF952C74FE7}" dt="2022-06-07T16:35:41.165" v="501"/>
          <ac:spMkLst>
            <pc:docMk/>
            <pc:sldMk cId="1706072776" sldId="334"/>
            <ac:spMk id="5" creationId="{8732DF6A-3B95-493A-A16E-CD0B46282EC8}"/>
          </ac:spMkLst>
        </pc:spChg>
        <pc:spChg chg="mod">
          <ac:chgData name="Alfred Asterjadhi" userId="39de57b9-85c0-4fd1-aaac-8ca2b6560ad0" providerId="ADAL" clId="{A0612C61-9E1C-4649-B042-3CF952C74FE7}" dt="2022-06-07T17:44:36.010" v="738" actId="313"/>
          <ac:spMkLst>
            <pc:docMk/>
            <pc:sldMk cId="1706072776" sldId="334"/>
            <ac:spMk id="6" creationId="{BB0A0FD2-1910-45A5-B2D0-6B427FDC767A}"/>
          </ac:spMkLst>
        </pc:spChg>
        <pc:spChg chg="add del mod">
          <ac:chgData name="Alfred Asterjadhi" userId="39de57b9-85c0-4fd1-aaac-8ca2b6560ad0" providerId="ADAL" clId="{A0612C61-9E1C-4649-B042-3CF952C74FE7}" dt="2022-06-07T16:35:41.165" v="501"/>
          <ac:spMkLst>
            <pc:docMk/>
            <pc:sldMk cId="1706072776" sldId="334"/>
            <ac:spMk id="7" creationId="{7072EF4E-3493-4716-A123-18E2771F87B7}"/>
          </ac:spMkLst>
        </pc:spChg>
        <pc:spChg chg="add del mod">
          <ac:chgData name="Alfred Asterjadhi" userId="39de57b9-85c0-4fd1-aaac-8ca2b6560ad0" providerId="ADAL" clId="{A0612C61-9E1C-4649-B042-3CF952C74FE7}" dt="2022-06-07T16:35:41.165" v="501"/>
          <ac:spMkLst>
            <pc:docMk/>
            <pc:sldMk cId="1706072776" sldId="334"/>
            <ac:spMk id="8" creationId="{D135DA8D-4387-40CD-B2A1-08D2BA2A2B9C}"/>
          </ac:spMkLst>
        </pc:spChg>
        <pc:spChg chg="add del mod">
          <ac:chgData name="Alfred Asterjadhi" userId="39de57b9-85c0-4fd1-aaac-8ca2b6560ad0" providerId="ADAL" clId="{A0612C61-9E1C-4649-B042-3CF952C74FE7}" dt="2022-06-07T16:35:41.165" v="501"/>
          <ac:spMkLst>
            <pc:docMk/>
            <pc:sldMk cId="1706072776" sldId="334"/>
            <ac:spMk id="9" creationId="{D3D2782D-1ABC-4F70-AFAC-E052501D0F2C}"/>
          </ac:spMkLst>
        </pc:spChg>
        <pc:spChg chg="add del mod">
          <ac:chgData name="Alfred Asterjadhi" userId="39de57b9-85c0-4fd1-aaac-8ca2b6560ad0" providerId="ADAL" clId="{A0612C61-9E1C-4649-B042-3CF952C74FE7}" dt="2022-06-07T16:35:41.165" v="501"/>
          <ac:spMkLst>
            <pc:docMk/>
            <pc:sldMk cId="1706072776" sldId="334"/>
            <ac:spMk id="10" creationId="{B9A0808B-9DEB-4FCB-A43D-4513F0EBD25D}"/>
          </ac:spMkLst>
        </pc:spChg>
        <pc:spChg chg="add del mod">
          <ac:chgData name="Alfred Asterjadhi" userId="39de57b9-85c0-4fd1-aaac-8ca2b6560ad0" providerId="ADAL" clId="{A0612C61-9E1C-4649-B042-3CF952C74FE7}" dt="2022-06-07T16:35:41.165" v="501"/>
          <ac:spMkLst>
            <pc:docMk/>
            <pc:sldMk cId="1706072776" sldId="334"/>
            <ac:spMk id="11" creationId="{4455AA78-F2F4-4E32-A1E1-2B731AAEF0D7}"/>
          </ac:spMkLst>
        </pc:spChg>
      </pc:sldChg>
      <pc:sldChg chg="addSp delSp modSp mod">
        <pc:chgData name="Alfred Asterjadhi" userId="39de57b9-85c0-4fd1-aaac-8ca2b6560ad0" providerId="ADAL" clId="{A0612C61-9E1C-4649-B042-3CF952C74FE7}" dt="2022-06-07T17:44:36.631" v="739" actId="313"/>
        <pc:sldMkLst>
          <pc:docMk/>
          <pc:sldMk cId="2327388640" sldId="335"/>
        </pc:sldMkLst>
        <pc:spChg chg="mod">
          <ac:chgData name="Alfred Asterjadhi" userId="39de57b9-85c0-4fd1-aaac-8ca2b6560ad0" providerId="ADAL" clId="{A0612C61-9E1C-4649-B042-3CF952C74FE7}" dt="2022-06-07T16:34:44.027" v="497"/>
          <ac:spMkLst>
            <pc:docMk/>
            <pc:sldMk cId="2327388640" sldId="335"/>
            <ac:spMk id="2" creationId="{4B5F0D0E-8BB7-48AB-9160-728B8B3399A2}"/>
          </ac:spMkLst>
        </pc:spChg>
        <pc:spChg chg="mod">
          <ac:chgData name="Alfred Asterjadhi" userId="39de57b9-85c0-4fd1-aaac-8ca2b6560ad0" providerId="ADAL" clId="{A0612C61-9E1C-4649-B042-3CF952C74FE7}" dt="2022-06-07T16:34:50.064" v="500" actId="404"/>
          <ac:spMkLst>
            <pc:docMk/>
            <pc:sldMk cId="2327388640" sldId="335"/>
            <ac:spMk id="3" creationId="{DFB0BA47-D7B6-4F95-932E-A7AA615BC440}"/>
          </ac:spMkLst>
        </pc:spChg>
        <pc:spChg chg="mod">
          <ac:chgData name="Alfred Asterjadhi" userId="39de57b9-85c0-4fd1-aaac-8ca2b6560ad0" providerId="ADAL" clId="{A0612C61-9E1C-4649-B042-3CF952C74FE7}" dt="2022-06-07T16:34:44.027" v="497"/>
          <ac:spMkLst>
            <pc:docMk/>
            <pc:sldMk cId="2327388640" sldId="335"/>
            <ac:spMk id="4" creationId="{3462A639-621C-43E6-83A1-F4DCCA0E626D}"/>
          </ac:spMkLst>
        </pc:spChg>
        <pc:spChg chg="mod">
          <ac:chgData name="Alfred Asterjadhi" userId="39de57b9-85c0-4fd1-aaac-8ca2b6560ad0" providerId="ADAL" clId="{A0612C61-9E1C-4649-B042-3CF952C74FE7}" dt="2022-06-07T16:34:44.027" v="497"/>
          <ac:spMkLst>
            <pc:docMk/>
            <pc:sldMk cId="2327388640" sldId="335"/>
            <ac:spMk id="5" creationId="{344A3812-25A7-493E-9C1F-5DE586377D4F}"/>
          </ac:spMkLst>
        </pc:spChg>
        <pc:spChg chg="mod">
          <ac:chgData name="Alfred Asterjadhi" userId="39de57b9-85c0-4fd1-aaac-8ca2b6560ad0" providerId="ADAL" clId="{A0612C61-9E1C-4649-B042-3CF952C74FE7}" dt="2022-06-07T17:44:36.631" v="739" actId="313"/>
          <ac:spMkLst>
            <pc:docMk/>
            <pc:sldMk cId="2327388640" sldId="335"/>
            <ac:spMk id="6" creationId="{974B2026-97FB-40D2-8F22-7E6D319B4EA2}"/>
          </ac:spMkLst>
        </pc:spChg>
        <pc:spChg chg="add del mod">
          <ac:chgData name="Alfred Asterjadhi" userId="39de57b9-85c0-4fd1-aaac-8ca2b6560ad0" providerId="ADAL" clId="{A0612C61-9E1C-4649-B042-3CF952C74FE7}" dt="2022-06-07T16:34:44.027" v="497"/>
          <ac:spMkLst>
            <pc:docMk/>
            <pc:sldMk cId="2327388640" sldId="335"/>
            <ac:spMk id="7" creationId="{55CEFF51-3E99-43F1-9AA1-84F4F3F81C63}"/>
          </ac:spMkLst>
        </pc:spChg>
        <pc:spChg chg="add del mod">
          <ac:chgData name="Alfred Asterjadhi" userId="39de57b9-85c0-4fd1-aaac-8ca2b6560ad0" providerId="ADAL" clId="{A0612C61-9E1C-4649-B042-3CF952C74FE7}" dt="2022-06-07T16:34:44.027" v="497"/>
          <ac:spMkLst>
            <pc:docMk/>
            <pc:sldMk cId="2327388640" sldId="335"/>
            <ac:spMk id="8" creationId="{D649838E-9EF4-44F6-800B-7981BB82FB0A}"/>
          </ac:spMkLst>
        </pc:spChg>
        <pc:spChg chg="add del mod">
          <ac:chgData name="Alfred Asterjadhi" userId="39de57b9-85c0-4fd1-aaac-8ca2b6560ad0" providerId="ADAL" clId="{A0612C61-9E1C-4649-B042-3CF952C74FE7}" dt="2022-06-07T16:34:44.027" v="497"/>
          <ac:spMkLst>
            <pc:docMk/>
            <pc:sldMk cId="2327388640" sldId="335"/>
            <ac:spMk id="9" creationId="{7C1A8449-8541-46AC-B6CB-166782DB70D6}"/>
          </ac:spMkLst>
        </pc:spChg>
        <pc:spChg chg="add del mod">
          <ac:chgData name="Alfred Asterjadhi" userId="39de57b9-85c0-4fd1-aaac-8ca2b6560ad0" providerId="ADAL" clId="{A0612C61-9E1C-4649-B042-3CF952C74FE7}" dt="2022-06-07T16:34:44.027" v="497"/>
          <ac:spMkLst>
            <pc:docMk/>
            <pc:sldMk cId="2327388640" sldId="335"/>
            <ac:spMk id="10" creationId="{87C4E22F-9CFC-46BB-A490-03D54DDE905D}"/>
          </ac:spMkLst>
        </pc:spChg>
        <pc:spChg chg="add del mod">
          <ac:chgData name="Alfred Asterjadhi" userId="39de57b9-85c0-4fd1-aaac-8ca2b6560ad0" providerId="ADAL" clId="{A0612C61-9E1C-4649-B042-3CF952C74FE7}" dt="2022-06-07T16:34:44.027" v="497"/>
          <ac:spMkLst>
            <pc:docMk/>
            <pc:sldMk cId="2327388640" sldId="335"/>
            <ac:spMk id="11" creationId="{96A3BAFC-EECF-41B5-BC51-184276EB2D2D}"/>
          </ac:spMkLst>
        </pc:spChg>
      </pc:sldChg>
      <pc:sldChg chg="modSp del mod">
        <pc:chgData name="Alfred Asterjadhi" userId="39de57b9-85c0-4fd1-aaac-8ca2b6560ad0" providerId="ADAL" clId="{A0612C61-9E1C-4649-B042-3CF952C74FE7}" dt="2022-06-07T16:32:35.500" v="468" actId="47"/>
        <pc:sldMkLst>
          <pc:docMk/>
          <pc:sldMk cId="3857707522" sldId="336"/>
        </pc:sldMkLst>
        <pc:spChg chg="mod">
          <ac:chgData name="Alfred Asterjadhi" userId="39de57b9-85c0-4fd1-aaac-8ca2b6560ad0" providerId="ADAL" clId="{A0612C61-9E1C-4649-B042-3CF952C74FE7}" dt="2022-06-07T16:32:24.111" v="467" actId="20577"/>
          <ac:spMkLst>
            <pc:docMk/>
            <pc:sldMk cId="3857707522" sldId="336"/>
            <ac:spMk id="3" creationId="{5F2B61AD-90EC-4D19-B28B-7FC2B47F9A7B}"/>
          </ac:spMkLst>
        </pc:spChg>
      </pc:sldChg>
      <pc:sldChg chg="del">
        <pc:chgData name="Alfred Asterjadhi" userId="39de57b9-85c0-4fd1-aaac-8ca2b6560ad0" providerId="ADAL" clId="{A0612C61-9E1C-4649-B042-3CF952C74FE7}" dt="2022-06-07T16:32:41.357" v="471" actId="47"/>
        <pc:sldMkLst>
          <pc:docMk/>
          <pc:sldMk cId="1452931425" sldId="338"/>
        </pc:sldMkLst>
      </pc:sldChg>
      <pc:sldChg chg="modSp mod">
        <pc:chgData name="Alfred Asterjadhi" userId="39de57b9-85c0-4fd1-aaac-8ca2b6560ad0" providerId="ADAL" clId="{A0612C61-9E1C-4649-B042-3CF952C74FE7}" dt="2022-06-07T17:44:08.296" v="722" actId="313"/>
        <pc:sldMkLst>
          <pc:docMk/>
          <pc:sldMk cId="3977221359" sldId="340"/>
        </pc:sldMkLst>
        <pc:spChg chg="mod">
          <ac:chgData name="Alfred Asterjadhi" userId="39de57b9-85c0-4fd1-aaac-8ca2b6560ad0" providerId="ADAL" clId="{A0612C61-9E1C-4649-B042-3CF952C74FE7}" dt="2022-06-07T17:44:08.296" v="722" actId="313"/>
          <ac:spMkLst>
            <pc:docMk/>
            <pc:sldMk cId="3977221359" sldId="340"/>
            <ac:spMk id="6" creationId="{BC264D22-EE96-4B0F-90AA-B4358FF19246}"/>
          </ac:spMkLst>
        </pc:spChg>
      </pc:sldChg>
      <pc:sldChg chg="del">
        <pc:chgData name="Alfred Asterjadhi" userId="39de57b9-85c0-4fd1-aaac-8ca2b6560ad0" providerId="ADAL" clId="{A0612C61-9E1C-4649-B042-3CF952C74FE7}" dt="2022-06-07T16:32:45.663" v="474" actId="47"/>
        <pc:sldMkLst>
          <pc:docMk/>
          <pc:sldMk cId="10406335" sldId="341"/>
        </pc:sldMkLst>
      </pc:sldChg>
      <pc:sldChg chg="del">
        <pc:chgData name="Alfred Asterjadhi" userId="39de57b9-85c0-4fd1-aaac-8ca2b6560ad0" providerId="ADAL" clId="{A0612C61-9E1C-4649-B042-3CF952C74FE7}" dt="2022-06-07T16:32:37.958" v="469" actId="47"/>
        <pc:sldMkLst>
          <pc:docMk/>
          <pc:sldMk cId="4156835973" sldId="342"/>
        </pc:sldMkLst>
      </pc:sldChg>
      <pc:sldChg chg="del">
        <pc:chgData name="Alfred Asterjadhi" userId="39de57b9-85c0-4fd1-aaac-8ca2b6560ad0" providerId="ADAL" clId="{A0612C61-9E1C-4649-B042-3CF952C74FE7}" dt="2022-06-07T16:32:40.119" v="470" actId="47"/>
        <pc:sldMkLst>
          <pc:docMk/>
          <pc:sldMk cId="3688839590" sldId="343"/>
        </pc:sldMkLst>
      </pc:sldChg>
      <pc:sldChg chg="del">
        <pc:chgData name="Alfred Asterjadhi" userId="39de57b9-85c0-4fd1-aaac-8ca2b6560ad0" providerId="ADAL" clId="{A0612C61-9E1C-4649-B042-3CF952C74FE7}" dt="2022-06-07T16:32:42.571" v="472" actId="47"/>
        <pc:sldMkLst>
          <pc:docMk/>
          <pc:sldMk cId="2685357060" sldId="344"/>
        </pc:sldMkLst>
      </pc:sldChg>
      <pc:sldChg chg="del">
        <pc:chgData name="Alfred Asterjadhi" userId="39de57b9-85c0-4fd1-aaac-8ca2b6560ad0" providerId="ADAL" clId="{A0612C61-9E1C-4649-B042-3CF952C74FE7}" dt="2022-06-07T16:32:43.484" v="473" actId="47"/>
        <pc:sldMkLst>
          <pc:docMk/>
          <pc:sldMk cId="3061888515" sldId="345"/>
        </pc:sldMkLst>
      </pc:sldChg>
      <pc:sldChg chg="addSp delSp modSp mod">
        <pc:chgData name="Alfred Asterjadhi" userId="39de57b9-85c0-4fd1-aaac-8ca2b6560ad0" providerId="ADAL" clId="{A0612C61-9E1C-4649-B042-3CF952C74FE7}" dt="2022-06-07T18:50:06.673" v="916" actId="20577"/>
        <pc:sldMkLst>
          <pc:docMk/>
          <pc:sldMk cId="1766754893" sldId="346"/>
        </pc:sldMkLst>
        <pc:spChg chg="mod">
          <ac:chgData name="Alfred Asterjadhi" userId="39de57b9-85c0-4fd1-aaac-8ca2b6560ad0" providerId="ADAL" clId="{A0612C61-9E1C-4649-B042-3CF952C74FE7}" dt="2022-06-07T16:38:25.513" v="520" actId="20577"/>
          <ac:spMkLst>
            <pc:docMk/>
            <pc:sldMk cId="1766754893" sldId="346"/>
            <ac:spMk id="2" creationId="{4B5F0D0E-8BB7-48AB-9160-728B8B3399A2}"/>
          </ac:spMkLst>
        </pc:spChg>
        <pc:spChg chg="mod">
          <ac:chgData name="Alfred Asterjadhi" userId="39de57b9-85c0-4fd1-aaac-8ca2b6560ad0" providerId="ADAL" clId="{A0612C61-9E1C-4649-B042-3CF952C74FE7}" dt="2022-06-07T18:50:06.673" v="916" actId="20577"/>
          <ac:spMkLst>
            <pc:docMk/>
            <pc:sldMk cId="1766754893" sldId="346"/>
            <ac:spMk id="3" creationId="{DFB0BA47-D7B6-4F95-932E-A7AA615BC440}"/>
          </ac:spMkLst>
        </pc:spChg>
        <pc:spChg chg="mod">
          <ac:chgData name="Alfred Asterjadhi" userId="39de57b9-85c0-4fd1-aaac-8ca2b6560ad0" providerId="ADAL" clId="{A0612C61-9E1C-4649-B042-3CF952C74FE7}" dt="2022-06-07T16:37:00.246" v="510"/>
          <ac:spMkLst>
            <pc:docMk/>
            <pc:sldMk cId="1766754893" sldId="346"/>
            <ac:spMk id="4" creationId="{3462A639-621C-43E6-83A1-F4DCCA0E626D}"/>
          </ac:spMkLst>
        </pc:spChg>
        <pc:spChg chg="mod">
          <ac:chgData name="Alfred Asterjadhi" userId="39de57b9-85c0-4fd1-aaac-8ca2b6560ad0" providerId="ADAL" clId="{A0612C61-9E1C-4649-B042-3CF952C74FE7}" dt="2022-06-07T16:37:00.246" v="510"/>
          <ac:spMkLst>
            <pc:docMk/>
            <pc:sldMk cId="1766754893" sldId="346"/>
            <ac:spMk id="5" creationId="{344A3812-25A7-493E-9C1F-5DE586377D4F}"/>
          </ac:spMkLst>
        </pc:spChg>
        <pc:spChg chg="mod">
          <ac:chgData name="Alfred Asterjadhi" userId="39de57b9-85c0-4fd1-aaac-8ca2b6560ad0" providerId="ADAL" clId="{A0612C61-9E1C-4649-B042-3CF952C74FE7}" dt="2022-06-07T17:44:37.168" v="740" actId="313"/>
          <ac:spMkLst>
            <pc:docMk/>
            <pc:sldMk cId="1766754893" sldId="346"/>
            <ac:spMk id="6" creationId="{974B2026-97FB-40D2-8F22-7E6D319B4EA2}"/>
          </ac:spMkLst>
        </pc:spChg>
        <pc:spChg chg="add del mod">
          <ac:chgData name="Alfred Asterjadhi" userId="39de57b9-85c0-4fd1-aaac-8ca2b6560ad0" providerId="ADAL" clId="{A0612C61-9E1C-4649-B042-3CF952C74FE7}" dt="2022-06-07T16:37:00.246" v="510"/>
          <ac:spMkLst>
            <pc:docMk/>
            <pc:sldMk cId="1766754893" sldId="346"/>
            <ac:spMk id="7" creationId="{2B6206E2-980E-4EB3-B0AB-42B950619625}"/>
          </ac:spMkLst>
        </pc:spChg>
        <pc:spChg chg="add del mod">
          <ac:chgData name="Alfred Asterjadhi" userId="39de57b9-85c0-4fd1-aaac-8ca2b6560ad0" providerId="ADAL" clId="{A0612C61-9E1C-4649-B042-3CF952C74FE7}" dt="2022-06-07T16:37:00.246" v="510"/>
          <ac:spMkLst>
            <pc:docMk/>
            <pc:sldMk cId="1766754893" sldId="346"/>
            <ac:spMk id="8" creationId="{6C4A9A2D-F84D-47E7-8470-E963CD145CE0}"/>
          </ac:spMkLst>
        </pc:spChg>
        <pc:spChg chg="add del mod">
          <ac:chgData name="Alfred Asterjadhi" userId="39de57b9-85c0-4fd1-aaac-8ca2b6560ad0" providerId="ADAL" clId="{A0612C61-9E1C-4649-B042-3CF952C74FE7}" dt="2022-06-07T16:37:00.246" v="510"/>
          <ac:spMkLst>
            <pc:docMk/>
            <pc:sldMk cId="1766754893" sldId="346"/>
            <ac:spMk id="9" creationId="{5876D596-323C-46D3-B844-EAE8C4C1614D}"/>
          </ac:spMkLst>
        </pc:spChg>
        <pc:spChg chg="add del mod">
          <ac:chgData name="Alfred Asterjadhi" userId="39de57b9-85c0-4fd1-aaac-8ca2b6560ad0" providerId="ADAL" clId="{A0612C61-9E1C-4649-B042-3CF952C74FE7}" dt="2022-06-07T16:37:00.246" v="510"/>
          <ac:spMkLst>
            <pc:docMk/>
            <pc:sldMk cId="1766754893" sldId="346"/>
            <ac:spMk id="10" creationId="{DE019999-82E8-403C-80B1-C08518AEE9EF}"/>
          </ac:spMkLst>
        </pc:spChg>
        <pc:spChg chg="add del mod">
          <ac:chgData name="Alfred Asterjadhi" userId="39de57b9-85c0-4fd1-aaac-8ca2b6560ad0" providerId="ADAL" clId="{A0612C61-9E1C-4649-B042-3CF952C74FE7}" dt="2022-06-07T16:37:00.246" v="510"/>
          <ac:spMkLst>
            <pc:docMk/>
            <pc:sldMk cId="1766754893" sldId="346"/>
            <ac:spMk id="11" creationId="{FB125090-063B-481A-951D-E9CB969B39C2}"/>
          </ac:spMkLst>
        </pc:spChg>
      </pc:sldChg>
      <pc:sldChg chg="modSp add mod">
        <pc:chgData name="Alfred Asterjadhi" userId="39de57b9-85c0-4fd1-aaac-8ca2b6560ad0" providerId="ADAL" clId="{A0612C61-9E1C-4649-B042-3CF952C74FE7}" dt="2022-06-07T17:52:54.667" v="835" actId="20577"/>
        <pc:sldMkLst>
          <pc:docMk/>
          <pc:sldMk cId="4012074164" sldId="347"/>
        </pc:sldMkLst>
        <pc:spChg chg="mod">
          <ac:chgData name="Alfred Asterjadhi" userId="39de57b9-85c0-4fd1-aaac-8ca2b6560ad0" providerId="ADAL" clId="{A0612C61-9E1C-4649-B042-3CF952C74FE7}" dt="2022-06-07T17:52:54.667" v="835" actId="20577"/>
          <ac:spMkLst>
            <pc:docMk/>
            <pc:sldMk cId="4012074164" sldId="347"/>
            <ac:spMk id="3" creationId="{D20906E0-F900-4991-83B1-675F5B67FA2D}"/>
          </ac:spMkLst>
        </pc:spChg>
        <pc:graphicFrameChg chg="mod modGraphic">
          <ac:chgData name="Alfred Asterjadhi" userId="39de57b9-85c0-4fd1-aaac-8ca2b6560ad0" providerId="ADAL" clId="{A0612C61-9E1C-4649-B042-3CF952C74FE7}" dt="2022-06-07T17:43:28.103" v="709" actId="1076"/>
          <ac:graphicFrameMkLst>
            <pc:docMk/>
            <pc:sldMk cId="4012074164" sldId="347"/>
            <ac:graphicFrameMk id="6" creationId="{5094FBC8-BB74-47F3-965D-16BC678F4D1D}"/>
          </ac:graphicFrameMkLst>
        </pc:graphicFrameChg>
      </pc:sldChg>
      <pc:sldChg chg="modSp add mod">
        <pc:chgData name="Alfred Asterjadhi" userId="39de57b9-85c0-4fd1-aaac-8ca2b6560ad0" providerId="ADAL" clId="{A0612C61-9E1C-4649-B042-3CF952C74FE7}" dt="2022-06-07T17:44:37.642" v="741" actId="313"/>
        <pc:sldMkLst>
          <pc:docMk/>
          <pc:sldMk cId="2050222825" sldId="348"/>
        </pc:sldMkLst>
        <pc:spChg chg="mod">
          <ac:chgData name="Alfred Asterjadhi" userId="39de57b9-85c0-4fd1-aaac-8ca2b6560ad0" providerId="ADAL" clId="{A0612C61-9E1C-4649-B042-3CF952C74FE7}" dt="2022-06-07T16:38:37.698" v="524" actId="20577"/>
          <ac:spMkLst>
            <pc:docMk/>
            <pc:sldMk cId="2050222825" sldId="348"/>
            <ac:spMk id="2" creationId="{B6840888-B1D3-4EE4-984D-AE2D4FD8C6BF}"/>
          </ac:spMkLst>
        </pc:spChg>
        <pc:spChg chg="mod">
          <ac:chgData name="Alfred Asterjadhi" userId="39de57b9-85c0-4fd1-aaac-8ca2b6560ad0" providerId="ADAL" clId="{A0612C61-9E1C-4649-B042-3CF952C74FE7}" dt="2022-06-07T17:44:37.642" v="741" actId="313"/>
          <ac:spMkLst>
            <pc:docMk/>
            <pc:sldMk cId="2050222825" sldId="348"/>
            <ac:spMk id="6" creationId="{BB0A0FD2-1910-45A5-B2D0-6B427FDC767A}"/>
          </ac:spMkLst>
        </pc:spChg>
      </pc:sldChg>
      <pc:sldChg chg="modSp add mod">
        <pc:chgData name="Alfred Asterjadhi" userId="39de57b9-85c0-4fd1-aaac-8ca2b6560ad0" providerId="ADAL" clId="{A0612C61-9E1C-4649-B042-3CF952C74FE7}" dt="2022-06-07T17:44:38.160" v="742" actId="313"/>
        <pc:sldMkLst>
          <pc:docMk/>
          <pc:sldMk cId="1731012775" sldId="349"/>
        </pc:sldMkLst>
        <pc:spChg chg="mod">
          <ac:chgData name="Alfred Asterjadhi" userId="39de57b9-85c0-4fd1-aaac-8ca2b6560ad0" providerId="ADAL" clId="{A0612C61-9E1C-4649-B042-3CF952C74FE7}" dt="2022-06-07T16:38:42.655" v="530" actId="20577"/>
          <ac:spMkLst>
            <pc:docMk/>
            <pc:sldMk cId="1731012775" sldId="349"/>
            <ac:spMk id="2" creationId="{4B5F0D0E-8BB7-48AB-9160-728B8B3399A2}"/>
          </ac:spMkLst>
        </pc:spChg>
        <pc:spChg chg="mod">
          <ac:chgData name="Alfred Asterjadhi" userId="39de57b9-85c0-4fd1-aaac-8ca2b6560ad0" providerId="ADAL" clId="{A0612C61-9E1C-4649-B042-3CF952C74FE7}" dt="2022-06-07T17:44:38.160" v="742" actId="313"/>
          <ac:spMkLst>
            <pc:docMk/>
            <pc:sldMk cId="1731012775" sldId="349"/>
            <ac:spMk id="6" creationId="{974B2026-97FB-40D2-8F22-7E6D319B4EA2}"/>
          </ac:spMkLst>
        </pc:spChg>
      </pc:sldChg>
      <pc:sldChg chg="modSp add mod">
        <pc:chgData name="Alfred Asterjadhi" userId="39de57b9-85c0-4fd1-aaac-8ca2b6560ad0" providerId="ADAL" clId="{A0612C61-9E1C-4649-B042-3CF952C74FE7}" dt="2022-06-07T17:44:38.681" v="743" actId="313"/>
        <pc:sldMkLst>
          <pc:docMk/>
          <pc:sldMk cId="1370937286" sldId="350"/>
        </pc:sldMkLst>
        <pc:spChg chg="mod">
          <ac:chgData name="Alfred Asterjadhi" userId="39de57b9-85c0-4fd1-aaac-8ca2b6560ad0" providerId="ADAL" clId="{A0612C61-9E1C-4649-B042-3CF952C74FE7}" dt="2022-06-07T16:48:15.653" v="552" actId="20577"/>
          <ac:spMkLst>
            <pc:docMk/>
            <pc:sldMk cId="1370937286" sldId="350"/>
            <ac:spMk id="2" creationId="{4B5F0D0E-8BB7-48AB-9160-728B8B3399A2}"/>
          </ac:spMkLst>
        </pc:spChg>
        <pc:spChg chg="mod">
          <ac:chgData name="Alfred Asterjadhi" userId="39de57b9-85c0-4fd1-aaac-8ca2b6560ad0" providerId="ADAL" clId="{A0612C61-9E1C-4649-B042-3CF952C74FE7}" dt="2022-06-07T17:44:38.681" v="743" actId="313"/>
          <ac:spMkLst>
            <pc:docMk/>
            <pc:sldMk cId="1370937286" sldId="350"/>
            <ac:spMk id="6" creationId="{974B2026-97FB-40D2-8F22-7E6D319B4EA2}"/>
          </ac:spMkLst>
        </pc:spChg>
      </pc:sldChg>
      <pc:sldChg chg="modSp add mod">
        <pc:chgData name="Alfred Asterjadhi" userId="39de57b9-85c0-4fd1-aaac-8ca2b6560ad0" providerId="ADAL" clId="{A0612C61-9E1C-4649-B042-3CF952C74FE7}" dt="2022-06-07T17:44:39.224" v="744" actId="313"/>
        <pc:sldMkLst>
          <pc:docMk/>
          <pc:sldMk cId="264710179" sldId="351"/>
        </pc:sldMkLst>
        <pc:spChg chg="mod">
          <ac:chgData name="Alfred Asterjadhi" userId="39de57b9-85c0-4fd1-aaac-8ca2b6560ad0" providerId="ADAL" clId="{A0612C61-9E1C-4649-B042-3CF952C74FE7}" dt="2022-06-07T16:48:26.598" v="563" actId="20577"/>
          <ac:spMkLst>
            <pc:docMk/>
            <pc:sldMk cId="264710179" sldId="351"/>
            <ac:spMk id="2" creationId="{B6840888-B1D3-4EE4-984D-AE2D4FD8C6BF}"/>
          </ac:spMkLst>
        </pc:spChg>
        <pc:spChg chg="mod">
          <ac:chgData name="Alfred Asterjadhi" userId="39de57b9-85c0-4fd1-aaac-8ca2b6560ad0" providerId="ADAL" clId="{A0612C61-9E1C-4649-B042-3CF952C74FE7}" dt="2022-06-07T17:44:39.224" v="744" actId="313"/>
          <ac:spMkLst>
            <pc:docMk/>
            <pc:sldMk cId="264710179" sldId="351"/>
            <ac:spMk id="6" creationId="{BB0A0FD2-1910-45A5-B2D0-6B427FDC767A}"/>
          </ac:spMkLst>
        </pc:spChg>
      </pc:sldChg>
      <pc:sldChg chg="modSp add mod">
        <pc:chgData name="Alfred Asterjadhi" userId="39de57b9-85c0-4fd1-aaac-8ca2b6560ad0" providerId="ADAL" clId="{A0612C61-9E1C-4649-B042-3CF952C74FE7}" dt="2022-06-07T17:44:39.991" v="745" actId="313"/>
        <pc:sldMkLst>
          <pc:docMk/>
          <pc:sldMk cId="3579411611" sldId="352"/>
        </pc:sldMkLst>
        <pc:spChg chg="mod">
          <ac:chgData name="Alfred Asterjadhi" userId="39de57b9-85c0-4fd1-aaac-8ca2b6560ad0" providerId="ADAL" clId="{A0612C61-9E1C-4649-B042-3CF952C74FE7}" dt="2022-06-07T16:48:36.633" v="564"/>
          <ac:spMkLst>
            <pc:docMk/>
            <pc:sldMk cId="3579411611" sldId="352"/>
            <ac:spMk id="2" creationId="{4B5F0D0E-8BB7-48AB-9160-728B8B3399A2}"/>
          </ac:spMkLst>
        </pc:spChg>
        <pc:spChg chg="mod">
          <ac:chgData name="Alfred Asterjadhi" userId="39de57b9-85c0-4fd1-aaac-8ca2b6560ad0" providerId="ADAL" clId="{A0612C61-9E1C-4649-B042-3CF952C74FE7}" dt="2022-06-07T17:44:39.991" v="745" actId="313"/>
          <ac:spMkLst>
            <pc:docMk/>
            <pc:sldMk cId="3579411611" sldId="352"/>
            <ac:spMk id="6" creationId="{974B2026-97FB-40D2-8F22-7E6D319B4EA2}"/>
          </ac:spMkLst>
        </pc:spChg>
      </pc:sldChg>
      <pc:sldChg chg="modSp add mod">
        <pc:chgData name="Alfred Asterjadhi" userId="39de57b9-85c0-4fd1-aaac-8ca2b6560ad0" providerId="ADAL" clId="{A0612C61-9E1C-4649-B042-3CF952C74FE7}" dt="2022-06-07T17:52:25.371" v="831" actId="20577"/>
        <pc:sldMkLst>
          <pc:docMk/>
          <pc:sldMk cId="588130191" sldId="353"/>
        </pc:sldMkLst>
        <pc:spChg chg="mod">
          <ac:chgData name="Alfred Asterjadhi" userId="39de57b9-85c0-4fd1-aaac-8ca2b6560ad0" providerId="ADAL" clId="{A0612C61-9E1C-4649-B042-3CF952C74FE7}" dt="2022-06-07T16:48:55.365" v="571" actId="20577"/>
          <ac:spMkLst>
            <pc:docMk/>
            <pc:sldMk cId="588130191" sldId="353"/>
            <ac:spMk id="2" creationId="{4B5F0D0E-8BB7-48AB-9160-728B8B3399A2}"/>
          </ac:spMkLst>
        </pc:spChg>
        <pc:spChg chg="mod">
          <ac:chgData name="Alfred Asterjadhi" userId="39de57b9-85c0-4fd1-aaac-8ca2b6560ad0" providerId="ADAL" clId="{A0612C61-9E1C-4649-B042-3CF952C74FE7}" dt="2022-06-07T17:52:25.371" v="831" actId="20577"/>
          <ac:spMkLst>
            <pc:docMk/>
            <pc:sldMk cId="588130191" sldId="353"/>
            <ac:spMk id="3" creationId="{DFB0BA47-D7B6-4F95-932E-A7AA615BC440}"/>
          </ac:spMkLst>
        </pc:spChg>
        <pc:spChg chg="mod">
          <ac:chgData name="Alfred Asterjadhi" userId="39de57b9-85c0-4fd1-aaac-8ca2b6560ad0" providerId="ADAL" clId="{A0612C61-9E1C-4649-B042-3CF952C74FE7}" dt="2022-06-07T17:44:41.561" v="748" actId="313"/>
          <ac:spMkLst>
            <pc:docMk/>
            <pc:sldMk cId="588130191" sldId="353"/>
            <ac:spMk id="6" creationId="{974B2026-97FB-40D2-8F22-7E6D319B4EA2}"/>
          </ac:spMkLst>
        </pc:spChg>
      </pc:sldChg>
      <pc:sldChg chg="modSp add del mod">
        <pc:chgData name="Alfred Asterjadhi" userId="39de57b9-85c0-4fd1-aaac-8ca2b6560ad0" providerId="ADAL" clId="{A0612C61-9E1C-4649-B042-3CF952C74FE7}" dt="2022-06-07T17:40:03.138" v="666" actId="47"/>
        <pc:sldMkLst>
          <pc:docMk/>
          <pc:sldMk cId="3138222326" sldId="354"/>
        </pc:sldMkLst>
        <pc:spChg chg="mod">
          <ac:chgData name="Alfred Asterjadhi" userId="39de57b9-85c0-4fd1-aaac-8ca2b6560ad0" providerId="ADAL" clId="{A0612C61-9E1C-4649-B042-3CF952C74FE7}" dt="2022-06-07T16:49:10.100" v="575" actId="20577"/>
          <ac:spMkLst>
            <pc:docMk/>
            <pc:sldMk cId="3138222326" sldId="354"/>
            <ac:spMk id="2" creationId="{4B5F0D0E-8BB7-48AB-9160-728B8B3399A2}"/>
          </ac:spMkLst>
        </pc:spChg>
      </pc:sldChg>
      <pc:sldChg chg="modSp add mod">
        <pc:chgData name="Alfred Asterjadhi" userId="39de57b9-85c0-4fd1-aaac-8ca2b6560ad0" providerId="ADAL" clId="{A0612C61-9E1C-4649-B042-3CF952C74FE7}" dt="2022-06-07T17:51:19.593" v="821" actId="20577"/>
        <pc:sldMkLst>
          <pc:docMk/>
          <pc:sldMk cId="3909293924" sldId="355"/>
        </pc:sldMkLst>
        <pc:spChg chg="mod">
          <ac:chgData name="Alfred Asterjadhi" userId="39de57b9-85c0-4fd1-aaac-8ca2b6560ad0" providerId="ADAL" clId="{A0612C61-9E1C-4649-B042-3CF952C74FE7}" dt="2022-06-07T16:49:27.208" v="581" actId="20577"/>
          <ac:spMkLst>
            <pc:docMk/>
            <pc:sldMk cId="3909293924" sldId="355"/>
            <ac:spMk id="2" creationId="{4B5F0D0E-8BB7-48AB-9160-728B8B3399A2}"/>
          </ac:spMkLst>
        </pc:spChg>
        <pc:spChg chg="mod">
          <ac:chgData name="Alfred Asterjadhi" userId="39de57b9-85c0-4fd1-aaac-8ca2b6560ad0" providerId="ADAL" clId="{A0612C61-9E1C-4649-B042-3CF952C74FE7}" dt="2022-06-07T17:51:19.593" v="821" actId="20577"/>
          <ac:spMkLst>
            <pc:docMk/>
            <pc:sldMk cId="3909293924" sldId="355"/>
            <ac:spMk id="3" creationId="{DFB0BA47-D7B6-4F95-932E-A7AA615BC440}"/>
          </ac:spMkLst>
        </pc:spChg>
        <pc:spChg chg="mod">
          <ac:chgData name="Alfred Asterjadhi" userId="39de57b9-85c0-4fd1-aaac-8ca2b6560ad0" providerId="ADAL" clId="{A0612C61-9E1C-4649-B042-3CF952C74FE7}" dt="2022-06-07T17:44:43.176" v="751" actId="313"/>
          <ac:spMkLst>
            <pc:docMk/>
            <pc:sldMk cId="3909293924" sldId="355"/>
            <ac:spMk id="6" creationId="{974B2026-97FB-40D2-8F22-7E6D319B4EA2}"/>
          </ac:spMkLst>
        </pc:spChg>
      </pc:sldChg>
      <pc:sldChg chg="modSp add mod">
        <pc:chgData name="Alfred Asterjadhi" userId="39de57b9-85c0-4fd1-aaac-8ca2b6560ad0" providerId="ADAL" clId="{A0612C61-9E1C-4649-B042-3CF952C74FE7}" dt="2022-06-07T18:08:41.620" v="843" actId="20577"/>
        <pc:sldMkLst>
          <pc:docMk/>
          <pc:sldMk cId="3930036297" sldId="356"/>
        </pc:sldMkLst>
        <pc:spChg chg="mod">
          <ac:chgData name="Alfred Asterjadhi" userId="39de57b9-85c0-4fd1-aaac-8ca2b6560ad0" providerId="ADAL" clId="{A0612C61-9E1C-4649-B042-3CF952C74FE7}" dt="2022-06-07T16:49:38.189" v="583" actId="20577"/>
          <ac:spMkLst>
            <pc:docMk/>
            <pc:sldMk cId="3930036297" sldId="356"/>
            <ac:spMk id="2" creationId="{4B5F0D0E-8BB7-48AB-9160-728B8B3399A2}"/>
          </ac:spMkLst>
        </pc:spChg>
        <pc:spChg chg="mod">
          <ac:chgData name="Alfred Asterjadhi" userId="39de57b9-85c0-4fd1-aaac-8ca2b6560ad0" providerId="ADAL" clId="{A0612C61-9E1C-4649-B042-3CF952C74FE7}" dt="2022-06-07T18:08:41.620" v="843" actId="20577"/>
          <ac:spMkLst>
            <pc:docMk/>
            <pc:sldMk cId="3930036297" sldId="356"/>
            <ac:spMk id="3" creationId="{DFB0BA47-D7B6-4F95-932E-A7AA615BC440}"/>
          </ac:spMkLst>
        </pc:spChg>
        <pc:spChg chg="mod">
          <ac:chgData name="Alfred Asterjadhi" userId="39de57b9-85c0-4fd1-aaac-8ca2b6560ad0" providerId="ADAL" clId="{A0612C61-9E1C-4649-B042-3CF952C74FE7}" dt="2022-06-07T17:44:43.903" v="752" actId="313"/>
          <ac:spMkLst>
            <pc:docMk/>
            <pc:sldMk cId="3930036297" sldId="356"/>
            <ac:spMk id="6" creationId="{974B2026-97FB-40D2-8F22-7E6D319B4EA2}"/>
          </ac:spMkLst>
        </pc:spChg>
      </pc:sldChg>
      <pc:sldChg chg="modSp add mod">
        <pc:chgData name="Alfred Asterjadhi" userId="39de57b9-85c0-4fd1-aaac-8ca2b6560ad0" providerId="ADAL" clId="{A0612C61-9E1C-4649-B042-3CF952C74FE7}" dt="2022-06-07T17:44:40.529" v="746" actId="313"/>
        <pc:sldMkLst>
          <pc:docMk/>
          <pc:sldMk cId="2828608285" sldId="357"/>
        </pc:sldMkLst>
        <pc:spChg chg="mod">
          <ac:chgData name="Alfred Asterjadhi" userId="39de57b9-85c0-4fd1-aaac-8ca2b6560ad0" providerId="ADAL" clId="{A0612C61-9E1C-4649-B042-3CF952C74FE7}" dt="2022-06-07T17:39:43.944" v="663" actId="6549"/>
          <ac:spMkLst>
            <pc:docMk/>
            <pc:sldMk cId="2828608285" sldId="357"/>
            <ac:spMk id="2" creationId="{B6840888-B1D3-4EE4-984D-AE2D4FD8C6BF}"/>
          </ac:spMkLst>
        </pc:spChg>
        <pc:spChg chg="mod">
          <ac:chgData name="Alfred Asterjadhi" userId="39de57b9-85c0-4fd1-aaac-8ca2b6560ad0" providerId="ADAL" clId="{A0612C61-9E1C-4649-B042-3CF952C74FE7}" dt="2022-06-07T17:44:40.529" v="746" actId="313"/>
          <ac:spMkLst>
            <pc:docMk/>
            <pc:sldMk cId="2828608285" sldId="357"/>
            <ac:spMk id="6" creationId="{BB0A0FD2-1910-45A5-B2D0-6B427FDC767A}"/>
          </ac:spMkLst>
        </pc:spChg>
      </pc:sldChg>
      <pc:sldChg chg="modSp add mod">
        <pc:chgData name="Alfred Asterjadhi" userId="39de57b9-85c0-4fd1-aaac-8ca2b6560ad0" providerId="ADAL" clId="{A0612C61-9E1C-4649-B042-3CF952C74FE7}" dt="2022-06-07T17:44:41.033" v="747" actId="313"/>
        <pc:sldMkLst>
          <pc:docMk/>
          <pc:sldMk cId="2379446320" sldId="358"/>
        </pc:sldMkLst>
        <pc:spChg chg="mod">
          <ac:chgData name="Alfred Asterjadhi" userId="39de57b9-85c0-4fd1-aaac-8ca2b6560ad0" providerId="ADAL" clId="{A0612C61-9E1C-4649-B042-3CF952C74FE7}" dt="2022-06-07T17:39:48.343" v="665" actId="20577"/>
          <ac:spMkLst>
            <pc:docMk/>
            <pc:sldMk cId="2379446320" sldId="358"/>
            <ac:spMk id="2" creationId="{4B5F0D0E-8BB7-48AB-9160-728B8B3399A2}"/>
          </ac:spMkLst>
        </pc:spChg>
        <pc:spChg chg="mod">
          <ac:chgData name="Alfred Asterjadhi" userId="39de57b9-85c0-4fd1-aaac-8ca2b6560ad0" providerId="ADAL" clId="{A0612C61-9E1C-4649-B042-3CF952C74FE7}" dt="2022-06-07T17:44:41.033" v="747" actId="313"/>
          <ac:spMkLst>
            <pc:docMk/>
            <pc:sldMk cId="2379446320" sldId="358"/>
            <ac:spMk id="6" creationId="{974B2026-97FB-40D2-8F22-7E6D319B4EA2}"/>
          </ac:spMkLst>
        </pc:spChg>
      </pc:sldChg>
      <pc:sldChg chg="modSp add mod">
        <pc:chgData name="Alfred Asterjadhi" userId="39de57b9-85c0-4fd1-aaac-8ca2b6560ad0" providerId="ADAL" clId="{A0612C61-9E1C-4649-B042-3CF952C74FE7}" dt="2022-06-07T17:44:42.103" v="749" actId="313"/>
        <pc:sldMkLst>
          <pc:docMk/>
          <pc:sldMk cId="1620546785" sldId="359"/>
        </pc:sldMkLst>
        <pc:spChg chg="mod">
          <ac:chgData name="Alfred Asterjadhi" userId="39de57b9-85c0-4fd1-aaac-8ca2b6560ad0" providerId="ADAL" clId="{A0612C61-9E1C-4649-B042-3CF952C74FE7}" dt="2022-06-07T17:40:20.981" v="673" actId="20577"/>
          <ac:spMkLst>
            <pc:docMk/>
            <pc:sldMk cId="1620546785" sldId="359"/>
            <ac:spMk id="2" creationId="{B6840888-B1D3-4EE4-984D-AE2D4FD8C6BF}"/>
          </ac:spMkLst>
        </pc:spChg>
        <pc:spChg chg="mod">
          <ac:chgData name="Alfred Asterjadhi" userId="39de57b9-85c0-4fd1-aaac-8ca2b6560ad0" providerId="ADAL" clId="{A0612C61-9E1C-4649-B042-3CF952C74FE7}" dt="2022-06-07T17:44:42.103" v="749" actId="313"/>
          <ac:spMkLst>
            <pc:docMk/>
            <pc:sldMk cId="1620546785" sldId="359"/>
            <ac:spMk id="6" creationId="{BB0A0FD2-1910-45A5-B2D0-6B427FDC767A}"/>
          </ac:spMkLst>
        </pc:spChg>
      </pc:sldChg>
      <pc:sldChg chg="modSp add mod">
        <pc:chgData name="Alfred Asterjadhi" userId="39de57b9-85c0-4fd1-aaac-8ca2b6560ad0" providerId="ADAL" clId="{A0612C61-9E1C-4649-B042-3CF952C74FE7}" dt="2022-06-07T17:44:42.632" v="750" actId="313"/>
        <pc:sldMkLst>
          <pc:docMk/>
          <pc:sldMk cId="4066268139" sldId="360"/>
        </pc:sldMkLst>
        <pc:spChg chg="mod">
          <ac:chgData name="Alfred Asterjadhi" userId="39de57b9-85c0-4fd1-aaac-8ca2b6560ad0" providerId="ADAL" clId="{A0612C61-9E1C-4649-B042-3CF952C74FE7}" dt="2022-06-07T17:40:30.355" v="674"/>
          <ac:spMkLst>
            <pc:docMk/>
            <pc:sldMk cId="4066268139" sldId="360"/>
            <ac:spMk id="2" creationId="{4B5F0D0E-8BB7-48AB-9160-728B8B3399A2}"/>
          </ac:spMkLst>
        </pc:spChg>
        <pc:spChg chg="mod">
          <ac:chgData name="Alfred Asterjadhi" userId="39de57b9-85c0-4fd1-aaac-8ca2b6560ad0" providerId="ADAL" clId="{A0612C61-9E1C-4649-B042-3CF952C74FE7}" dt="2022-06-07T17:44:42.632" v="750" actId="313"/>
          <ac:spMkLst>
            <pc:docMk/>
            <pc:sldMk cId="4066268139" sldId="360"/>
            <ac:spMk id="6" creationId="{974B2026-97FB-40D2-8F22-7E6D319B4EA2}"/>
          </ac:spMkLst>
        </pc:spChg>
      </pc:sldChg>
      <pc:sldMasterChg chg="modSp mod">
        <pc:chgData name="Alfred Asterjadhi" userId="39de57b9-85c0-4fd1-aaac-8ca2b6560ad0" providerId="ADAL" clId="{A0612C61-9E1C-4649-B042-3CF952C74FE7}" dt="2022-06-06T23:17:46.496" v="5" actId="20577"/>
        <pc:sldMasterMkLst>
          <pc:docMk/>
          <pc:sldMasterMk cId="0" sldId="2147483648"/>
        </pc:sldMasterMkLst>
        <pc:spChg chg="mod">
          <ac:chgData name="Alfred Asterjadhi" userId="39de57b9-85c0-4fd1-aaac-8ca2b6560ad0" providerId="ADAL" clId="{A0612C61-9E1C-4649-B042-3CF952C74FE7}" dt="2022-06-06T23:17:46.496" v="5"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7/10/2022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802.11-22/0862r1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2/11-22-1008-00-00be-lb266-cr-for-misc-cids-in-clause-9-4-2.docx" TargetMode="External"/><Relationship Id="rId3" Type="http://schemas.openxmlformats.org/officeDocument/2006/relationships/hyperlink" Target="https://mentor.ieee.org/802.11/dcn/22/11-22-0993-00-00be-lb266-cr-for-9-3-1-22-3.docx" TargetMode="External"/><Relationship Id="rId7" Type="http://schemas.openxmlformats.org/officeDocument/2006/relationships/hyperlink" Target="https://mentor.ieee.org/802.11/dcn/22/11-22-1005-00-00be-lb266-cr-for-ba-operation-with-mlo.docx" TargetMode="External"/><Relationship Id="rId2" Type="http://schemas.openxmlformats.org/officeDocument/2006/relationships/hyperlink" Target="https://mentor.ieee.org/802.11/dcn/22/11-22-0992-00-00be-lb266-cr-for-9-3-1-22-1.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004-00-00be-lb266-cr-for-ps-operation-with-mlo.docx" TargetMode="External"/><Relationship Id="rId5" Type="http://schemas.openxmlformats.org/officeDocument/2006/relationships/hyperlink" Target="https://mentor.ieee.org/802.11/dcn/22/11-22-0999-00-00be-lb266-cr-for-9-3-1-22-2.docx" TargetMode="External"/><Relationship Id="rId4" Type="http://schemas.openxmlformats.org/officeDocument/2006/relationships/hyperlink" Target="https://mentor.ieee.org/802.11/dcn/22/11-22-0997-00-00be-cr-for-10-3-14-2-and-10-3-14-3.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2/11-22-1027-00-00be-d2-0-comment-resolution-on-u-sig-part-1.docx" TargetMode="External"/><Relationship Id="rId3" Type="http://schemas.openxmlformats.org/officeDocument/2006/relationships/hyperlink" Target="https://mentor.ieee.org/802.11/dcn/22/11-22-1014-00-00be-resolution-of-cids-in-clause-3-1-related-to-epcs-cc-266.docx" TargetMode="External"/><Relationship Id="rId7" Type="http://schemas.openxmlformats.org/officeDocument/2006/relationships/hyperlink" Target="https://mentor.ieee.org/802.11/dcn/22/11-22-1024-00-00be-lb266-crs-on-cca-sensitivity.docx" TargetMode="External"/><Relationship Id="rId2" Type="http://schemas.openxmlformats.org/officeDocument/2006/relationships/hyperlink" Target="https://mentor.ieee.org/802.11/dcn/22/11-22-1009-00-00be-cr-for-35-3-13.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019-00-00be-lb266-cr-for-clause-9-3-3.docx" TargetMode="External"/><Relationship Id="rId5" Type="http://schemas.openxmlformats.org/officeDocument/2006/relationships/hyperlink" Target="https://mentor.ieee.org/802.11/dcn/22/11-22-1016-00-00be-cr-for-table-35-7.docx" TargetMode="External"/><Relationship Id="rId4" Type="http://schemas.openxmlformats.org/officeDocument/2006/relationships/hyperlink" Target="https://mentor.ieee.org/802.11/dcn/22/11-22-1015-00-00be-resolution-of-epcs-related-cids-in-clause-4-5-13-cc-266.docx" TargetMode="External"/><Relationship Id="rId9" Type="http://schemas.openxmlformats.org/officeDocument/2006/relationships/hyperlink" Target="https://mentor.ieee.org/802.11/dcn/22/11-22-1029-00-00be-lb266-cr-for-35-3-4-1.doc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2/11-22-0887-01-00be-enhancements-for-massive-tsn.pptx" TargetMode="External"/><Relationship Id="rId2" Type="http://schemas.openxmlformats.org/officeDocument/2006/relationships/hyperlink" Target="https://mentor.ieee.org/802.11/dcn/21/11-21-1887-00-00be-conditional-str.pptx"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2/11-22-1027-00-00be-d2-0-comment-resolution-on-u-sig-part-1.docx" TargetMode="External"/><Relationship Id="rId2" Type="http://schemas.openxmlformats.org/officeDocument/2006/relationships/hyperlink" Target="https://mentor.ieee.org/802.11/dcn/22/11-22-1024-00-00be-lb266-crs-on-cca-sensitivity.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2/11-22-1015-00-00be-resolution-of-epcs-related-cids-in-clause-4-5-13-cc-266.docx" TargetMode="External"/><Relationship Id="rId3" Type="http://schemas.openxmlformats.org/officeDocument/2006/relationships/hyperlink" Target="https://mentor.ieee.org/802.11/dcn/22/11-22-1004-00-00be-lb266-cr-for-ps-operation-with-mlo.docx" TargetMode="External"/><Relationship Id="rId7" Type="http://schemas.openxmlformats.org/officeDocument/2006/relationships/hyperlink" Target="https://mentor.ieee.org/802.11/dcn/22/11-22-1014-00-00be-resolution-of-cids-in-clause-3-1-related-to-epcs-cc-266.docx" TargetMode="External"/><Relationship Id="rId2" Type="http://schemas.openxmlformats.org/officeDocument/2006/relationships/hyperlink" Target="https://mentor.ieee.org/802.11/dcn/22/11-22-0997-00-00be-cr-for-10-3-14-2-and-10-3-14-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09-00-00be-cr-for-35-3-13.docx" TargetMode="External"/><Relationship Id="rId5" Type="http://schemas.openxmlformats.org/officeDocument/2006/relationships/hyperlink" Target="https://mentor.ieee.org/802.11/dcn/22/11-22-1008-00-00be-lb266-cr-for-misc-cids-in-clause-9-4-2.docx" TargetMode="External"/><Relationship Id="rId4" Type="http://schemas.openxmlformats.org/officeDocument/2006/relationships/hyperlink" Target="https://mentor.ieee.org/802.11/dcn/22/11-22-1005-00-00be-lb266-cr-for-ba-operation-with-mlo.docx" TargetMode="External"/><Relationship Id="rId9" Type="http://schemas.openxmlformats.org/officeDocument/2006/relationships/hyperlink" Target="https://mentor.ieee.org/802.11/dcn/22/11-22-1019-00-00be-lb266-cr-for-clause-9-3-3.doc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2/11-22-0992-00-00be-lb266-cr-for-9-3-1-22-1.docx" TargetMode="External"/><Relationship Id="rId2" Type="http://schemas.openxmlformats.org/officeDocument/2006/relationships/hyperlink" Target="https://mentor.ieee.org/802.11/dcn/22/11-22-0972-02-00be-tgbe-editor-s-report-on-lb266.ppt"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16-00-00be-cr-for-table-35-7.docx" TargetMode="External"/><Relationship Id="rId5" Type="http://schemas.openxmlformats.org/officeDocument/2006/relationships/hyperlink" Target="https://mentor.ieee.org/802.11/dcn/22/11-22-0999-00-00be-lb266-cr-for-9-3-1-22-2.docx" TargetMode="External"/><Relationship Id="rId4" Type="http://schemas.openxmlformats.org/officeDocument/2006/relationships/hyperlink" Target="https://mentor.ieee.org/802.11/dcn/22/11-22-0993-00-00be-lb266-cr-for-9-3-1-22-3.doc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eb.cvent.com/event/5ab3e363-ef4b-45fe-b35d-cd88bf622491/summar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July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2022-07-08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May 2022 meeting and conf calls</a:t>
            </a:r>
          </a:p>
          <a:p>
            <a:pPr>
              <a:buFont typeface="Arial" panose="020B0604020202020204" pitchFamily="34" charset="0"/>
              <a:buChar char="•"/>
            </a:pPr>
            <a:r>
              <a:rPr lang="en-US" sz="1800" dirty="0"/>
              <a:t>Approve TGbe minutes from May 2022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Goals for September 2022</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449387"/>
            <a:ext cx="4648199" cy="5026026"/>
          </a:xfrm>
        </p:spPr>
        <p:txBody>
          <a:bodyPr/>
          <a:lstStyle/>
          <a:p>
            <a:pPr lvl="0">
              <a:buFont typeface="Arial" panose="020B0604020202020204" pitchFamily="34" charset="0"/>
              <a:buChar char="•"/>
            </a:pPr>
            <a:r>
              <a:rPr lang="en-US" altLang="en-US" sz="1050" dirty="0"/>
              <a:t>Monday, AM1, MAC/PHY (08:00-10:00)</a:t>
            </a:r>
          </a:p>
          <a:p>
            <a:pPr lvl="1">
              <a:lnSpc>
                <a:spcPct val="80000"/>
              </a:lnSpc>
              <a:buFont typeface="Arial" panose="020B0604020202020204" pitchFamily="34" charset="0"/>
              <a:buChar char="•"/>
            </a:pPr>
            <a:r>
              <a:rPr lang="en-US" altLang="en-US" sz="1000" dirty="0"/>
              <a:t>PHY Ad-Hoc session (chaired by Sigurd Schelstraete)</a:t>
            </a:r>
          </a:p>
          <a:p>
            <a:pPr lvl="1">
              <a:lnSpc>
                <a:spcPct val="80000"/>
              </a:lnSpc>
              <a:buFont typeface="Arial" panose="020B0604020202020204" pitchFamily="34" charset="0"/>
              <a:buChar char="•"/>
            </a:pPr>
            <a:r>
              <a:rPr lang="en-US" altLang="en-US" sz="1000" dirty="0"/>
              <a:t>MAC Ad-Hoc session (chaired by Liwen Chu)</a:t>
            </a:r>
          </a:p>
          <a:p>
            <a:pPr lvl="0">
              <a:buFont typeface="Arial" panose="020B0604020202020204" pitchFamily="34" charset="0"/>
              <a:buChar char="•"/>
            </a:pPr>
            <a:r>
              <a:rPr lang="en-US" altLang="en-US" sz="1050" dirty="0"/>
              <a:t>Monday, PM1, Joint (13:30-15:30)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Summary from May 2022 meeting and conf calls</a:t>
            </a:r>
          </a:p>
          <a:p>
            <a:pPr marL="800100" lvl="1" indent="-342900">
              <a:buFont typeface="Arial" panose="020B0604020202020204" pitchFamily="34" charset="0"/>
              <a:buChar char="•"/>
            </a:pPr>
            <a:r>
              <a:rPr lang="en-US" altLang="en-US" sz="1000" dirty="0"/>
              <a:t>Approve TG minutes and confirm TGbe secretary</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endParaRPr lang="en-US" altLang="en-US" sz="600" dirty="0"/>
          </a:p>
          <a:p>
            <a:pPr lvl="0">
              <a:buFont typeface="Arial" panose="020B0604020202020204" pitchFamily="34" charset="0"/>
              <a:buChar char="•"/>
            </a:pPr>
            <a:r>
              <a:rPr lang="en-US" altLang="en-US" sz="1050" dirty="0"/>
              <a:t>Monday, PM2, MAC/PHY (16:00-18:00)</a:t>
            </a:r>
          </a:p>
          <a:p>
            <a:pPr lvl="1">
              <a:lnSpc>
                <a:spcPct val="80000"/>
              </a:lnSpc>
              <a:buFont typeface="Arial" panose="020B0604020202020204" pitchFamily="34" charset="0"/>
              <a:buChar char="•"/>
            </a:pPr>
            <a:r>
              <a:rPr lang="en-US" altLang="en-US" sz="1000" dirty="0"/>
              <a:t>PHY Ad-Hoc session (chaired by Sigurd Schelstraete)</a:t>
            </a:r>
          </a:p>
          <a:p>
            <a:pPr lvl="1">
              <a:lnSpc>
                <a:spcPct val="80000"/>
              </a:lnSpc>
              <a:buFont typeface="Arial" panose="020B0604020202020204" pitchFamily="34" charset="0"/>
              <a:buChar char="•"/>
            </a:pPr>
            <a:r>
              <a:rPr lang="en-US" altLang="en-US" sz="1000" dirty="0"/>
              <a:t>MAC Ad-Hoc session (chaired by Liwen Chu)</a:t>
            </a:r>
          </a:p>
          <a:p>
            <a:pPr>
              <a:buFont typeface="Arial" panose="020B0604020202020204" pitchFamily="34" charset="0"/>
              <a:buChar char="•"/>
            </a:pPr>
            <a:r>
              <a:rPr lang="en-US" altLang="en-US" sz="1050" dirty="0"/>
              <a:t>Tuesday,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p>
          <a:p>
            <a:pPr lvl="0">
              <a:buFont typeface="Arial" panose="020B0604020202020204" pitchFamily="34" charset="0"/>
              <a:buChar char="•"/>
            </a:pPr>
            <a:r>
              <a:rPr lang="en-US" altLang="en-US" sz="1050" dirty="0"/>
              <a:t>Tuesday, PM1, MAC/PHY (13:30-15:30)</a:t>
            </a:r>
          </a:p>
          <a:p>
            <a:pPr lvl="1">
              <a:lnSpc>
                <a:spcPct val="80000"/>
              </a:lnSpc>
              <a:buFont typeface="Arial" panose="020B0604020202020204" pitchFamily="34" charset="0"/>
              <a:buChar char="•"/>
            </a:pPr>
            <a:r>
              <a:rPr lang="en-US" altLang="en-US" sz="1000" dirty="0"/>
              <a:t>PHY Ad-Hoc session (chaired by Sigurd Schelstraete)</a:t>
            </a:r>
          </a:p>
          <a:p>
            <a:pPr lvl="1">
              <a:lnSpc>
                <a:spcPct val="80000"/>
              </a:lnSpc>
              <a:buFont typeface="Arial" panose="020B0604020202020204" pitchFamily="34" charset="0"/>
              <a:buChar char="•"/>
            </a:pPr>
            <a:r>
              <a:rPr lang="en-US" altLang="en-US" sz="1000" dirty="0"/>
              <a:t>MAC Ad-Hoc session (chaired by Liwen Chu)</a:t>
            </a:r>
          </a:p>
          <a:p>
            <a:pPr lvl="0">
              <a:buFont typeface="Arial" panose="020B0604020202020204" pitchFamily="34" charset="0"/>
              <a:buChar char="•"/>
            </a:pPr>
            <a:r>
              <a:rPr lang="en-US" altLang="en-US" sz="1050" dirty="0"/>
              <a:t>Tuesday, PM2, MAC/PHY (16:00-18:00)</a:t>
            </a:r>
          </a:p>
          <a:p>
            <a:pPr lvl="1">
              <a:lnSpc>
                <a:spcPct val="80000"/>
              </a:lnSpc>
              <a:buFont typeface="Arial" panose="020B0604020202020204" pitchFamily="34" charset="0"/>
              <a:buChar char="•"/>
            </a:pPr>
            <a:r>
              <a:rPr lang="en-US" altLang="en-US" sz="1000" dirty="0"/>
              <a:t>PHY Ad-Hoc session (chaired by Sigurd Schelstraete)</a:t>
            </a:r>
          </a:p>
          <a:p>
            <a:pPr lvl="1">
              <a:lnSpc>
                <a:spcPct val="80000"/>
              </a:lnSpc>
              <a:buFont typeface="Arial" panose="020B0604020202020204" pitchFamily="34" charset="0"/>
              <a:buChar char="•"/>
            </a:pPr>
            <a:r>
              <a:rPr lang="en-US" altLang="en-US" sz="1000" dirty="0"/>
              <a:t>MAC Ad-Hoc session (chaired by Liwen Chu)</a:t>
            </a: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July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449387"/>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050" dirty="0"/>
              <a:t>Wednesday,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Motions</a:t>
            </a:r>
          </a:p>
          <a:p>
            <a:pPr marL="800100" lvl="1" indent="-342900">
              <a:buFont typeface="Arial" panose="020B0604020202020204" pitchFamily="34" charset="0"/>
              <a:buChar char="•"/>
            </a:pPr>
            <a:r>
              <a:rPr lang="en-US" altLang="en-US" sz="1000" dirty="0"/>
              <a:t>Recess</a:t>
            </a:r>
          </a:p>
          <a:p>
            <a:pPr lvl="0">
              <a:buFont typeface="Arial" panose="020B0604020202020204" pitchFamily="34" charset="0"/>
              <a:buChar char="•"/>
            </a:pPr>
            <a:r>
              <a:rPr lang="en-US" altLang="en-US" sz="1050" dirty="0"/>
              <a:t>Wednesday, PM2, MAC/PHY (16:00-18:00)</a:t>
            </a:r>
          </a:p>
          <a:p>
            <a:pPr lvl="1">
              <a:lnSpc>
                <a:spcPct val="80000"/>
              </a:lnSpc>
              <a:buFont typeface="Arial" panose="020B0604020202020204" pitchFamily="34" charset="0"/>
              <a:buChar char="•"/>
            </a:pPr>
            <a:r>
              <a:rPr lang="en-US" altLang="en-US" sz="1000" dirty="0"/>
              <a:t>PHY Ad-Hoc session (chaired by Sigurd Schelstraete)</a:t>
            </a:r>
          </a:p>
          <a:p>
            <a:pPr lvl="1">
              <a:lnSpc>
                <a:spcPct val="80000"/>
              </a:lnSpc>
              <a:buFont typeface="Arial" panose="020B0604020202020204" pitchFamily="34" charset="0"/>
              <a:buChar char="•"/>
            </a:pPr>
            <a:r>
              <a:rPr lang="en-US" altLang="en-US" sz="1000" dirty="0"/>
              <a:t>MAC Ad-Hoc session (chaired by Liwen Chu)</a:t>
            </a:r>
          </a:p>
          <a:p>
            <a:pPr>
              <a:buFont typeface="Arial" panose="020B0604020202020204" pitchFamily="34" charset="0"/>
              <a:buChar char="•"/>
            </a:pPr>
            <a:r>
              <a:rPr lang="en-US" altLang="en-US" sz="1050" dirty="0"/>
              <a:t>Thursday,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p>
          <a:p>
            <a:pPr>
              <a:buFont typeface="Arial" panose="020B0604020202020204" pitchFamily="34" charset="0"/>
              <a:buChar char="•"/>
            </a:pPr>
            <a:r>
              <a:rPr lang="en-US" altLang="en-US" sz="1050" dirty="0"/>
              <a:t>Thursday, AM2, Joint (10:30-12:30)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Motions</a:t>
            </a:r>
          </a:p>
          <a:p>
            <a:pPr marL="800100" lvl="1" indent="-342900">
              <a:buFont typeface="Arial" panose="020B0604020202020204" pitchFamily="34" charset="0"/>
              <a:buChar char="•"/>
            </a:pPr>
            <a:r>
              <a:rPr lang="en-US" sz="1000" dirty="0"/>
              <a:t>Goals for September 2022</a:t>
            </a:r>
          </a:p>
          <a:p>
            <a:pPr marL="800100" lvl="1" indent="-342900">
              <a:buFont typeface="Arial" panose="020B0604020202020204" pitchFamily="34" charset="0"/>
              <a:buChar char="•"/>
            </a:pPr>
            <a:r>
              <a:rPr lang="en-US" sz="1000" dirty="0"/>
              <a:t>Teleconference Plan</a:t>
            </a:r>
          </a:p>
          <a:p>
            <a:pPr marL="800100" lvl="1" indent="-342900">
              <a:buFont typeface="Arial" panose="020B0604020202020204" pitchFamily="34" charset="0"/>
              <a:buChar char="•"/>
            </a:pPr>
            <a:r>
              <a:rPr lang="en-US" altLang="en-US" sz="10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July 2022</a:t>
            </a:r>
            <a:endParaRPr lang="en-GB" dirty="0"/>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239368433"/>
              </p:ext>
            </p:extLst>
          </p:nvPr>
        </p:nvGraphicFramePr>
        <p:xfrm>
          <a:off x="826833" y="2282825"/>
          <a:ext cx="7016939" cy="304800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t> </a:t>
                      </a:r>
                      <a:r>
                        <a:rPr lang="en-US" sz="1800" b="0" dirty="0">
                          <a:solidFill>
                            <a:schemeClr val="tx1"/>
                          </a:solidFill>
                        </a:rPr>
                        <a:t>TGbe</a:t>
                      </a:r>
                      <a:endParaRPr lang="en-US" b="0"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algn="ctr"/>
                      <a:endParaRPr lang="en-US" sz="1800" b="0" dirty="0"/>
                    </a:p>
                  </a:txBody>
                  <a:tcPr/>
                </a:tc>
                <a:tc>
                  <a:txBody>
                    <a:bodyPr/>
                    <a:lstStyle/>
                    <a:p>
                      <a:pPr algn="ctr"/>
                      <a:endParaRPr lang="en-US" sz="1200" b="0" dirty="0"/>
                    </a:p>
                  </a:txBody>
                  <a:tcPr/>
                </a:tc>
                <a:tc>
                  <a:txBody>
                    <a:bodyPr/>
                    <a:lstStyle/>
                    <a:p>
                      <a:pPr algn="ctr"/>
                      <a:endParaRPr lang="en-US" sz="18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t> </a:t>
                      </a:r>
                      <a:r>
                        <a:rPr lang="en-US" sz="1800" b="0" dirty="0"/>
                        <a:t>TGbe</a:t>
                      </a:r>
                      <a:endParaRPr lang="en-US" b="0" dirty="0"/>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algn="ctr"/>
                      <a:r>
                        <a:rPr lang="en-US" sz="1800" b="0" dirty="0">
                          <a:solidFill>
                            <a:schemeClr val="tx1"/>
                          </a:solidFill>
                        </a:rPr>
                        <a:t>TGbe</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endParaRPr lang="en-US" sz="18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algn="ctr"/>
                      <a:r>
                        <a:rPr lang="en-US" sz="1800" b="0" dirty="0">
                          <a:solidFill>
                            <a:schemeClr val="tx1"/>
                          </a:solidFill>
                        </a:rPr>
                        <a:t>TGbe Ad-Hoc</a:t>
                      </a:r>
                    </a:p>
                    <a:p>
                      <a:pPr algn="ctr"/>
                      <a:r>
                        <a:rPr lang="en-US" sz="1800" b="0" dirty="0">
                          <a:solidFill>
                            <a:schemeClr val="tx1"/>
                          </a:solidFill>
                        </a:rPr>
                        <a:t>[MAC/PHY]</a:t>
                      </a:r>
                      <a:r>
                        <a:rPr lang="en-US" b="0" dirty="0"/>
                        <a:t> </a:t>
                      </a:r>
                      <a:endParaRPr lang="en-US" sz="18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TGbe Ad-Hoc</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[MAC/PHY]</a:t>
                      </a:r>
                      <a:endParaRPr lang="en-US" sz="1800" b="0" kern="1200" noProof="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TGbe Ad-Hoc</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[MAC/PHY]</a:t>
                      </a:r>
                      <a:endParaRPr lang="en-US" sz="1800" b="0" kern="1200" noProof="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endParaRPr lang="en-US"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p>
                  </a:txBody>
                  <a:tcPr/>
                </a:tc>
                <a:tc>
                  <a:txBody>
                    <a:bodyPr/>
                    <a:lstStyle/>
                    <a:p>
                      <a:pPr algn="ctr"/>
                      <a:endParaRPr lang="en-US" b="0" dirty="0"/>
                    </a:p>
                  </a:txBody>
                  <a:tcPr/>
                </a:tc>
                <a:tc>
                  <a:txBody>
                    <a:bodyPr/>
                    <a:lstStyle/>
                    <a:p>
                      <a:pPr algn="ctr"/>
                      <a:endParaRPr lang="en-US" b="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Montreal, Canada</a:t>
            </a:r>
          </a:p>
          <a:p>
            <a:pPr algn="ctr">
              <a:lnSpc>
                <a:spcPct val="90000"/>
              </a:lnSpc>
              <a:buFontTx/>
              <a:buNone/>
            </a:pPr>
            <a:r>
              <a:rPr lang="en-US" sz="4000" dirty="0">
                <a:latin typeface="Arial" panose="020B0604020202020204" pitchFamily="34" charset="0"/>
              </a:rPr>
              <a:t>July 10-15,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July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715972211"/>
              </p:ext>
            </p:extLst>
          </p:nvPr>
        </p:nvGraphicFramePr>
        <p:xfrm>
          <a:off x="851217" y="1582301"/>
          <a:ext cx="7759383" cy="4671334"/>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901383">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kern="1200" dirty="0">
                          <a:solidFill>
                            <a:schemeClr val="tx1"/>
                          </a:solidFill>
                          <a:latin typeface="+mn-lt"/>
                          <a:ea typeface="+mn-ea"/>
                          <a:cs typeface="+mn-cs"/>
                          <a:hlinkClick r:id="rId2"/>
                        </a:rPr>
                        <a:t>992r0</a:t>
                      </a:r>
                      <a:r>
                        <a:rPr lang="en-US" sz="1200" b="0" kern="1200" dirty="0">
                          <a:solidFill>
                            <a:schemeClr val="tx1"/>
                          </a:solidFill>
                          <a:latin typeface="+mn-lt"/>
                          <a:ea typeface="+mn-ea"/>
                          <a:cs typeface="+mn-cs"/>
                        </a:rPr>
                        <a:t> </a:t>
                      </a:r>
                    </a:p>
                  </a:txBody>
                  <a:tcPr marL="0" marR="9525" marT="9525" marB="0" anchor="b"/>
                </a:tc>
                <a:tc>
                  <a:txBody>
                    <a:bodyPr/>
                    <a:lstStyle/>
                    <a:p>
                      <a:pPr algn="l" fontAlgn="b"/>
                      <a:r>
                        <a:rPr lang="en-US" sz="1200" b="0" kern="1200" dirty="0">
                          <a:solidFill>
                            <a:schemeClr val="tx1"/>
                          </a:solidFill>
                          <a:latin typeface="+mn-lt"/>
                          <a:ea typeface="+mn-ea"/>
                          <a:cs typeface="+mn-cs"/>
                        </a:rPr>
                        <a:t>LB266 CR for 9.3.1.22.1</a:t>
                      </a:r>
                    </a:p>
                  </a:txBody>
                  <a:tcPr marL="9525" marR="9525" marT="9525" marB="0" anchor="b"/>
                </a:tc>
                <a:tc>
                  <a:txBody>
                    <a:bodyPr/>
                    <a:lstStyle/>
                    <a:p>
                      <a:pPr algn="ctr" fontAlgn="b"/>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7</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kern="1200" dirty="0">
                          <a:solidFill>
                            <a:schemeClr val="tx1"/>
                          </a:solidFill>
                          <a:latin typeface="+mn-lt"/>
                          <a:ea typeface="+mn-ea"/>
                          <a:cs typeface="+mn-cs"/>
                          <a:hlinkClick r:id="rId3"/>
                        </a:rPr>
                        <a:t>993r0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9.3.1.22.3</a:t>
                      </a:r>
                    </a:p>
                  </a:txBody>
                  <a:tcPr marL="9525" marR="9525" marT="9525" marB="0" anchor="b"/>
                </a:tc>
                <a:tc>
                  <a:txBody>
                    <a:bodyPr/>
                    <a:lstStyle/>
                    <a:p>
                      <a:pPr algn="ctr" fontAlgn="b"/>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2</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kern="1200" dirty="0">
                          <a:solidFill>
                            <a:schemeClr val="tx1"/>
                          </a:solidFill>
                          <a:latin typeface="+mn-lt"/>
                          <a:ea typeface="+mn-ea"/>
                          <a:cs typeface="+mn-cs"/>
                          <a:hlinkClick r:id="rId4"/>
                        </a:rPr>
                        <a:t>997r0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CR for 10.3.14.2 and 10.3.14.3</a:t>
                      </a:r>
                    </a:p>
                  </a:txBody>
                  <a:tcPr marL="9525" marR="9525" marT="9525" marB="0" anchor="b"/>
                </a:tc>
                <a:tc>
                  <a:txBody>
                    <a:bodyPr/>
                    <a:lstStyle/>
                    <a:p>
                      <a:pPr algn="ctr" fontAlgn="b"/>
                      <a:r>
                        <a:rPr lang="en-US" sz="1200" b="0" kern="1200" dirty="0">
                          <a:solidFill>
                            <a:schemeClr val="tx1"/>
                          </a:solidFill>
                          <a:latin typeface="+mn-lt"/>
                          <a:ea typeface="+mn-ea"/>
                          <a:cs typeface="+mn-cs"/>
                        </a:rPr>
                        <a:t>Po-Kai Huang</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18</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kern="1200" dirty="0">
                          <a:solidFill>
                            <a:schemeClr val="tx1"/>
                          </a:solidFill>
                          <a:latin typeface="+mn-lt"/>
                          <a:ea typeface="+mn-ea"/>
                          <a:cs typeface="+mn-cs"/>
                          <a:hlinkClick r:id="rId5"/>
                        </a:rPr>
                        <a:t>999r0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9.3.1.22.2</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9</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kern="1200" dirty="0">
                          <a:solidFill>
                            <a:schemeClr val="tx1"/>
                          </a:solidFill>
                          <a:latin typeface="+mn-lt"/>
                          <a:ea typeface="+mn-ea"/>
                          <a:cs typeface="+mn-cs"/>
                        </a:rPr>
                        <a:t>1000r0</a:t>
                      </a:r>
                    </a:p>
                  </a:txBody>
                  <a:tcPr marL="0" marR="9525" marT="9525" marB="0" anchor="b"/>
                </a:tc>
                <a:tc>
                  <a:txBody>
                    <a:bodyPr/>
                    <a:lstStyle/>
                    <a:p>
                      <a:pPr algn="l" fontAlgn="b"/>
                      <a:r>
                        <a:rPr lang="en-US" sz="1200" b="0" kern="1200" dirty="0">
                          <a:solidFill>
                            <a:schemeClr val="tx1"/>
                          </a:solidFill>
                          <a:latin typeface="+mn-lt"/>
                          <a:ea typeface="+mn-ea"/>
                          <a:cs typeface="+mn-cs"/>
                        </a:rPr>
                        <a:t>LB266 CR for 9.3.1.22.4</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kern="1200" dirty="0">
                          <a:solidFill>
                            <a:schemeClr val="tx1"/>
                          </a:solidFill>
                          <a:latin typeface="+mn-lt"/>
                          <a:ea typeface="+mn-ea"/>
                          <a:cs typeface="+mn-cs"/>
                        </a:rPr>
                        <a:t>1001r0</a:t>
                      </a:r>
                    </a:p>
                  </a:txBody>
                  <a:tcPr marL="0" marR="9525" marT="9525" marB="0" anchor="b"/>
                </a:tc>
                <a:tc>
                  <a:txBody>
                    <a:bodyPr/>
                    <a:lstStyle/>
                    <a:p>
                      <a:pPr algn="l" fontAlgn="b"/>
                      <a:r>
                        <a:rPr lang="en-US" sz="1200" b="0" kern="1200" dirty="0">
                          <a:solidFill>
                            <a:schemeClr val="tx1"/>
                          </a:solidFill>
                          <a:latin typeface="+mn-lt"/>
                          <a:ea typeface="+mn-ea"/>
                          <a:cs typeface="+mn-cs"/>
                        </a:rPr>
                        <a:t>LB266 CR for 9.3.1.22.5</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kern="1200" dirty="0">
                          <a:solidFill>
                            <a:schemeClr val="tx1"/>
                          </a:solidFill>
                          <a:latin typeface="+mn-lt"/>
                          <a:ea typeface="+mn-ea"/>
                          <a:cs typeface="+mn-cs"/>
                        </a:rPr>
                        <a:t>1002r0</a:t>
                      </a:r>
                    </a:p>
                  </a:txBody>
                  <a:tcPr marL="0" marR="9525" marT="9525" marB="0" anchor="b"/>
                </a:tc>
                <a:tc>
                  <a:txBody>
                    <a:bodyPr/>
                    <a:lstStyle/>
                    <a:p>
                      <a:pPr algn="l" fontAlgn="b"/>
                      <a:r>
                        <a:rPr lang="en-US" sz="1200" b="0" kern="1200" dirty="0">
                          <a:solidFill>
                            <a:schemeClr val="tx1"/>
                          </a:solidFill>
                          <a:latin typeface="+mn-lt"/>
                          <a:ea typeface="+mn-ea"/>
                          <a:cs typeface="+mn-cs"/>
                        </a:rPr>
                        <a:t>LB266 CR for 9.3.1.22.9</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Yanjun Sun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kern="1200" dirty="0">
                          <a:solidFill>
                            <a:schemeClr val="tx1"/>
                          </a:solidFill>
                          <a:latin typeface="+mn-lt"/>
                          <a:ea typeface="+mn-ea"/>
                          <a:cs typeface="+mn-cs"/>
                        </a:rPr>
                        <a:t>1003r0</a:t>
                      </a:r>
                    </a:p>
                  </a:txBody>
                  <a:tcPr marL="0" marR="9525" marT="9525" marB="0" anchor="b"/>
                </a:tc>
                <a:tc>
                  <a:txBody>
                    <a:bodyPr/>
                    <a:lstStyle/>
                    <a:p>
                      <a:pPr algn="l" fontAlgn="b"/>
                      <a:r>
                        <a:rPr lang="en-US" sz="1200" b="0" kern="1200" dirty="0">
                          <a:solidFill>
                            <a:schemeClr val="tx1"/>
                          </a:solidFill>
                          <a:latin typeface="+mn-lt"/>
                          <a:ea typeface="+mn-ea"/>
                          <a:cs typeface="+mn-cs"/>
                        </a:rPr>
                        <a:t>LB266: CR for ML IE rules</a:t>
                      </a:r>
                    </a:p>
                  </a:txBody>
                  <a:tcPr marL="9525" marR="9525" marT="9525" marB="0" anchor="b"/>
                </a:tc>
                <a:tc>
                  <a:txBody>
                    <a:bodyPr/>
                    <a:lstStyle/>
                    <a:p>
                      <a:pPr algn="ctr" fontAlgn="b"/>
                      <a:r>
                        <a:rPr lang="en-US" sz="1200" b="0" kern="1200" dirty="0">
                          <a:solidFill>
                            <a:schemeClr val="tx1"/>
                          </a:solidFill>
                          <a:latin typeface="+mn-lt"/>
                          <a:ea typeface="+mn-ea"/>
                          <a:cs typeface="+mn-cs"/>
                        </a:rPr>
                        <a:t>Abhishek Patil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kern="1200" dirty="0">
                          <a:solidFill>
                            <a:schemeClr val="tx1"/>
                          </a:solidFill>
                          <a:latin typeface="+mn-lt"/>
                          <a:ea typeface="+mn-ea"/>
                          <a:cs typeface="+mn-cs"/>
                          <a:hlinkClick r:id="rId6"/>
                        </a:rPr>
                        <a:t>1004r0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PS operation with MLO</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Abhishek Patil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19</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572575118"/>
                  </a:ext>
                </a:extLst>
              </a:tr>
              <a:tr h="297047">
                <a:tc>
                  <a:txBody>
                    <a:bodyPr/>
                    <a:lstStyle/>
                    <a:p>
                      <a:pPr algn="ctr" fontAlgn="b"/>
                      <a:r>
                        <a:rPr lang="en-US" sz="1200" b="0" kern="1200" dirty="0">
                          <a:solidFill>
                            <a:schemeClr val="tx1"/>
                          </a:solidFill>
                          <a:latin typeface="+mn-lt"/>
                          <a:ea typeface="+mn-ea"/>
                          <a:cs typeface="+mn-cs"/>
                          <a:hlinkClick r:id="rId7"/>
                        </a:rPr>
                        <a:t>1005r0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BA operation with MLO</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Abhishek Patil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14</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989680276"/>
                  </a:ext>
                </a:extLst>
              </a:tr>
              <a:tr h="297047">
                <a:tc>
                  <a:txBody>
                    <a:bodyPr/>
                    <a:lstStyle/>
                    <a:p>
                      <a:pPr algn="ctr" fontAlgn="b"/>
                      <a:r>
                        <a:rPr lang="en-US" sz="1200" b="0" kern="1200" dirty="0">
                          <a:solidFill>
                            <a:schemeClr val="tx1"/>
                          </a:solidFill>
                          <a:latin typeface="+mn-lt"/>
                          <a:ea typeface="+mn-ea"/>
                          <a:cs typeface="+mn-cs"/>
                        </a:rPr>
                        <a:t>1006r0</a:t>
                      </a:r>
                    </a:p>
                  </a:txBody>
                  <a:tcPr marL="0" marR="9525" marT="9525" marB="0" anchor="b"/>
                </a:tc>
                <a:tc>
                  <a:txBody>
                    <a:bodyPr/>
                    <a:lstStyle/>
                    <a:p>
                      <a:pPr algn="l" fontAlgn="b"/>
                      <a:r>
                        <a:rPr lang="en-US" sz="1200" b="0" kern="1200" dirty="0">
                          <a:solidFill>
                            <a:schemeClr val="tx1"/>
                          </a:solidFill>
                          <a:latin typeface="+mn-lt"/>
                          <a:ea typeface="+mn-ea"/>
                          <a:cs typeface="+mn-cs"/>
                        </a:rPr>
                        <a:t>CR for Frame Exchanges for MLO discovery and setup</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Abhishek Patil</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kern="1200" dirty="0">
                          <a:solidFill>
                            <a:schemeClr val="tx1"/>
                          </a:solidFill>
                          <a:latin typeface="+mn-lt"/>
                          <a:ea typeface="+mn-ea"/>
                          <a:cs typeface="+mn-cs"/>
                        </a:rPr>
                        <a:t>1007r0</a:t>
                      </a:r>
                    </a:p>
                  </a:txBody>
                  <a:tcPr marL="0" marR="9525" marT="9525" marB="0" anchor="b"/>
                </a:tc>
                <a:tc>
                  <a:txBody>
                    <a:bodyPr/>
                    <a:lstStyle/>
                    <a:p>
                      <a:pPr algn="l" fontAlgn="b"/>
                      <a:r>
                        <a:rPr lang="en-US" sz="1200" b="0" kern="1200" dirty="0">
                          <a:solidFill>
                            <a:schemeClr val="tx1"/>
                          </a:solidFill>
                          <a:latin typeface="+mn-lt"/>
                          <a:ea typeface="+mn-ea"/>
                          <a:cs typeface="+mn-cs"/>
                        </a:rPr>
                        <a:t>LB266: CR for MBSSID operation with MLO</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Abhishek Patil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TBD</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kern="1200" dirty="0">
                          <a:solidFill>
                            <a:schemeClr val="tx1"/>
                          </a:solidFill>
                          <a:latin typeface="+mn-lt"/>
                          <a:ea typeface="+mn-ea"/>
                          <a:cs typeface="+mn-cs"/>
                          <a:hlinkClick r:id="rId8"/>
                        </a:rPr>
                        <a:t>1008r0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MISC CIDs in clause 9.4.2</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Abhishek Patil </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10</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54811053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618286644"/>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583139877"/>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July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4070799638"/>
              </p:ext>
            </p:extLst>
          </p:nvPr>
        </p:nvGraphicFramePr>
        <p:xfrm>
          <a:off x="851217" y="1582301"/>
          <a:ext cx="7683183" cy="4618347"/>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a:r>
                        <a:rPr lang="en-US" sz="1200" b="0" dirty="0">
                          <a:effectLst/>
                          <a:hlinkClick r:id="rId2"/>
                        </a:rPr>
                        <a:t>1009r0</a:t>
                      </a:r>
                      <a:endParaRPr lang="en-US" sz="1200" b="0" dirty="0">
                        <a:effectLst/>
                      </a:endParaRPr>
                    </a:p>
                  </a:txBody>
                  <a:tcPr anchor="ctr"/>
                </a:tc>
                <a:tc>
                  <a:txBody>
                    <a:bodyPr/>
                    <a:lstStyle/>
                    <a:p>
                      <a:pPr algn="l" fontAlgn="b"/>
                      <a:r>
                        <a:rPr lang="en-US" sz="1200" b="0" kern="1200" dirty="0">
                          <a:solidFill>
                            <a:schemeClr val="tx1"/>
                          </a:solidFill>
                          <a:latin typeface="+mn-lt"/>
                          <a:ea typeface="+mn-ea"/>
                          <a:cs typeface="+mn-cs"/>
                        </a:rPr>
                        <a:t>CR for 35.3.13</a:t>
                      </a:r>
                    </a:p>
                  </a:txBody>
                  <a:tcPr marL="9525" marR="9525" marT="9525" marB="0" anchor="b"/>
                </a:tc>
                <a:tc>
                  <a:txBody>
                    <a:bodyPr/>
                    <a:lstStyle/>
                    <a:p>
                      <a:pPr algn="ctr" fontAlgn="b"/>
                      <a:r>
                        <a:rPr lang="en-US" sz="1200" b="0" i="0" kern="1200" dirty="0">
                          <a:solidFill>
                            <a:schemeClr val="tx1"/>
                          </a:solidFill>
                          <a:effectLst/>
                          <a:latin typeface="+mn-lt"/>
                          <a:ea typeface="+mn-ea"/>
                          <a:cs typeface="+mn-cs"/>
                        </a:rPr>
                        <a:t>Po-Kai Huang</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5</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942160162"/>
                  </a:ext>
                </a:extLst>
              </a:tr>
              <a:tr h="259126">
                <a:tc>
                  <a:txBody>
                    <a:bodyPr/>
                    <a:lstStyle/>
                    <a:p>
                      <a:pPr algn="ctr"/>
                      <a:r>
                        <a:rPr lang="en-US" sz="1200" b="0" dirty="0">
                          <a:effectLst/>
                        </a:rPr>
                        <a:t>1012r0</a:t>
                      </a:r>
                    </a:p>
                  </a:txBody>
                  <a:tcPr anchor="ctr"/>
                </a:tc>
                <a:tc>
                  <a:txBody>
                    <a:bodyPr/>
                    <a:lstStyle/>
                    <a:p>
                      <a:pPr algn="l" fontAlgn="b"/>
                      <a:r>
                        <a:rPr lang="en-US" sz="1200" b="0" kern="1200" dirty="0">
                          <a:solidFill>
                            <a:schemeClr val="tx1"/>
                          </a:solidFill>
                          <a:latin typeface="+mn-lt"/>
                          <a:ea typeface="+mn-ea"/>
                          <a:cs typeface="+mn-cs"/>
                        </a:rPr>
                        <a:t>CRs for 11be D2.0 Probe Request ML element CIDs</a:t>
                      </a:r>
                    </a:p>
                  </a:txBody>
                  <a:tcPr marL="9525" marR="9525" marT="9525" marB="0" anchor="b"/>
                </a:tc>
                <a:tc>
                  <a:txBody>
                    <a:bodyPr/>
                    <a:lstStyle/>
                    <a:p>
                      <a:pPr algn="ctr" fontAlgn="b"/>
                      <a:r>
                        <a:rPr lang="en-US" sz="1200" b="0" i="0" kern="1200" dirty="0">
                          <a:solidFill>
                            <a:schemeClr val="tx1"/>
                          </a:solidFill>
                          <a:effectLst/>
                          <a:latin typeface="+mn-lt"/>
                          <a:ea typeface="+mn-ea"/>
                          <a:cs typeface="+mn-cs"/>
                        </a:rPr>
                        <a:t>Rojan Chitrakar</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13</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kern="1200" dirty="0">
                          <a:solidFill>
                            <a:schemeClr val="tx1"/>
                          </a:solidFill>
                          <a:effectLst/>
                          <a:latin typeface="+mn-lt"/>
                          <a:ea typeface="+mn-ea"/>
                          <a:cs typeface="+mn-cs"/>
                          <a:hlinkClick r:id="rId3"/>
                        </a:rPr>
                        <a:t>1014r0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Resolution of CIDs in clause 3.1 related to EPCS (CC 266)</a:t>
                      </a:r>
                    </a:p>
                  </a:txBody>
                  <a:tcPr marL="9525" marR="9525" marT="9525" marB="0" anchor="b"/>
                </a:tc>
                <a:tc>
                  <a:txBody>
                    <a:bodyPr/>
                    <a:lstStyle/>
                    <a:p>
                      <a:pPr algn="ctr" fontAlgn="b"/>
                      <a:r>
                        <a:rPr lang="en-US" sz="1200" b="0" i="0" kern="1200" dirty="0">
                          <a:solidFill>
                            <a:schemeClr val="tx1"/>
                          </a:solidFill>
                          <a:effectLst/>
                          <a:latin typeface="+mn-lt"/>
                          <a:ea typeface="+mn-ea"/>
                          <a:cs typeface="+mn-cs"/>
                        </a:rPr>
                        <a:t>John Wullert </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kumimoji="0" lang="en-US" sz="1200" b="0" i="1" u="none" strike="noStrike" kern="1200" cap="none" spc="0" normalizeH="0" baseline="0" noProof="0" dirty="0">
                          <a:ln>
                            <a:noFill/>
                          </a:ln>
                          <a:solidFill>
                            <a:prstClr val="black"/>
                          </a:solidFill>
                          <a:effectLst/>
                          <a:uLnTx/>
                          <a:uFillTx/>
                          <a:latin typeface="Times New Roman"/>
                          <a:ea typeface="MS Gothic"/>
                          <a:cs typeface="+mn-cs"/>
                        </a:rPr>
                        <a:t>Pending</a:t>
                      </a:r>
                      <a:endParaRPr lang="en-US" sz="1200" b="0" i="1"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9</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387265439"/>
                  </a:ext>
                </a:extLst>
              </a:tr>
              <a:tr h="259126">
                <a:tc>
                  <a:txBody>
                    <a:bodyPr/>
                    <a:lstStyle/>
                    <a:p>
                      <a:pPr algn="ctr"/>
                      <a:r>
                        <a:rPr lang="en-US" sz="1200" b="0" dirty="0">
                          <a:effectLst/>
                          <a:hlinkClick r:id="rId4"/>
                        </a:rPr>
                        <a:t>1015r0</a:t>
                      </a:r>
                      <a:endParaRPr lang="en-US" sz="1200" b="0" dirty="0">
                        <a:effectLst/>
                      </a:endParaRPr>
                    </a:p>
                  </a:txBody>
                  <a:tcPr anchor="ctr"/>
                </a:tc>
                <a:tc>
                  <a:txBody>
                    <a:bodyPr/>
                    <a:lstStyle/>
                    <a:p>
                      <a:pPr algn="l" fontAlgn="b"/>
                      <a:r>
                        <a:rPr lang="en-US" sz="1200" b="0" kern="1200" dirty="0">
                          <a:solidFill>
                            <a:schemeClr val="tx1"/>
                          </a:solidFill>
                          <a:latin typeface="+mn-lt"/>
                          <a:ea typeface="+mn-ea"/>
                          <a:cs typeface="+mn-cs"/>
                        </a:rPr>
                        <a:t>Resolution of EPCS-related CIDs in clause 4.5.13 (CC 266)</a:t>
                      </a:r>
                    </a:p>
                  </a:txBody>
                  <a:tcPr marL="9525" marR="9525" marT="9525" marB="0" anchor="b"/>
                </a:tc>
                <a:tc>
                  <a:txBody>
                    <a:bodyPr/>
                    <a:lstStyle/>
                    <a:p>
                      <a:pPr algn="ctr" fontAlgn="b"/>
                      <a:r>
                        <a:rPr lang="en-US" sz="1200" b="0" i="0" kern="1200" dirty="0">
                          <a:solidFill>
                            <a:schemeClr val="tx1"/>
                          </a:solidFill>
                          <a:effectLst/>
                          <a:latin typeface="+mn-lt"/>
                          <a:ea typeface="+mn-ea"/>
                          <a:cs typeface="+mn-cs"/>
                        </a:rPr>
                        <a:t>John Wullert</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kumimoji="0" lang="en-US" sz="1200" b="0" i="1" u="none" strike="noStrike" kern="1200" cap="none" spc="0" normalizeH="0" baseline="0" noProof="0" dirty="0">
                          <a:ln>
                            <a:noFill/>
                          </a:ln>
                          <a:solidFill>
                            <a:prstClr val="black"/>
                          </a:solidFill>
                          <a:effectLst/>
                          <a:uLnTx/>
                          <a:uFillTx/>
                          <a:latin typeface="Times New Roman"/>
                          <a:ea typeface="MS Gothic"/>
                          <a:cs typeface="+mn-cs"/>
                        </a:rPr>
                        <a:t>Pending</a:t>
                      </a:r>
                      <a:endParaRPr lang="en-US" sz="1200" b="0" i="1"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14</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0004"/>
                  </a:ext>
                </a:extLst>
              </a:tr>
              <a:tr h="259126">
                <a:tc>
                  <a:txBody>
                    <a:bodyPr/>
                    <a:lstStyle/>
                    <a:p>
                      <a:pPr algn="ctr"/>
                      <a:r>
                        <a:rPr lang="en-US" sz="1200" b="0" dirty="0">
                          <a:effectLst/>
                          <a:hlinkClick r:id="rId5"/>
                        </a:rPr>
                        <a:t>1016r0</a:t>
                      </a:r>
                      <a:endParaRPr lang="en-US" sz="1200" b="0" dirty="0">
                        <a:effectLst/>
                      </a:endParaRPr>
                    </a:p>
                  </a:txBody>
                  <a:tcPr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CR for Table 35-7</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dirty="0">
                          <a:effectLst/>
                        </a:rPr>
                        <a:t>Po-Kai Huang</a:t>
                      </a:r>
                    </a:p>
                  </a:txBody>
                  <a:tcPr marL="9525" marR="9525" marT="9525" marB="0"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Times New Roman"/>
                          <a:ea typeface="MS Gothic"/>
                          <a:cs typeface="+mn-cs"/>
                        </a:rPr>
                        <a:t>Pending</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4</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3067772204"/>
                  </a:ext>
                </a:extLst>
              </a:tr>
              <a:tr h="297047">
                <a:tc>
                  <a:txBody>
                    <a:bodyPr/>
                    <a:lstStyle/>
                    <a:p>
                      <a:pPr algn="ctr" fontAlgn="b"/>
                      <a:r>
                        <a:rPr lang="en-US" sz="1200" b="0" kern="1200" dirty="0">
                          <a:solidFill>
                            <a:schemeClr val="tx1"/>
                          </a:solidFill>
                          <a:latin typeface="+mn-lt"/>
                          <a:ea typeface="+mn-ea"/>
                          <a:cs typeface="+mn-cs"/>
                        </a:rPr>
                        <a:t>1018r0</a:t>
                      </a:r>
                    </a:p>
                  </a:txBody>
                  <a:tcPr marL="0" marR="9525" marT="9525" marB="0" anchor="b"/>
                </a:tc>
                <a:tc>
                  <a:txBody>
                    <a:bodyPr/>
                    <a:lstStyle/>
                    <a:p>
                      <a:pPr algn="l" fontAlgn="b"/>
                      <a:r>
                        <a:rPr lang="en-US" sz="1200" b="0" kern="1200" dirty="0">
                          <a:solidFill>
                            <a:schemeClr val="tx1"/>
                          </a:solidFill>
                          <a:latin typeface="+mn-lt"/>
                          <a:ea typeface="+mn-ea"/>
                          <a:cs typeface="+mn-cs"/>
                        </a:rPr>
                        <a:t>LB266: CR for Basic Multi-Link element - part 1</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Gaurang Naik</a:t>
                      </a:r>
                    </a:p>
                  </a:txBody>
                  <a:tcPr marL="9525" marR="9525" marT="9525" marB="0" anchor="b"/>
                </a:tc>
                <a:tc>
                  <a:txBody>
                    <a:bodyPr/>
                    <a:lstStyle/>
                    <a:p>
                      <a:pPr algn="ctr" fontAlgn="b"/>
                      <a:r>
                        <a:rPr kumimoji="0" lang="en-US" sz="1200" b="0" i="0" u="none" strike="noStrike" kern="1200" cap="none" spc="0" normalizeH="0" baseline="0" noProof="0">
                          <a:ln>
                            <a:noFill/>
                          </a:ln>
                          <a:solidFill>
                            <a:prstClr val="black"/>
                          </a:solidFill>
                          <a:effectLst/>
                          <a:uLnTx/>
                          <a:uFillTx/>
                          <a:latin typeface="Times New Roman"/>
                          <a:ea typeface="MS Gothic"/>
                          <a:cs typeface="+mn-cs"/>
                        </a:rPr>
                        <a:t>Pending</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30</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kern="1200" dirty="0">
                          <a:solidFill>
                            <a:schemeClr val="tx1"/>
                          </a:solidFill>
                          <a:latin typeface="+mn-lt"/>
                          <a:ea typeface="+mn-ea"/>
                          <a:cs typeface="+mn-cs"/>
                          <a:hlinkClick r:id="rId6"/>
                        </a:rPr>
                        <a:t>1019r0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 CR for Clause 9.3.3</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Gaurang Naik</a:t>
                      </a:r>
                    </a:p>
                  </a:txBody>
                  <a:tcPr marL="9525" marR="9525" marT="9525" marB="0" anchor="b"/>
                </a:tc>
                <a:tc>
                  <a:txBody>
                    <a:bodyPr/>
                    <a:lstStyle/>
                    <a:p>
                      <a:pPr algn="ctr" fontAlgn="b"/>
                      <a:r>
                        <a:rPr kumimoji="0" lang="en-US" sz="1200" b="0" i="1" u="none" strike="noStrike" kern="1200" cap="none" spc="0" normalizeH="0" baseline="0" noProof="0" dirty="0">
                          <a:ln>
                            <a:noFill/>
                          </a:ln>
                          <a:solidFill>
                            <a:prstClr val="black"/>
                          </a:solidFill>
                          <a:effectLst/>
                          <a:uLnTx/>
                          <a:uFillTx/>
                          <a:latin typeface="Times New Roman"/>
                          <a:ea typeface="MS Gothic"/>
                          <a:cs typeface="+mn-cs"/>
                        </a:rPr>
                        <a:t>Pending</a:t>
                      </a:r>
                      <a:endParaRPr lang="en-US" sz="1200" b="0" i="1"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15</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kern="1200" dirty="0">
                          <a:solidFill>
                            <a:schemeClr val="tx1"/>
                          </a:solidFill>
                          <a:latin typeface="+mn-lt"/>
                          <a:ea typeface="+mn-ea"/>
                          <a:cs typeface="+mn-cs"/>
                        </a:rPr>
                        <a:t>1023r0</a:t>
                      </a:r>
                    </a:p>
                  </a:txBody>
                  <a:tcPr marL="0" marR="9525" marT="9525" marB="0" anchor="b"/>
                </a:tc>
                <a:tc>
                  <a:txBody>
                    <a:bodyPr/>
                    <a:lstStyle/>
                    <a:p>
                      <a:pPr algn="l" fontAlgn="b"/>
                      <a:r>
                        <a:rPr lang="en-US" sz="1200" b="0" kern="1200" dirty="0">
                          <a:solidFill>
                            <a:schemeClr val="tx1"/>
                          </a:solidFill>
                          <a:latin typeface="+mn-lt"/>
                          <a:ea typeface="+mn-ea"/>
                          <a:cs typeface="+mn-cs"/>
                        </a:rPr>
                        <a:t>AP Link Disablement </a:t>
                      </a:r>
                    </a:p>
                  </a:txBody>
                  <a:tcPr marL="9525" marR="9525" marT="9525" marB="0" anchor="b"/>
                </a:tc>
                <a:tc>
                  <a:txBody>
                    <a:bodyPr/>
                    <a:lstStyle/>
                    <a:p>
                      <a:pPr algn="ctr" fontAlgn="b"/>
                      <a:r>
                        <a:rPr lang="en-US" sz="1200" b="0" kern="1200" dirty="0">
                          <a:solidFill>
                            <a:schemeClr val="tx1"/>
                          </a:solidFill>
                          <a:latin typeface="+mn-lt"/>
                          <a:ea typeface="+mn-ea"/>
                          <a:cs typeface="+mn-cs"/>
                        </a:rPr>
                        <a:t>Pooya Monajemi</a:t>
                      </a:r>
                    </a:p>
                  </a:txBody>
                  <a:tcPr marL="9525" marR="9525" marT="9525" marB="0"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n-ea"/>
                          <a:cs typeface="+mn-cs"/>
                        </a:rPr>
                        <a:t>Pending</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7</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kern="1200" dirty="0">
                          <a:solidFill>
                            <a:schemeClr val="tx1"/>
                          </a:solidFill>
                          <a:latin typeface="+mn-lt"/>
                          <a:ea typeface="+mn-ea"/>
                          <a:cs typeface="+mn-cs"/>
                          <a:hlinkClick r:id="rId7"/>
                        </a:rPr>
                        <a:t>1024r0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LB266-CRs-on-CCA-sensitivity</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Lin Yang</a:t>
                      </a:r>
                    </a:p>
                  </a:txBody>
                  <a:tcPr marL="9525" marR="9525" marT="9525" marB="0" anchor="b"/>
                </a:tc>
                <a:tc>
                  <a:txBody>
                    <a:bodyPr/>
                    <a:lstStyle/>
                    <a:p>
                      <a:pPr algn="ctr" fontAlgn="b"/>
                      <a:r>
                        <a:rPr lang="en-US" sz="1200" b="0" i="1"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5</a:t>
                      </a:r>
                    </a:p>
                  </a:txBody>
                  <a:tcPr marL="9525" marR="9525" marT="9525" marB="0" anchor="b"/>
                </a:tc>
                <a:tc>
                  <a:txBody>
                    <a:bodyPr/>
                    <a:lstStyle/>
                    <a:p>
                      <a:pPr algn="ctr" fontAlgn="b"/>
                      <a:r>
                        <a:rPr lang="en-US" sz="1200" b="0" kern="1200" dirty="0">
                          <a:solidFill>
                            <a:schemeClr val="tx1"/>
                          </a:solidFill>
                          <a:latin typeface="+mn-lt"/>
                          <a:ea typeface="+mn-ea"/>
                          <a:cs typeface="+mn-cs"/>
                        </a:rPr>
                        <a:t>PHY</a:t>
                      </a:r>
                    </a:p>
                  </a:txBody>
                  <a:tcPr marL="9525" marR="9525" marT="9525" marB="0" anchor="b"/>
                </a:tc>
                <a:extLst>
                  <a:ext uri="{0D108BD9-81ED-4DB2-BD59-A6C34878D82A}">
                    <a16:rowId xmlns:a16="http://schemas.microsoft.com/office/drawing/2014/main" val="1572575118"/>
                  </a:ext>
                </a:extLst>
              </a:tr>
              <a:tr h="297047">
                <a:tc>
                  <a:txBody>
                    <a:bodyPr/>
                    <a:lstStyle/>
                    <a:p>
                      <a:pPr algn="ctr" fontAlgn="b"/>
                      <a:r>
                        <a:rPr lang="en-US" sz="1200" b="0" kern="1200" dirty="0">
                          <a:solidFill>
                            <a:schemeClr val="tx1"/>
                          </a:solidFill>
                          <a:latin typeface="+mn-lt"/>
                          <a:ea typeface="+mn-ea"/>
                          <a:cs typeface="+mn-cs"/>
                        </a:rPr>
                        <a:t>1025r0</a:t>
                      </a:r>
                    </a:p>
                  </a:txBody>
                  <a:tcPr marL="0" marR="9525" marT="9525" marB="0" anchor="b"/>
                </a:tc>
                <a:tc>
                  <a:txBody>
                    <a:bodyPr/>
                    <a:lstStyle/>
                    <a:p>
                      <a:pPr algn="l" fontAlgn="b"/>
                      <a:r>
                        <a:rPr lang="en-US" sz="1200" b="0" kern="1200" dirty="0">
                          <a:solidFill>
                            <a:schemeClr val="tx1"/>
                          </a:solidFill>
                          <a:latin typeface="+mn-lt"/>
                          <a:ea typeface="+mn-ea"/>
                          <a:cs typeface="+mn-cs"/>
                        </a:rPr>
                        <a:t>CR-for-OM-part-1</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dirty="0">
                          <a:effectLst/>
                        </a:rPr>
                        <a:t>Po-Kai Huang</a:t>
                      </a:r>
                    </a:p>
                  </a:txBody>
                  <a:tcPr marL="9525" marR="9525" marT="9525" marB="0"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Times New Roman"/>
                          <a:ea typeface="MS Gothic"/>
                          <a:cs typeface="+mn-cs"/>
                        </a:rPr>
                        <a:t>Pending</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9</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989680276"/>
                  </a:ext>
                </a:extLst>
              </a:tr>
              <a:tr h="297047">
                <a:tc>
                  <a:txBody>
                    <a:bodyPr/>
                    <a:lstStyle/>
                    <a:p>
                      <a:pPr algn="ctr" fontAlgn="b"/>
                      <a:r>
                        <a:rPr lang="en-US" sz="1200" b="0" kern="1200" dirty="0">
                          <a:solidFill>
                            <a:schemeClr val="tx1"/>
                          </a:solidFill>
                          <a:latin typeface="+mn-lt"/>
                          <a:ea typeface="+mn-ea"/>
                          <a:cs typeface="+mn-cs"/>
                        </a:rPr>
                        <a:t>1026r0</a:t>
                      </a:r>
                    </a:p>
                  </a:txBody>
                  <a:tcPr marL="0" marR="9525" marT="9525" marB="0" anchor="b"/>
                </a:tc>
                <a:tc>
                  <a:txBody>
                    <a:bodyPr/>
                    <a:lstStyle/>
                    <a:p>
                      <a:pPr algn="l" fontAlgn="b"/>
                      <a:r>
                        <a:rPr lang="en-US" sz="1200" b="0" kern="1200" dirty="0">
                          <a:solidFill>
                            <a:schemeClr val="tx1"/>
                          </a:solidFill>
                          <a:latin typeface="+mn-lt"/>
                          <a:ea typeface="+mn-ea"/>
                          <a:cs typeface="+mn-cs"/>
                        </a:rPr>
                        <a:t>CR for </a:t>
                      </a:r>
                      <a:r>
                        <a:rPr lang="en-US" sz="1200" b="0" kern="1200" dirty="0" err="1">
                          <a:solidFill>
                            <a:schemeClr val="tx1"/>
                          </a:solidFill>
                          <a:latin typeface="+mn-lt"/>
                          <a:ea typeface="+mn-ea"/>
                          <a:cs typeface="+mn-cs"/>
                        </a:rPr>
                        <a:t>misc</a:t>
                      </a:r>
                      <a:r>
                        <a:rPr lang="en-US" sz="1200" b="0" kern="1200" dirty="0">
                          <a:solidFill>
                            <a:schemeClr val="tx1"/>
                          </a:solidFill>
                          <a:latin typeface="+mn-lt"/>
                          <a:ea typeface="+mn-ea"/>
                          <a:cs typeface="+mn-cs"/>
                        </a:rPr>
                        <a:t> CIDs for 35.3.12.4</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Laurent Cariou</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kern="1200" dirty="0">
                          <a:solidFill>
                            <a:schemeClr val="tx1"/>
                          </a:solidFill>
                          <a:latin typeface="+mn-lt"/>
                          <a:ea typeface="+mn-ea"/>
                          <a:cs typeface="+mn-cs"/>
                          <a:hlinkClick r:id="rId8"/>
                        </a:rPr>
                        <a:t>1027r0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D2.0 Comment Resolution on U-SIG Part 1</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Alice Chen</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12</a:t>
                      </a:r>
                    </a:p>
                  </a:txBody>
                  <a:tcPr marL="9525" marR="9525" marT="9525" marB="0" anchor="b"/>
                </a:tc>
                <a:tc>
                  <a:txBody>
                    <a:bodyPr/>
                    <a:lstStyle/>
                    <a:p>
                      <a:pPr algn="ctr" fontAlgn="b"/>
                      <a:r>
                        <a:rPr lang="en-US" sz="1200" b="0" kern="1200" dirty="0">
                          <a:solidFill>
                            <a:schemeClr val="tx1"/>
                          </a:solidFill>
                          <a:latin typeface="+mn-lt"/>
                          <a:ea typeface="+mn-ea"/>
                          <a:cs typeface="+mn-cs"/>
                        </a:rPr>
                        <a:t>PHY</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kern="1200" dirty="0">
                          <a:solidFill>
                            <a:schemeClr val="tx1"/>
                          </a:solidFill>
                          <a:latin typeface="+mn-lt"/>
                          <a:ea typeface="+mn-ea"/>
                          <a:cs typeface="+mn-cs"/>
                        </a:rPr>
                        <a:t>1028r0</a:t>
                      </a:r>
                    </a:p>
                  </a:txBody>
                  <a:tcPr marL="0" marR="9525" marT="9525" marB="0" anchor="b"/>
                </a:tc>
                <a:tc>
                  <a:txBody>
                    <a:bodyPr/>
                    <a:lstStyle/>
                    <a:p>
                      <a:pPr algn="l" fontAlgn="b"/>
                      <a:r>
                        <a:rPr lang="en-US" sz="1200" b="0" kern="1200" dirty="0">
                          <a:solidFill>
                            <a:schemeClr val="tx1"/>
                          </a:solidFill>
                          <a:latin typeface="+mn-lt"/>
                          <a:ea typeface="+mn-ea"/>
                          <a:cs typeface="+mn-cs"/>
                        </a:rPr>
                        <a:t>Triggered TXOP Sharing Error Recovery CID 12420</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Yongho Kim</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548110535"/>
                  </a:ext>
                </a:extLst>
              </a:tr>
              <a:tr h="297047">
                <a:tc>
                  <a:txBody>
                    <a:bodyPr/>
                    <a:lstStyle/>
                    <a:p>
                      <a:pPr algn="ctr" fontAlgn="b"/>
                      <a:r>
                        <a:rPr lang="en-US" sz="1200" b="0" kern="1200" dirty="0">
                          <a:solidFill>
                            <a:schemeClr val="tx1"/>
                          </a:solidFill>
                          <a:latin typeface="+mn-lt"/>
                          <a:ea typeface="+mn-ea"/>
                          <a:cs typeface="+mn-cs"/>
                          <a:hlinkClick r:id="rId9"/>
                        </a:rPr>
                        <a:t>1029r0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LB266-CR-for-35.3.4.1 </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Laurent Cariou</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19</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725242346"/>
                  </a:ext>
                </a:extLst>
              </a:tr>
              <a:tr h="297047">
                <a:tc>
                  <a:txBody>
                    <a:bodyPr/>
                    <a:lstStyle/>
                    <a:p>
                      <a:pPr algn="ctr"/>
                      <a:r>
                        <a:rPr lang="en-US" sz="1200" b="0" dirty="0">
                          <a:effectLst/>
                        </a:rPr>
                        <a:t>1030r0</a:t>
                      </a:r>
                    </a:p>
                  </a:txBody>
                  <a:tcPr anchor="ctr"/>
                </a:tc>
                <a:tc>
                  <a:txBody>
                    <a:bodyPr/>
                    <a:lstStyle/>
                    <a:p>
                      <a:pPr algn="l" fontAlgn="b"/>
                      <a:r>
                        <a:rPr lang="nb-NO" sz="1200" b="0" kern="1200" dirty="0">
                          <a:solidFill>
                            <a:schemeClr val="tx1"/>
                          </a:solidFill>
                          <a:latin typeface="+mn-lt"/>
                          <a:ea typeface="+mn-ea"/>
                          <a:cs typeface="+mn-cs"/>
                        </a:rPr>
                        <a:t>CR for 36.3.2.5 20 MHz operating non-AP STAs</a:t>
                      </a:r>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Eunsung Park</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PHY</a:t>
                      </a:r>
                    </a:p>
                  </a:txBody>
                  <a:tcPr marL="9525" marR="9525" marT="9525" marB="0" anchor="b"/>
                </a:tc>
                <a:extLst>
                  <a:ext uri="{0D108BD9-81ED-4DB2-BD59-A6C34878D82A}">
                    <a16:rowId xmlns:a16="http://schemas.microsoft.com/office/drawing/2014/main" val="2774369439"/>
                  </a:ext>
                </a:extLst>
              </a:tr>
            </a:tbl>
          </a:graphicData>
        </a:graphic>
      </p:graphicFrame>
    </p:spTree>
    <p:extLst>
      <p:ext uri="{BB962C8B-B14F-4D97-AF65-F5344CB8AC3E}">
        <p14:creationId xmlns:p14="http://schemas.microsoft.com/office/powerpoint/2010/main" val="1665993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July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946341422"/>
              </p:ext>
            </p:extLst>
          </p:nvPr>
        </p:nvGraphicFramePr>
        <p:xfrm>
          <a:off x="851217" y="1582301"/>
          <a:ext cx="7683183" cy="4678995"/>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a:r>
                        <a:rPr lang="en-US" sz="1200" b="0" dirty="0">
                          <a:effectLst/>
                        </a:rPr>
                        <a:t>1031r0</a:t>
                      </a:r>
                    </a:p>
                  </a:txBody>
                  <a:tcPr anchor="ctr"/>
                </a:tc>
                <a:tc>
                  <a:txBody>
                    <a:bodyPr/>
                    <a:lstStyle/>
                    <a:p>
                      <a:pPr algn="l" fontAlgn="b"/>
                      <a:r>
                        <a:rPr lang="en-US" sz="1200" b="0" kern="1200" dirty="0">
                          <a:solidFill>
                            <a:schemeClr val="tx1"/>
                          </a:solidFill>
                          <a:latin typeface="+mn-lt"/>
                          <a:ea typeface="+mn-ea"/>
                          <a:cs typeface="+mn-cs"/>
                        </a:rPr>
                        <a:t>CR for 36.3.12.9 EHT-STF</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Eunsung Park</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r>
                        <a:rPr lang="en-US" sz="1200" b="0" kern="1200" dirty="0">
                          <a:solidFill>
                            <a:schemeClr val="tx1"/>
                          </a:solidFill>
                          <a:latin typeface="+mn-lt"/>
                          <a:ea typeface="+mn-ea"/>
                          <a:cs typeface="+mn-cs"/>
                        </a:rPr>
                        <a:t>PHY</a:t>
                      </a:r>
                    </a:p>
                  </a:txBody>
                  <a:tcPr marL="9525" marR="9525" marT="9525" marB="0" anchor="b"/>
                </a:tc>
                <a:extLst>
                  <a:ext uri="{0D108BD9-81ED-4DB2-BD59-A6C34878D82A}">
                    <a16:rowId xmlns:a16="http://schemas.microsoft.com/office/drawing/2014/main" val="1387265439"/>
                  </a:ext>
                </a:extLst>
              </a:tr>
              <a:tr h="259126">
                <a:tc>
                  <a:txBody>
                    <a:bodyPr/>
                    <a:lstStyle/>
                    <a:p>
                      <a:pPr algn="ctr"/>
                      <a:r>
                        <a:rPr lang="en-US" sz="1200" b="0" dirty="0">
                          <a:effectLst/>
                        </a:rPr>
                        <a:t>1032r0</a:t>
                      </a:r>
                    </a:p>
                  </a:txBody>
                  <a:tcPr anchor="ctr"/>
                </a:tc>
                <a:tc>
                  <a:txBody>
                    <a:bodyPr/>
                    <a:lstStyle/>
                    <a:p>
                      <a:pPr algn="l" fontAlgn="b"/>
                      <a:r>
                        <a:rPr lang="en-US" sz="1200" b="0" kern="1200" dirty="0">
                          <a:solidFill>
                            <a:schemeClr val="tx1"/>
                          </a:solidFill>
                          <a:latin typeface="+mn-lt"/>
                          <a:ea typeface="+mn-ea"/>
                          <a:cs typeface="+mn-cs"/>
                        </a:rPr>
                        <a:t>CR for 35.3.3</a:t>
                      </a:r>
                    </a:p>
                  </a:txBody>
                  <a:tcPr marL="9525" marR="9525" marT="9525" marB="0" anchor="b"/>
                </a:tc>
                <a:tc>
                  <a:txBody>
                    <a:bodyPr/>
                    <a:lstStyle/>
                    <a:p>
                      <a:pPr algn="ctr" fontAlgn="b"/>
                      <a:r>
                        <a:rPr lang="en-US" sz="1200" b="0" kern="1200" dirty="0">
                          <a:solidFill>
                            <a:schemeClr val="tx1"/>
                          </a:solidFill>
                          <a:latin typeface="+mn-lt"/>
                          <a:ea typeface="+mn-ea"/>
                          <a:cs typeface="+mn-cs"/>
                        </a:rPr>
                        <a:t>Po-Kai Huang</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22</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0004"/>
                  </a:ext>
                </a:extLst>
              </a:tr>
              <a:tr h="259126">
                <a:tc>
                  <a:txBody>
                    <a:bodyPr/>
                    <a:lstStyle/>
                    <a:p>
                      <a:pPr algn="ctr"/>
                      <a:r>
                        <a:rPr lang="en-US" sz="1200" b="0" dirty="0">
                          <a:effectLst/>
                        </a:rPr>
                        <a:t>1036r0</a:t>
                      </a:r>
                    </a:p>
                  </a:txBody>
                  <a:tcPr anchor="ctr"/>
                </a:tc>
                <a:tc>
                  <a:txBody>
                    <a:bodyPr/>
                    <a:lstStyle/>
                    <a:p>
                      <a:pPr algn="l" fontAlgn="b"/>
                      <a:r>
                        <a:rPr lang="en-US" sz="1200" b="0" kern="1200" dirty="0">
                          <a:solidFill>
                            <a:schemeClr val="tx1"/>
                          </a:solidFill>
                          <a:latin typeface="+mn-lt"/>
                          <a:ea typeface="+mn-ea"/>
                          <a:cs typeface="+mn-cs"/>
                        </a:rPr>
                        <a:t>CR for latency sensitive traffic delivery</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Liuming Lu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067772204"/>
                  </a:ext>
                </a:extLst>
              </a:tr>
              <a:tr h="297047">
                <a:tc>
                  <a:txBody>
                    <a:bodyPr/>
                    <a:lstStyle/>
                    <a:p>
                      <a:pPr algn="ctr" fontAlgn="b"/>
                      <a:r>
                        <a:rPr lang="en-US" sz="1200" b="0" kern="1200" dirty="0">
                          <a:solidFill>
                            <a:schemeClr val="tx1"/>
                          </a:solidFill>
                          <a:latin typeface="+mn-lt"/>
                          <a:ea typeface="+mn-ea"/>
                          <a:cs typeface="+mn-cs"/>
                        </a:rPr>
                        <a:t>1037r0</a:t>
                      </a:r>
                    </a:p>
                  </a:txBody>
                  <a:tcPr marL="0" marR="9525" marT="9525" marB="0" anchor="b"/>
                </a:tc>
                <a:tc>
                  <a:txBody>
                    <a:bodyPr/>
                    <a:lstStyle/>
                    <a:p>
                      <a:pPr algn="l" fontAlgn="b"/>
                      <a:r>
                        <a:rPr lang="en-US" sz="1200" b="0" kern="1200" dirty="0">
                          <a:solidFill>
                            <a:schemeClr val="tx1"/>
                          </a:solidFill>
                          <a:latin typeface="+mn-lt"/>
                          <a:ea typeface="+mn-ea"/>
                          <a:cs typeface="+mn-cs"/>
                        </a:rPr>
                        <a:t>CR for 35.9.2.1 Latency sensitive traffic differentiation</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Liuming Lu </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1</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572575118"/>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989680276"/>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1449375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82113667"/>
                  </a:ext>
                </a:extLst>
              </a:tr>
            </a:tbl>
          </a:graphicData>
        </a:graphic>
      </p:graphicFrame>
    </p:spTree>
    <p:extLst>
      <p:ext uri="{BB962C8B-B14F-4D97-AF65-F5344CB8AC3E}">
        <p14:creationId xmlns:p14="http://schemas.microsoft.com/office/powerpoint/2010/main" val="1679130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Technical Submission’s List</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July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588253367"/>
              </p:ext>
            </p:extLst>
          </p:nvPr>
        </p:nvGraphicFramePr>
        <p:xfrm>
          <a:off x="851217" y="1582301"/>
          <a:ext cx="7683183" cy="4587959"/>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kern="1200" dirty="0">
                          <a:solidFill>
                            <a:schemeClr val="tx1"/>
                          </a:solidFill>
                          <a:latin typeface="+mn-lt"/>
                          <a:ea typeface="+mn-ea"/>
                          <a:cs typeface="+mn-cs"/>
                          <a:hlinkClick r:id="rId2"/>
                        </a:rPr>
                        <a:t>1887r0</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Conditional STR</a:t>
                      </a:r>
                    </a:p>
                  </a:txBody>
                  <a:tcPr marL="9525" marR="9525" marT="9525" marB="0" anchor="b"/>
                </a:tc>
                <a:tc>
                  <a:txBody>
                    <a:bodyPr/>
                    <a:lstStyle/>
                    <a:p>
                      <a:pPr algn="ctr" fontAlgn="b"/>
                      <a:r>
                        <a:rPr lang="en-US" sz="1200" b="0" kern="1200" dirty="0">
                          <a:solidFill>
                            <a:schemeClr val="tx1"/>
                          </a:solidFill>
                          <a:latin typeface="+mn-lt"/>
                          <a:ea typeface="+mn-ea"/>
                          <a:cs typeface="+mn-cs"/>
                        </a:rPr>
                        <a:t>Evgeny Khorov</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kern="1200" dirty="0">
                          <a:solidFill>
                            <a:schemeClr val="tx1"/>
                          </a:solidFill>
                          <a:latin typeface="+mn-lt"/>
                          <a:ea typeface="+mn-ea"/>
                          <a:cs typeface="+mn-cs"/>
                          <a:hlinkClick r:id="rId3"/>
                        </a:rPr>
                        <a:t>887r1</a:t>
                      </a:r>
                      <a:endParaRPr lang="en-US" sz="1200" b="0" kern="1200" dirty="0">
                        <a:solidFill>
                          <a:schemeClr val="tx1"/>
                        </a:solidFill>
                        <a:latin typeface="+mn-lt"/>
                        <a:ea typeface="+mn-ea"/>
                        <a:cs typeface="+mn-cs"/>
                      </a:endParaRPr>
                    </a:p>
                  </a:txBody>
                  <a:tcPr marL="0" marR="9525" marT="9525" marB="0" anchor="b"/>
                </a:tc>
                <a:tc>
                  <a:txBody>
                    <a:bodyPr/>
                    <a:lstStyle/>
                    <a:p>
                      <a:pPr algn="l" fontAlgn="b"/>
                      <a:r>
                        <a:rPr lang="en-US" sz="1200" b="0" kern="1200" dirty="0">
                          <a:solidFill>
                            <a:schemeClr val="tx1"/>
                          </a:solidFill>
                          <a:latin typeface="+mn-lt"/>
                          <a:ea typeface="+mn-ea"/>
                          <a:cs typeface="+mn-cs"/>
                        </a:rPr>
                        <a:t>Enhancements for massive TSN </a:t>
                      </a:r>
                    </a:p>
                  </a:txBody>
                  <a:tcPr marL="9525" marR="9525" marT="9525" marB="0" anchor="b"/>
                </a:tc>
                <a:tc>
                  <a:txBody>
                    <a:bodyPr/>
                    <a:lstStyle/>
                    <a:p>
                      <a:pPr algn="ctr" fontAlgn="b"/>
                      <a:r>
                        <a:rPr lang="en-US" sz="1200" b="0" kern="1200" dirty="0">
                          <a:solidFill>
                            <a:schemeClr val="tx1"/>
                          </a:solidFill>
                          <a:latin typeface="+mn-lt"/>
                          <a:ea typeface="+mn-ea"/>
                          <a:cs typeface="+mn-cs"/>
                        </a:rPr>
                        <a:t>Evgeny Khorov</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a:t>
                      </a:r>
                    </a:p>
                  </a:txBody>
                  <a:tcPr marL="9525" marR="9525" marT="9525" marB="0" anchor="b"/>
                </a:tc>
                <a:tc>
                  <a:txBody>
                    <a:bodyPr/>
                    <a:lstStyle/>
                    <a:p>
                      <a:pPr algn="ctr" fontAlgn="b"/>
                      <a:r>
                        <a:rPr lang="en-US" sz="1200" b="0" kern="1200" dirty="0">
                          <a:solidFill>
                            <a:schemeClr val="tx1"/>
                          </a:solidFill>
                          <a:latin typeface="+mn-lt"/>
                          <a:ea typeface="+mn-ea"/>
                          <a:cs typeface="+mn-cs"/>
                        </a:rPr>
                        <a:t>Joint</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kern="1200" dirty="0">
                          <a:solidFill>
                            <a:schemeClr val="tx1"/>
                          </a:solidFill>
                          <a:latin typeface="+mn-lt"/>
                          <a:ea typeface="+mn-ea"/>
                          <a:cs typeface="+mn-cs"/>
                        </a:rPr>
                        <a:t>303r0</a:t>
                      </a:r>
                    </a:p>
                  </a:txBody>
                  <a:tcPr marL="0" marR="9525" marT="9525" marB="0" anchor="b"/>
                </a:tc>
                <a:tc>
                  <a:txBody>
                    <a:bodyPr/>
                    <a:lstStyle/>
                    <a:p>
                      <a:pPr algn="l" fontAlgn="b"/>
                      <a:r>
                        <a:rPr lang="en-US" sz="1200" b="0" kern="1200" dirty="0">
                          <a:solidFill>
                            <a:schemeClr val="tx1"/>
                          </a:solidFill>
                          <a:latin typeface="+mn-lt"/>
                          <a:ea typeface="+mn-ea"/>
                          <a:cs typeface="+mn-cs"/>
                        </a:rPr>
                        <a:t>Restricted TWT SP Extension</a:t>
                      </a:r>
                    </a:p>
                  </a:txBody>
                  <a:tcPr marL="9525" marR="9525" marT="9525" marB="0" anchor="b"/>
                </a:tc>
                <a:tc>
                  <a:txBody>
                    <a:bodyPr/>
                    <a:lstStyle/>
                    <a:p>
                      <a:pPr algn="ctr" fontAlgn="b"/>
                      <a:r>
                        <a:rPr lang="en-US" sz="1200" b="0" kern="1200" dirty="0">
                          <a:solidFill>
                            <a:schemeClr val="tx1"/>
                          </a:solidFill>
                          <a:latin typeface="+mn-lt"/>
                          <a:ea typeface="+mn-ea"/>
                          <a:cs typeface="+mn-cs"/>
                        </a:rPr>
                        <a:t>M. Kumail Haider</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387265439"/>
                  </a:ext>
                </a:extLst>
              </a:tr>
              <a:tr h="259126">
                <a:tc>
                  <a:txBody>
                    <a:bodyPr/>
                    <a:lstStyle/>
                    <a:p>
                      <a:pPr algn="ctr"/>
                      <a:r>
                        <a:rPr lang="en-US" sz="1200" b="0" dirty="0">
                          <a:effectLst/>
                        </a:rPr>
                        <a:t>304r0</a:t>
                      </a:r>
                    </a:p>
                  </a:txBody>
                  <a:tcPr anchor="ctr"/>
                </a:tc>
                <a:tc>
                  <a:txBody>
                    <a:bodyPr/>
                    <a:lstStyle/>
                    <a:p>
                      <a:pPr algn="l" fontAlgn="b"/>
                      <a:r>
                        <a:rPr lang="en-US" sz="1200" b="0" kern="1200" dirty="0">
                          <a:solidFill>
                            <a:schemeClr val="tx1"/>
                          </a:solidFill>
                          <a:latin typeface="+mn-lt"/>
                          <a:ea typeface="+mn-ea"/>
                          <a:cs typeface="+mn-cs"/>
                        </a:rPr>
                        <a:t>Restricted TWT SP Early Termination</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M. Kumail Haider</a:t>
                      </a:r>
                    </a:p>
                  </a:txBody>
                  <a:tcPr marL="9525" marR="9525" marT="9525" marB="0" anchor="b"/>
                </a:tc>
                <a:tc>
                  <a:txBody>
                    <a:bodyPr/>
                    <a:lstStyle/>
                    <a:p>
                      <a:pPr algn="ctr" fontAlgn="b"/>
                      <a:r>
                        <a:rPr lang="en-US" sz="1200" b="0" kern="1200" dirty="0">
                          <a:solidFill>
                            <a:schemeClr val="tx1"/>
                          </a:solidFill>
                          <a:latin typeface="+mn-lt"/>
                          <a:ea typeface="+mn-ea"/>
                          <a:cs typeface="+mn-cs"/>
                        </a:rPr>
                        <a:t>Pending</a:t>
                      </a:r>
                    </a:p>
                  </a:txBody>
                  <a:tcPr marL="9525" marR="9525" marT="9525" marB="0" anchor="b"/>
                </a:tc>
                <a:tc>
                  <a:txBody>
                    <a:bodyPr/>
                    <a:lstStyle/>
                    <a:p>
                      <a:pPr algn="ctr" fontAlgn="b"/>
                      <a:r>
                        <a:rPr lang="en-US" sz="1200" b="0" kern="1200" dirty="0">
                          <a:solidFill>
                            <a:schemeClr val="tx1"/>
                          </a:solidFill>
                          <a:latin typeface="+mn-lt"/>
                          <a:ea typeface="+mn-ea"/>
                          <a:cs typeface="+mn-cs"/>
                        </a:rPr>
                        <a:t>??</a:t>
                      </a:r>
                    </a:p>
                  </a:txBody>
                  <a:tcPr marL="9525" marR="9525" marT="9525" marB="0" anchor="b"/>
                </a:tc>
                <a:tc>
                  <a:txBody>
                    <a:bodyPr/>
                    <a:lstStyle/>
                    <a:p>
                      <a:pPr algn="ctr" fontAlgn="b"/>
                      <a:r>
                        <a:rPr lang="en-US" sz="1200" b="0" kern="1200" dirty="0">
                          <a:solidFill>
                            <a:schemeClr val="tx1"/>
                          </a:solidFill>
                          <a:latin typeface="+mn-lt"/>
                          <a:ea typeface="+mn-ea"/>
                          <a:cs typeface="+mn-cs"/>
                        </a:rPr>
                        <a:t>MAC</a:t>
                      </a:r>
                    </a:p>
                  </a:txBody>
                  <a:tcPr marL="9525" marR="9525" marT="9525" marB="0" anchor="b"/>
                </a:tc>
                <a:extLst>
                  <a:ext uri="{0D108BD9-81ED-4DB2-BD59-A6C34878D82A}">
                    <a16:rowId xmlns:a16="http://schemas.microsoft.com/office/drawing/2014/main" val="10004"/>
                  </a:ext>
                </a:extLst>
              </a:tr>
              <a:tr h="259126">
                <a:tc>
                  <a:txBody>
                    <a:bodyPr/>
                    <a:lstStyle/>
                    <a:p>
                      <a:pPr algn="ctr"/>
                      <a:endParaRPr lang="en-US" sz="1200" b="0" dirty="0">
                        <a:effectLst/>
                      </a:endParaRPr>
                    </a:p>
                  </a:txBody>
                  <a:tcPr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dirty="0">
                        <a:effectLst/>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067772204"/>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572575118"/>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989680276"/>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0"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875004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Monday PHY Agenda–AM1</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2"/>
              </a:rPr>
              <a:t>1024r0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LB266-CRs-on-CCA-sensitivity 				Lin Yang 		[5C]</a:t>
            </a:r>
          </a:p>
          <a:p>
            <a:pPr lvl="1">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3"/>
              </a:rPr>
              <a:t>1027r0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D2.0 Comment Resolution on U-SIG Part 1 			Alice Chen</a:t>
            </a:r>
            <a:r>
              <a:rPr lang="en-US" sz="1400" kern="1200" dirty="0">
                <a:solidFill>
                  <a:srgbClr val="000000"/>
                </a:solidFill>
                <a:latin typeface="Arial" panose="020B0604020202020204" pitchFamily="34" charset="0"/>
                <a:ea typeface="MS Gothic" panose="020B0609070205080204" pitchFamily="49" charset="-128"/>
              </a:rPr>
              <a:t> 		[</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12C]</a:t>
            </a:r>
          </a:p>
          <a:p>
            <a:pPr lvl="1">
              <a:buFont typeface="Arial" panose="020B0604020202020204" pitchFamily="34" charset="0"/>
              <a:buChar char="•"/>
            </a:pPr>
            <a:r>
              <a:rPr lang="en-US" sz="1400" kern="1200" dirty="0">
                <a:latin typeface="Times New Roman" panose="02020603050405020304" pitchFamily="18" charset="0"/>
                <a:ea typeface="MS Gothic" panose="020B0609070205080204" pitchFamily="49" charset="-128"/>
              </a:rPr>
              <a:t>…</a:t>
            </a:r>
            <a:endParaRPr lang="en-GB" sz="1400" dirty="0"/>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MAC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marL="400050" lvl="1" fontAlgn="b">
              <a:spcBef>
                <a:spcPts val="0"/>
              </a:spcBef>
              <a:spcAft>
                <a:spcPts val="0"/>
              </a:spcAft>
              <a:buFont typeface="Arial" panose="020B0604020202020204" pitchFamily="34" charset="0"/>
              <a:buChar char="•"/>
            </a:pPr>
            <a:r>
              <a:rPr lang="en-US" sz="1400" b="0" kern="1200" dirty="0">
                <a:solidFill>
                  <a:schemeClr val="tx1"/>
                </a:solidFill>
                <a:latin typeface="+mn-lt"/>
                <a:ea typeface="+mn-ea"/>
                <a:cs typeface="+mn-cs"/>
                <a:hlinkClick r:id="rId2"/>
              </a:rPr>
              <a:t>997r0</a:t>
            </a:r>
            <a:r>
              <a:rPr lang="en-US" sz="1400" b="0" kern="1200" dirty="0">
                <a:solidFill>
                  <a:schemeClr val="tx1"/>
                </a:solidFill>
                <a:latin typeface="+mn-lt"/>
                <a:ea typeface="+mn-ea"/>
                <a:cs typeface="+mn-cs"/>
              </a:rPr>
              <a:t> </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CR for 10.3.14.2 and 10.3.14.3 						</a:t>
            </a:r>
            <a:r>
              <a:rPr lang="en-US" sz="1400" b="0" kern="1200" dirty="0">
                <a:solidFill>
                  <a:schemeClr val="tx1"/>
                </a:solidFill>
                <a:latin typeface="+mn-lt"/>
                <a:ea typeface="+mn-ea"/>
                <a:cs typeface="+mn-cs"/>
              </a:rPr>
              <a:t>Po-Kai Huang 	[18C]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3"/>
              </a:rPr>
              <a:t>1004r0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LB266: CR for PS operation with MLO 				</a:t>
            </a:r>
            <a:r>
              <a:rPr lang="en-US" sz="1400" b="0" kern="1200" dirty="0">
                <a:solidFill>
                  <a:schemeClr val="tx1"/>
                </a:solidFill>
                <a:latin typeface="+mn-lt"/>
                <a:ea typeface="+mn-ea"/>
                <a:cs typeface="+mn-cs"/>
              </a:rPr>
              <a:t>Abhishek Patil 	[19C]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4"/>
              </a:rPr>
              <a:t>1005r0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LB266: CR for BA operation with MLO 				</a:t>
            </a:r>
            <a:r>
              <a:rPr lang="en-US" sz="1400" b="0" kern="1200" dirty="0">
                <a:solidFill>
                  <a:schemeClr val="tx1"/>
                </a:solidFill>
                <a:latin typeface="+mn-lt"/>
                <a:ea typeface="+mn-ea"/>
                <a:cs typeface="+mn-cs"/>
              </a:rPr>
              <a:t>Abhishek Patil  	[14C]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5"/>
              </a:rPr>
              <a:t>1008r0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LB266: CR for MISC CIDs in clause 9.4.2 				</a:t>
            </a:r>
            <a:r>
              <a:rPr lang="en-US" sz="1400" b="0" kern="1200" dirty="0">
                <a:solidFill>
                  <a:schemeClr val="tx1"/>
                </a:solidFill>
                <a:latin typeface="+mn-lt"/>
                <a:ea typeface="+mn-ea"/>
                <a:cs typeface="+mn-cs"/>
              </a:rPr>
              <a:t>Abhishek Patil 	[10C]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6"/>
              </a:rPr>
              <a:t>1009r0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CR for 35.3.13 								Po-Kai Huang 	[5C]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7"/>
              </a:rPr>
              <a:t>1014r0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Resolution of CIDs in clause 3.1 related to EPCS (CC 266) 	John Wullert 	[9C]</a:t>
            </a: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8"/>
              </a:rPr>
              <a:t>1015r0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Resolution of EPCS-related CIDs in clause 4.5.13 (CC 266) 	John Wullert 	[14C]</a:t>
            </a:r>
            <a:endParaRPr lang="en-US" sz="1400" b="0" i="0" u="none" strike="noStrike" kern="1200" dirty="0">
              <a:solidFill>
                <a:srgbClr val="000000"/>
              </a:solidFill>
              <a:effectLst/>
              <a:latin typeface="Arial" panose="020B0604020202020204" pitchFamily="34" charset="0"/>
              <a:ea typeface="MS Gothic" panose="020B0609070205080204" pitchFamily="49" charset="-128"/>
            </a:endParaRPr>
          </a:p>
          <a:p>
            <a:pPr marL="400050" lvl="1" fontAlgn="b">
              <a:spcBef>
                <a:spcPts val="0"/>
              </a:spcBef>
              <a:spcAft>
                <a:spcPts val="0"/>
              </a:spcAft>
              <a:buFont typeface="Arial" panose="020B0604020202020204" pitchFamily="34" charset="0"/>
              <a:buChar char="•"/>
            </a:pPr>
            <a:r>
              <a:rPr lang="en-US" sz="1400" b="0" i="0" u="none" strike="noStrike" kern="1200" dirty="0">
                <a:solidFill>
                  <a:srgbClr val="000000"/>
                </a:solidFill>
                <a:effectLst/>
                <a:latin typeface="Times New Roman" panose="02020603050405020304" pitchFamily="18" charset="0"/>
                <a:ea typeface="MS Gothic" panose="020B0609070205080204" pitchFamily="49" charset="-128"/>
                <a:hlinkClick r:id="rId9"/>
              </a:rPr>
              <a:t>1019r0</a:t>
            </a:r>
            <a:r>
              <a:rPr lang="en-US" sz="1400" b="0" i="0" u="none" strike="noStrike" kern="1200" dirty="0">
                <a:solidFill>
                  <a:srgbClr val="000000"/>
                </a:solidFill>
                <a:effectLst/>
                <a:latin typeface="Times New Roman" panose="02020603050405020304" pitchFamily="18" charset="0"/>
                <a:ea typeface="MS Gothic" panose="020B0609070205080204" pitchFamily="49" charset="-128"/>
              </a:rPr>
              <a:t> LB266: CR for Clause 9.3.3 						Gaurang Naik 	[15C]</a:t>
            </a:r>
            <a:endParaRPr lang="en-GB" sz="1400" dirty="0"/>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Joint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Announcements:</a:t>
            </a:r>
          </a:p>
          <a:p>
            <a:pPr lvl="0">
              <a:buFont typeface="Arial" panose="020B0604020202020204" pitchFamily="34" charset="0"/>
              <a:buChar char="•"/>
            </a:pPr>
            <a:r>
              <a:rPr lang="en-US" sz="1400" dirty="0"/>
              <a:t>Summary from May 2022 meeting and conf calls</a:t>
            </a:r>
          </a:p>
          <a:p>
            <a:pPr lvl="0">
              <a:buFont typeface="Arial" panose="020B0604020202020204" pitchFamily="34" charset="0"/>
              <a:buChar char="•"/>
            </a:pPr>
            <a:r>
              <a:rPr lang="en-US" sz="1400" dirty="0"/>
              <a:t>Approve TG minutes and confirm TGbe secretary: 11-22/1038r0</a:t>
            </a:r>
          </a:p>
          <a:p>
            <a:pPr lvl="0">
              <a:buFont typeface="Arial" panose="020B0604020202020204" pitchFamily="34" charset="0"/>
              <a:buChar char="•"/>
            </a:pPr>
            <a:r>
              <a:rPr lang="en-US" sz="1400" dirty="0"/>
              <a:t>TGbe Editor’s Report: </a:t>
            </a:r>
            <a:r>
              <a:rPr lang="en-US" sz="1400" dirty="0">
                <a:hlinkClick r:id="rId2"/>
              </a:rPr>
              <a:t>972r2</a:t>
            </a:r>
            <a:endParaRPr lang="en-US" sz="1400" dirty="0"/>
          </a:p>
          <a:p>
            <a:pPr lvl="0">
              <a:buFont typeface="Arial" panose="020B0604020202020204" pitchFamily="34" charset="0"/>
              <a:buChar char="•"/>
            </a:pPr>
            <a:r>
              <a:rPr lang="en-GB" sz="1400" dirty="0"/>
              <a:t>Submissions:</a:t>
            </a: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3"/>
              </a:rPr>
              <a:t>992r0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LB266 CR for 9.3.1.22.1 			Yanjun Sun 			[7C 15’]</a:t>
            </a: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4"/>
              </a:rPr>
              <a:t>993r0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LB266 CR for 9.3.1.22.3 			Yanjun Sun 			[2C 10’]</a:t>
            </a: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5"/>
              </a:rPr>
              <a:t>999r0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LB266 CR for 9.3.1.22.2 			Yanjun Sun 			[9C 15’]</a:t>
            </a: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6"/>
              </a:rPr>
              <a:t>1016r0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CR for Table 35-7 				Po-Kai Huang 		[4C 15’]</a:t>
            </a:r>
          </a:p>
          <a:p>
            <a:pPr lvl="1">
              <a:buFont typeface="Arial" panose="020B0604020202020204" pitchFamily="34" charset="0"/>
              <a:buChar char="•"/>
            </a:pPr>
            <a:r>
              <a:rPr lang="en-US" sz="1200" kern="1200">
                <a:latin typeface="Times New Roman" panose="02020603050405020304" pitchFamily="18" charset="0"/>
                <a:ea typeface="MS Gothic" panose="020B0609070205080204" pitchFamily="49" charset="-128"/>
              </a:rPr>
              <a:t>…</a:t>
            </a:r>
            <a:endParaRPr lang="en-GB" sz="1200" dirty="0"/>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DF19-5604-D757-CF21-A9FC2116E8DC}"/>
              </a:ext>
            </a:extLst>
          </p:cNvPr>
          <p:cNvSpPr>
            <a:spLocks noGrp="1"/>
          </p:cNvSpPr>
          <p:nvPr>
            <p:ph type="title"/>
          </p:nvPr>
        </p:nvSpPr>
        <p:spPr/>
        <p:txBody>
          <a:bodyPr/>
          <a:lstStyle/>
          <a:p>
            <a:r>
              <a:rPr lang="en-US" dirty="0"/>
              <a:t>Summary from May meeting and conf calls</a:t>
            </a:r>
          </a:p>
        </p:txBody>
      </p:sp>
      <p:sp>
        <p:nvSpPr>
          <p:cNvPr id="3" name="Content Placeholder 2">
            <a:extLst>
              <a:ext uri="{FF2B5EF4-FFF2-40B4-BE49-F238E27FC236}">
                <a16:creationId xmlns:a16="http://schemas.microsoft.com/office/drawing/2014/main" id="{39530AAB-A6A0-8811-A99F-B42B5EA28321}"/>
              </a:ext>
            </a:extLst>
          </p:cNvPr>
          <p:cNvSpPr>
            <a:spLocks noGrp="1"/>
          </p:cNvSpPr>
          <p:nvPr>
            <p:ph idx="1"/>
          </p:nvPr>
        </p:nvSpPr>
        <p:spPr/>
        <p:txBody>
          <a:bodyPr/>
          <a:lstStyle/>
          <a:p>
            <a:pPr marL="400050">
              <a:buFont typeface="Arial" panose="020B0604020202020204" pitchFamily="34" charset="0"/>
              <a:buChar char="•"/>
            </a:pPr>
            <a:r>
              <a:rPr lang="en-US" sz="2000" dirty="0"/>
              <a:t>Delivered TGbe D2.0, which is available in the members area</a:t>
            </a:r>
          </a:p>
          <a:p>
            <a:pPr marL="400050">
              <a:buFont typeface="Arial" panose="020B0604020202020204" pitchFamily="34" charset="0"/>
              <a:buChar char="•"/>
            </a:pPr>
            <a:r>
              <a:rPr lang="en-US" sz="2000" dirty="0"/>
              <a:t>Completed IEEE802.11 WG letter ballot (LB266) on TGbe D2.0</a:t>
            </a:r>
          </a:p>
          <a:p>
            <a:pPr marL="800100" lvl="1">
              <a:buFont typeface="Arial" panose="020B0604020202020204" pitchFamily="34" charset="0"/>
              <a:buChar char="•"/>
            </a:pPr>
            <a:r>
              <a:rPr lang="en-US" sz="1800" dirty="0"/>
              <a:t>The ballot failed with approval rate of ~64% (~4120 comments received)</a:t>
            </a:r>
          </a:p>
          <a:p>
            <a:pPr marL="400050">
              <a:buFont typeface="Arial" panose="020B0604020202020204" pitchFamily="34" charset="0"/>
              <a:buChar char="•"/>
            </a:pPr>
            <a:r>
              <a:rPr lang="en-US" sz="2000" dirty="0"/>
              <a:t>Completed IEEE802.19 ballot on TGbe CA document</a:t>
            </a:r>
          </a:p>
          <a:p>
            <a:pPr marL="800100" lvl="1">
              <a:buFont typeface="Arial" panose="020B0604020202020204" pitchFamily="34" charset="0"/>
              <a:buChar char="•"/>
            </a:pPr>
            <a:r>
              <a:rPr lang="en-US" sz="1800" dirty="0"/>
              <a:t>The ballot passed with approval rate of ~93% (9 comments received)</a:t>
            </a:r>
          </a:p>
          <a:p>
            <a:pPr marL="400050">
              <a:buFont typeface="Arial" panose="020B0604020202020204" pitchFamily="34" charset="0"/>
              <a:buChar char="•"/>
            </a:pPr>
            <a:r>
              <a:rPr lang="en-US" sz="2000" dirty="0"/>
              <a:t>Completed the assignment of all received comments</a:t>
            </a:r>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0F594D8D-205A-130F-F44A-33234B5124E9}"/>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73293754-77B9-AF3C-66B0-AC1E188A985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CA49CE-D01F-5C62-094F-BCB7174FDE18}"/>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1843331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Monday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0502228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731012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July 802 plenary session</a:t>
            </a:r>
          </a:p>
          <a:p>
            <a:pPr lvl="2">
              <a:buFont typeface="Arial" panose="020B0604020202020204" pitchFamily="34" charset="0"/>
              <a:buChar char="•"/>
            </a:pPr>
            <a:endParaRPr lang="en-US" sz="1400" dirty="0"/>
          </a:p>
          <a:p>
            <a:pPr>
              <a:buFont typeface="Arial" panose="020B0604020202020204" pitchFamily="34" charset="0"/>
              <a:buChar char="•"/>
            </a:pPr>
            <a:r>
              <a:rPr lang="en-US" sz="2000" dirty="0"/>
              <a:t>You must pay the registration fee whether attending in-person or remotely</a:t>
            </a:r>
          </a:p>
          <a:p>
            <a:pPr lvl="2">
              <a:buFont typeface="Arial" panose="020B0604020202020204" pitchFamily="34" charset="0"/>
              <a:buChar char="•"/>
            </a:pPr>
            <a:endParaRPr lang="en-US" sz="1400" dirty="0"/>
          </a:p>
          <a:p>
            <a:pPr>
              <a:buFont typeface="Arial" panose="020B0604020202020204" pitchFamily="34" charset="0"/>
              <a:buChar char="•"/>
            </a:pPr>
            <a:r>
              <a:rPr lang="en-US" sz="2000" dirty="0"/>
              <a:t>If you have not already done so, you can register here: </a:t>
            </a:r>
            <a:r>
              <a:rPr lang="en-US" sz="2000" dirty="0">
                <a:hlinkClick r:id="rId2"/>
              </a:rPr>
              <a:t>https://web.cvent.com/event/5ab3e363-ef4b-45fe-b35d-cd88bf622491/summary</a:t>
            </a:r>
            <a:endParaRPr lang="en-US" sz="2000" dirty="0"/>
          </a:p>
          <a:p>
            <a:pPr lvl="2">
              <a:buFont typeface="Arial" panose="020B0604020202020204" pitchFamily="34" charset="0"/>
              <a:buChar char="•"/>
            </a:pPr>
            <a:endParaRPr lang="en-US" sz="14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a:buFont typeface="Arial" panose="020B0604020202020204" pitchFamily="34" charset="0"/>
              <a:buChar char="•"/>
            </a:pPr>
            <a:r>
              <a:rPr lang="en-GB" sz="2000" dirty="0"/>
              <a:t>Announcements:</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 </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370937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Tuesday PHY Agenda–PM1</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647101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5794116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Tuesday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8286082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3794463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a:buFont typeface="Arial" panose="020B0604020202020204" pitchFamily="34" charset="0"/>
              <a:buChar char="•"/>
            </a:pPr>
            <a:r>
              <a:rPr lang="en-GB" sz="2000" dirty="0"/>
              <a:t>Announcements:</a:t>
            </a:r>
          </a:p>
          <a:p>
            <a:pPr lvl="0">
              <a:buFont typeface="Arial" panose="020B0604020202020204" pitchFamily="34" charset="0"/>
              <a:buChar char="•"/>
            </a:pPr>
            <a:r>
              <a:rPr lang="en-GB" sz="2000" dirty="0"/>
              <a:t>Submissions:</a:t>
            </a:r>
          </a:p>
          <a:p>
            <a:pPr>
              <a:buFont typeface="Arial" panose="020B0604020202020204" pitchFamily="34" charset="0"/>
              <a:buChar char="•"/>
            </a:pPr>
            <a:r>
              <a:rPr lang="en-US" altLang="en-US" sz="2000" dirty="0"/>
              <a:t>Motions:</a:t>
            </a:r>
          </a:p>
          <a:p>
            <a:pPr lvl="0">
              <a:buFont typeface="Arial" panose="020B0604020202020204" pitchFamily="34" charset="0"/>
              <a:buChar char="•"/>
            </a:pPr>
            <a:r>
              <a:rPr lang="en-GB" sz="2000" dirty="0" err="1"/>
              <a:t>AoB</a:t>
            </a:r>
            <a:r>
              <a:rPr lang="en-GB" sz="2000" dirty="0"/>
              <a:t>: </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588130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Wednesday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6205467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4066268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a:buFont typeface="Arial" panose="020B0604020202020204" pitchFamily="34" charset="0"/>
              <a:buChar char="•"/>
            </a:pPr>
            <a:r>
              <a:rPr lang="en-GB" sz="2000" dirty="0"/>
              <a:t>Announcements:</a:t>
            </a:r>
          </a:p>
          <a:p>
            <a:pPr lvl="0">
              <a:buFont typeface="Arial" panose="020B0604020202020204" pitchFamily="34" charset="0"/>
              <a:buChar char="•"/>
            </a:pPr>
            <a:r>
              <a:rPr lang="en-GB" sz="2000" dirty="0"/>
              <a:t>Submissions:</a:t>
            </a:r>
          </a:p>
          <a:p>
            <a:pPr lvl="0">
              <a:buFont typeface="Arial" panose="020B0604020202020204" pitchFamily="34" charset="0"/>
              <a:buChar char="•"/>
            </a:pPr>
            <a:r>
              <a:rPr lang="en-GB" sz="2000" dirty="0" err="1"/>
              <a:t>AoB</a:t>
            </a:r>
            <a:r>
              <a:rPr lang="en-GB" sz="2000" dirty="0"/>
              <a:t>: </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909293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a:buFont typeface="Arial" panose="020B0604020202020204" pitchFamily="34" charset="0"/>
              <a:buChar char="•"/>
            </a:pPr>
            <a:r>
              <a:rPr lang="en-GB" sz="2000" dirty="0"/>
              <a:t>Announcements:</a:t>
            </a:r>
          </a:p>
          <a:p>
            <a:pPr lvl="0">
              <a:buFont typeface="Arial" panose="020B0604020202020204" pitchFamily="34" charset="0"/>
              <a:buChar char="•"/>
            </a:pPr>
            <a:r>
              <a:rPr lang="en-GB" sz="2000" dirty="0"/>
              <a:t>Submissions:</a:t>
            </a:r>
          </a:p>
          <a:p>
            <a:pPr>
              <a:buFont typeface="Arial" panose="020B0604020202020204" pitchFamily="34" charset="0"/>
              <a:buChar char="•"/>
            </a:pPr>
            <a:r>
              <a:rPr lang="en-US" sz="2000" dirty="0"/>
              <a:t>Motions:</a:t>
            </a:r>
          </a:p>
          <a:p>
            <a:pPr lvl="0">
              <a:buFont typeface="Arial" panose="020B0604020202020204" pitchFamily="34" charset="0"/>
              <a:buChar char="•"/>
            </a:pPr>
            <a:r>
              <a:rPr lang="en-US" sz="2000" dirty="0"/>
              <a:t>Goals for September 2022</a:t>
            </a:r>
          </a:p>
          <a:p>
            <a:pPr lvl="0">
              <a:buFont typeface="Arial" panose="020B0604020202020204" pitchFamily="34" charset="0"/>
              <a:buChar char="•"/>
            </a:pPr>
            <a:r>
              <a:rPr lang="en-US" sz="2000" dirty="0"/>
              <a:t>Teleconference Plan</a:t>
            </a:r>
          </a:p>
          <a:p>
            <a:pPr lvl="0">
              <a:buFont typeface="Arial" panose="020B0604020202020204" pitchFamily="34" charset="0"/>
              <a:buChar char="•"/>
            </a:pPr>
            <a:r>
              <a:rPr lang="en-GB" sz="2000" dirty="0" err="1"/>
              <a:t>AoB</a:t>
            </a:r>
            <a:r>
              <a:rPr lang="en-GB" sz="2000" dirty="0"/>
              <a:t>: </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930036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41C1B02-DA5D-59DA-CACE-BAB1DFCE5AB4}"/>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p:txBody>
          <a:bodyPr/>
          <a:lstStyle/>
          <a:p>
            <a:r>
              <a:rPr lang="en-US"/>
              <a:t>December 2021</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July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101786</TotalTime>
  <Words>3790</Words>
  <Application>Microsoft Office PowerPoint</Application>
  <PresentationFormat>On-screen Show (4:3)</PresentationFormat>
  <Paragraphs>729</Paragraphs>
  <Slides>41</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9" baseType="lpstr">
      <vt:lpstr>Arial</vt:lpstr>
      <vt:lpstr>Arial Black</vt:lpstr>
      <vt:lpstr>Calibri</vt:lpstr>
      <vt:lpstr>Monotype Sorts</vt:lpstr>
      <vt:lpstr>Times New Roman</vt:lpstr>
      <vt:lpstr>Wingdings</vt:lpstr>
      <vt:lpstr>Office Theme</vt:lpstr>
      <vt:lpstr>Document</vt:lpstr>
      <vt:lpstr>TGbe July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TGbe Agenda</vt:lpstr>
      <vt:lpstr>TGbe Schedule</vt:lpstr>
      <vt:lpstr>Submission’s List-1</vt:lpstr>
      <vt:lpstr>Submission’s List-2</vt:lpstr>
      <vt:lpstr>Submission’s List-3</vt:lpstr>
      <vt:lpstr>Technical Submission’s List</vt:lpstr>
      <vt:lpstr>Monday PHY Agenda–AM1</vt:lpstr>
      <vt:lpstr>Monday MAC Agenda–AM1</vt:lpstr>
      <vt:lpstr>Monday Joint Agenda-PM1</vt:lpstr>
      <vt:lpstr>Summary from May meeting and conf calls</vt:lpstr>
      <vt:lpstr>Monday PHY Agenda–PM2</vt:lpstr>
      <vt:lpstr>Monday MAC Agenda–PM2</vt:lpstr>
      <vt:lpstr>Tuesday Joint Agenda-AM1</vt:lpstr>
      <vt:lpstr>Tuesday PHY Agenda–PM1</vt:lpstr>
      <vt:lpstr>Tuesday MAC Agenda–PM1</vt:lpstr>
      <vt:lpstr>Tuesday PHY Agenda–PM2</vt:lpstr>
      <vt:lpstr>Tuesday MAC Agenda–PM2</vt:lpstr>
      <vt:lpstr>Wednesday Joint Agenda-AM1</vt:lpstr>
      <vt:lpstr>Wednesday PHY Agenda–PM2</vt:lpstr>
      <vt:lpstr>Wednesday MAC Agenda–PM2</vt:lpstr>
      <vt:lpstr>Thursday Joint Agenda-AM1</vt:lpstr>
      <vt:lpstr>Thursday Joint Agenda-AM2</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2022-07-10T17:00:49Z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