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6DDBD-AF73-4C46-BEBF-72A041940BA7}" v="7" dt="2022-07-14T23:06:32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802.11-22/861r0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38-03-00be-tgbe-motions-list-part-3.pptx" TargetMode="External"/><Relationship Id="rId2" Type="http://schemas.openxmlformats.org/officeDocument/2006/relationships/hyperlink" Target="https://mentor.ieee.org/802.11/dcn/22/11-22-0862-12-00be-tgbe-july-2022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July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2022-07-14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10 sessions during the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Five Joint calls, and five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and a couple of technical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Around 510 comments from LB266 were resolved (~12% of total, see figure for more details)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D2.1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July’22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Appointed TGbe secretary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2"/>
              </a:rPr>
              <a:t>11-22/862r12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1038r4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September: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Hold a MAC ad-hoc meeting in San Diego, </a:t>
            </a:r>
            <a:r>
              <a:rPr lang="en-US" sz="1600"/>
              <a:t>CA (7-9 September)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Continue comment resolutions for LB266 and TGbe CA document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283402" y="2271367"/>
            <a:ext cx="3838708" cy="3954246"/>
            <a:chOff x="8283402" y="2271367"/>
            <a:chExt cx="3838708" cy="395424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F246DDB-A390-1B44-5552-59C14027F4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83402" y="2271367"/>
              <a:ext cx="3838708" cy="287903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96DB9D4-2121-6B9A-5CAA-9C16A5169231}"/>
                </a:ext>
              </a:extLst>
            </p:cNvPr>
            <p:cNvSpPr/>
            <p:nvPr/>
          </p:nvSpPr>
          <p:spPr bwMode="auto">
            <a:xfrm>
              <a:off x="8839200" y="4495799"/>
              <a:ext cx="609599" cy="32993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CFC3276-5951-22CD-72F8-C04A55BCE766}"/>
                </a:ext>
              </a:extLst>
            </p:cNvPr>
            <p:cNvSpPr/>
            <p:nvPr/>
          </p:nvSpPr>
          <p:spPr bwMode="auto">
            <a:xfrm>
              <a:off x="9593157" y="4560662"/>
              <a:ext cx="609599" cy="27364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81DCCBC-9EBF-191D-CF0C-383784C8B3A0}"/>
                </a:ext>
              </a:extLst>
            </p:cNvPr>
            <p:cNvSpPr/>
            <p:nvPr/>
          </p:nvSpPr>
          <p:spPr bwMode="auto">
            <a:xfrm>
              <a:off x="11084984" y="4552084"/>
              <a:ext cx="609599" cy="28222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5748F7-436A-DF89-B270-AEAD4CFF138E}"/>
              </a:ext>
            </a:extLst>
          </p:cNvPr>
          <p:cNvSpPr txBox="1">
            <a:spLocks/>
          </p:cNvSpPr>
          <p:nvPr/>
        </p:nvSpPr>
        <p:spPr bwMode="auto">
          <a:xfrm>
            <a:off x="2365375" y="1438275"/>
            <a:ext cx="7560733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18-22	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27	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July 28 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01 	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03	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10			(Wednesday) 		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11 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	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17	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24	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Aug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25	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29 	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 31	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3547</TotalTime>
  <Words>603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July 2022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2022-07-15T12:34:47Z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