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56" r:id="rId2"/>
    <p:sldId id="332" r:id="rId3"/>
    <p:sldId id="395" r:id="rId4"/>
    <p:sldId id="2375" r:id="rId5"/>
    <p:sldId id="2366" r:id="rId6"/>
    <p:sldId id="260" r:id="rId7"/>
    <p:sldId id="261" r:id="rId8"/>
    <p:sldId id="262" r:id="rId9"/>
    <p:sldId id="263" r:id="rId10"/>
    <p:sldId id="283" r:id="rId11"/>
    <p:sldId id="284" r:id="rId12"/>
    <p:sldId id="287" r:id="rId13"/>
    <p:sldId id="288" r:id="rId14"/>
    <p:sldId id="289" r:id="rId15"/>
    <p:sldId id="2377" r:id="rId16"/>
    <p:sldId id="2378" r:id="rId17"/>
    <p:sldId id="2379" r:id="rId18"/>
    <p:sldId id="2380" r:id="rId19"/>
    <p:sldId id="2381" r:id="rId20"/>
    <p:sldId id="2382" r:id="rId21"/>
    <p:sldId id="2383" r:id="rId22"/>
    <p:sldId id="2384" r:id="rId23"/>
    <p:sldId id="2385" r:id="rId24"/>
    <p:sldId id="279" r:id="rId25"/>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2DF4833-92CD-4E72-80CD-787E2ECC08DD}" v="12" dt="2022-07-11T13:12:09.5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4" autoAdjust="0"/>
    <p:restoredTop sz="94660"/>
  </p:normalViewPr>
  <p:slideViewPr>
    <p:cSldViewPr>
      <p:cViewPr varScale="1">
        <p:scale>
          <a:sx n="64" d="100"/>
          <a:sy n="64" d="100"/>
        </p:scale>
        <p:origin x="556" y="48"/>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Xiaofei Wang" userId="6e1836d3-2ed9-4ae5-8700-9029b71c19c7" providerId="ADAL" clId="{C2DF4833-92CD-4E72-80CD-787E2ECC08DD}"/>
    <pc:docChg chg="custSel addSld delSld modSld modMainMaster">
      <pc:chgData name="Xiaofei Wang" userId="6e1836d3-2ed9-4ae5-8700-9029b71c19c7" providerId="ADAL" clId="{C2DF4833-92CD-4E72-80CD-787E2ECC08DD}" dt="2022-07-11T13:12:09.522" v="52"/>
      <pc:docMkLst>
        <pc:docMk/>
      </pc:docMkLst>
      <pc:sldChg chg="addSp delSp modSp add mod">
        <pc:chgData name="Xiaofei Wang" userId="6e1836d3-2ed9-4ae5-8700-9029b71c19c7" providerId="ADAL" clId="{C2DF4833-92CD-4E72-80CD-787E2ECC08DD}" dt="2022-07-11T13:10:44.290" v="49"/>
        <pc:sldMkLst>
          <pc:docMk/>
          <pc:sldMk cId="1393596806" sldId="260"/>
        </pc:sldMkLst>
        <pc:spChg chg="del">
          <ac:chgData name="Xiaofei Wang" userId="6e1836d3-2ed9-4ae5-8700-9029b71c19c7" providerId="ADAL" clId="{C2DF4833-92CD-4E72-80CD-787E2ECC08DD}" dt="2022-07-11T13:10:43.540" v="48" actId="478"/>
          <ac:spMkLst>
            <pc:docMk/>
            <pc:sldMk cId="1393596806" sldId="260"/>
            <ac:spMk id="3" creationId="{00000000-0000-0000-0000-000000000000}"/>
          </ac:spMkLst>
        </pc:spChg>
        <pc:spChg chg="add mod">
          <ac:chgData name="Xiaofei Wang" userId="6e1836d3-2ed9-4ae5-8700-9029b71c19c7" providerId="ADAL" clId="{C2DF4833-92CD-4E72-80CD-787E2ECC08DD}" dt="2022-07-11T13:10:44.290" v="49"/>
          <ac:spMkLst>
            <pc:docMk/>
            <pc:sldMk cId="1393596806" sldId="260"/>
            <ac:spMk id="8" creationId="{A649D93E-1C80-A964-4005-CFC3D5DA26EA}"/>
          </ac:spMkLst>
        </pc:spChg>
      </pc:sldChg>
      <pc:sldChg chg="modSp mod">
        <pc:chgData name="Xiaofei Wang" userId="6e1836d3-2ed9-4ae5-8700-9029b71c19c7" providerId="ADAL" clId="{C2DF4833-92CD-4E72-80CD-787E2ECC08DD}" dt="2022-07-11T13:10:12.683" v="39" actId="1076"/>
        <pc:sldMkLst>
          <pc:docMk/>
          <pc:sldMk cId="0" sldId="332"/>
        </pc:sldMkLst>
        <pc:spChg chg="mod">
          <ac:chgData name="Xiaofei Wang" userId="6e1836d3-2ed9-4ae5-8700-9029b71c19c7" providerId="ADAL" clId="{C2DF4833-92CD-4E72-80CD-787E2ECC08DD}" dt="2022-07-11T13:10:12.683" v="39" actId="1076"/>
          <ac:spMkLst>
            <pc:docMk/>
            <pc:sldMk cId="0" sldId="332"/>
            <ac:spMk id="3075" creationId="{045C5F91-7E5E-4101-9D99-9A940BB1C4B5}"/>
          </ac:spMkLst>
        </pc:spChg>
      </pc:sldChg>
      <pc:sldChg chg="addSp delSp modSp">
        <pc:chgData name="Xiaofei Wang" userId="6e1836d3-2ed9-4ae5-8700-9029b71c19c7" providerId="ADAL" clId="{C2DF4833-92CD-4E72-80CD-787E2ECC08DD}" dt="2022-07-11T13:10:20.932" v="41"/>
        <pc:sldMkLst>
          <pc:docMk/>
          <pc:sldMk cId="0" sldId="395"/>
        </pc:sldMkLst>
        <pc:spChg chg="del">
          <ac:chgData name="Xiaofei Wang" userId="6e1836d3-2ed9-4ae5-8700-9029b71c19c7" providerId="ADAL" clId="{C2DF4833-92CD-4E72-80CD-787E2ECC08DD}" dt="2022-07-11T13:10:20.106" v="40" actId="478"/>
          <ac:spMkLst>
            <pc:docMk/>
            <pc:sldMk cId="0" sldId="395"/>
            <ac:spMk id="2" creationId="{AACC27E7-4042-4093-9C3F-004EC99F5A07}"/>
          </ac:spMkLst>
        </pc:spChg>
        <pc:spChg chg="add mod">
          <ac:chgData name="Xiaofei Wang" userId="6e1836d3-2ed9-4ae5-8700-9029b71c19c7" providerId="ADAL" clId="{C2DF4833-92CD-4E72-80CD-787E2ECC08DD}" dt="2022-07-11T13:10:20.932" v="41"/>
          <ac:spMkLst>
            <pc:docMk/>
            <pc:sldMk cId="0" sldId="395"/>
            <ac:spMk id="8" creationId="{92BF4F79-02B2-849D-5F5A-62DFE703E53C}"/>
          </ac:spMkLst>
        </pc:spChg>
      </pc:sldChg>
      <pc:sldChg chg="addSp delSp modSp mod">
        <pc:chgData name="Xiaofei Wang" userId="6e1836d3-2ed9-4ae5-8700-9029b71c19c7" providerId="ADAL" clId="{C2DF4833-92CD-4E72-80CD-787E2ECC08DD}" dt="2022-07-11T13:10:38.527" v="47"/>
        <pc:sldMkLst>
          <pc:docMk/>
          <pc:sldMk cId="1968720319" sldId="2366"/>
        </pc:sldMkLst>
        <pc:spChg chg="del">
          <ac:chgData name="Xiaofei Wang" userId="6e1836d3-2ed9-4ae5-8700-9029b71c19c7" providerId="ADAL" clId="{C2DF4833-92CD-4E72-80CD-787E2ECC08DD}" dt="2022-07-11T13:10:37.688" v="46" actId="478"/>
          <ac:spMkLst>
            <pc:docMk/>
            <pc:sldMk cId="1968720319" sldId="2366"/>
            <ac:spMk id="5" creationId="{00000000-0000-0000-0000-000000000000}"/>
          </ac:spMkLst>
        </pc:spChg>
        <pc:spChg chg="add del mod">
          <ac:chgData name="Xiaofei Wang" userId="6e1836d3-2ed9-4ae5-8700-9029b71c19c7" providerId="ADAL" clId="{C2DF4833-92CD-4E72-80CD-787E2ECC08DD}" dt="2022-07-11T13:10:34.901" v="45"/>
          <ac:spMkLst>
            <pc:docMk/>
            <pc:sldMk cId="1968720319" sldId="2366"/>
            <ac:spMk id="7" creationId="{4ACD1750-F930-E52D-4468-45EC69043115}"/>
          </ac:spMkLst>
        </pc:spChg>
        <pc:spChg chg="add mod">
          <ac:chgData name="Xiaofei Wang" userId="6e1836d3-2ed9-4ae5-8700-9029b71c19c7" providerId="ADAL" clId="{C2DF4833-92CD-4E72-80CD-787E2ECC08DD}" dt="2022-07-11T13:10:38.527" v="47"/>
          <ac:spMkLst>
            <pc:docMk/>
            <pc:sldMk cId="1968720319" sldId="2366"/>
            <ac:spMk id="8" creationId="{065B0457-ACFC-5899-FBDB-C9364AC6AFDD}"/>
          </ac:spMkLst>
        </pc:spChg>
      </pc:sldChg>
      <pc:sldChg chg="addSp delSp modSp">
        <pc:chgData name="Xiaofei Wang" userId="6e1836d3-2ed9-4ae5-8700-9029b71c19c7" providerId="ADAL" clId="{C2DF4833-92CD-4E72-80CD-787E2ECC08DD}" dt="2022-07-11T13:10:26.926" v="43"/>
        <pc:sldMkLst>
          <pc:docMk/>
          <pc:sldMk cId="412227131" sldId="2375"/>
        </pc:sldMkLst>
        <pc:spChg chg="del">
          <ac:chgData name="Xiaofei Wang" userId="6e1836d3-2ed9-4ae5-8700-9029b71c19c7" providerId="ADAL" clId="{C2DF4833-92CD-4E72-80CD-787E2ECC08DD}" dt="2022-07-11T13:10:26.061" v="42" actId="478"/>
          <ac:spMkLst>
            <pc:docMk/>
            <pc:sldMk cId="412227131" sldId="2375"/>
            <ac:spMk id="2" creationId="{AACC27E7-4042-4093-9C3F-004EC99F5A07}"/>
          </ac:spMkLst>
        </pc:spChg>
        <pc:spChg chg="add mod">
          <ac:chgData name="Xiaofei Wang" userId="6e1836d3-2ed9-4ae5-8700-9029b71c19c7" providerId="ADAL" clId="{C2DF4833-92CD-4E72-80CD-787E2ECC08DD}" dt="2022-07-11T13:10:26.926" v="43"/>
          <ac:spMkLst>
            <pc:docMk/>
            <pc:sldMk cId="412227131" sldId="2375"/>
            <ac:spMk id="8" creationId="{F7268719-08C8-2F87-9467-64D253F639FB}"/>
          </ac:spMkLst>
        </pc:spChg>
      </pc:sldChg>
      <pc:sldChg chg="del">
        <pc:chgData name="Xiaofei Wang" userId="6e1836d3-2ed9-4ae5-8700-9029b71c19c7" providerId="ADAL" clId="{C2DF4833-92CD-4E72-80CD-787E2ECC08DD}" dt="2022-07-11T13:07:09.397" v="1" actId="2696"/>
        <pc:sldMkLst>
          <pc:docMk/>
          <pc:sldMk cId="2414184483" sldId="2377"/>
        </pc:sldMkLst>
      </pc:sldChg>
      <pc:sldChg chg="addSp delSp modSp add mod">
        <pc:chgData name="Xiaofei Wang" userId="6e1836d3-2ed9-4ae5-8700-9029b71c19c7" providerId="ADAL" clId="{C2DF4833-92CD-4E72-80CD-787E2ECC08DD}" dt="2022-07-11T13:11:02.119" v="51"/>
        <pc:sldMkLst>
          <pc:docMk/>
          <pc:sldMk cId="2947319002" sldId="2377"/>
        </pc:sldMkLst>
        <pc:spChg chg="del">
          <ac:chgData name="Xiaofei Wang" userId="6e1836d3-2ed9-4ae5-8700-9029b71c19c7" providerId="ADAL" clId="{C2DF4833-92CD-4E72-80CD-787E2ECC08DD}" dt="2022-07-11T13:11:01.333" v="50" actId="478"/>
          <ac:spMkLst>
            <pc:docMk/>
            <pc:sldMk cId="2947319002" sldId="2377"/>
            <ac:spMk id="5" creationId="{00000000-0000-0000-0000-000000000000}"/>
          </ac:spMkLst>
        </pc:spChg>
        <pc:spChg chg="add mod">
          <ac:chgData name="Xiaofei Wang" userId="6e1836d3-2ed9-4ae5-8700-9029b71c19c7" providerId="ADAL" clId="{C2DF4833-92CD-4E72-80CD-787E2ECC08DD}" dt="2022-07-11T13:11:02.119" v="51"/>
          <ac:spMkLst>
            <pc:docMk/>
            <pc:sldMk cId="2947319002" sldId="2377"/>
            <ac:spMk id="7" creationId="{35FCDF46-2230-1246-255D-F06673123E80}"/>
          </ac:spMkLst>
        </pc:spChg>
      </pc:sldChg>
      <pc:sldMasterChg chg="modSp">
        <pc:chgData name="Xiaofei Wang" userId="6e1836d3-2ed9-4ae5-8700-9029b71c19c7" providerId="ADAL" clId="{C2DF4833-92CD-4E72-80CD-787E2ECC08DD}" dt="2022-07-11T13:12:09.522" v="52"/>
        <pc:sldMasterMkLst>
          <pc:docMk/>
          <pc:sldMasterMk cId="0" sldId="2147483648"/>
        </pc:sldMasterMkLst>
        <pc:spChg chg="mod">
          <ac:chgData name="Xiaofei Wang" userId="6e1836d3-2ed9-4ae5-8700-9029b71c19c7" providerId="ADAL" clId="{C2DF4833-92CD-4E72-80CD-787E2ECC08DD}" dt="2022-07-11T13:12:09.522" v="52"/>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7/11/2022</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219E45C9-B34C-42F3-BF3B-7469E8D7F591}"/>
              </a:ext>
            </a:extLst>
          </p:cNvPr>
          <p:cNvSpPr>
            <a:spLocks noGrp="1" noChangeArrowheads="1"/>
          </p:cNvSpPr>
          <p:nvPr>
            <p:ph type="hdr" sz="quarter"/>
          </p:nvPr>
        </p:nvSpPr>
        <p:spPr/>
        <p:txBody>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defRPr/>
            </a:pPr>
            <a:r>
              <a:rPr lang="en-GB" altLang="en-US" sz="1400"/>
              <a:t>doc.: IEEE 802.11-18/1067r0</a:t>
            </a:r>
          </a:p>
        </p:txBody>
      </p:sp>
      <p:sp>
        <p:nvSpPr>
          <p:cNvPr id="18434" name="Rectangle 3">
            <a:extLst>
              <a:ext uri="{FF2B5EF4-FFF2-40B4-BE49-F238E27FC236}">
                <a16:creationId xmlns:a16="http://schemas.microsoft.com/office/drawing/2014/main" id="{82984988-4919-C6FD-450F-5DF37ED902DA}"/>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CA" altLang="en-US" sz="1400"/>
              <a:t>July 2018</a:t>
            </a:r>
            <a:endParaRPr lang="en-GB" altLang="en-US" sz="1400"/>
          </a:p>
        </p:txBody>
      </p:sp>
      <p:sp>
        <p:nvSpPr>
          <p:cNvPr id="20484" name="Rectangle 6">
            <a:extLst>
              <a:ext uri="{FF2B5EF4-FFF2-40B4-BE49-F238E27FC236}">
                <a16:creationId xmlns:a16="http://schemas.microsoft.com/office/drawing/2014/main" id="{9F7C0EE7-8514-452E-AD86-EA65F4154F7B}"/>
              </a:ext>
            </a:extLst>
          </p:cNvPr>
          <p:cNvSpPr>
            <a:spLocks noGrp="1" noChangeArrowheads="1"/>
          </p:cNvSpPr>
          <p:nvPr>
            <p:ph type="ftr" sz="quarter" idx="4"/>
          </p:nvPr>
        </p:nvSpPr>
        <p:spPr/>
        <p:txBody>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8788" defTabSz="933450" eaLnBrk="0" hangingPunct="0">
              <a:spcBef>
                <a:spcPct val="30000"/>
              </a:spcBef>
              <a:defRPr sz="1200">
                <a:solidFill>
                  <a:schemeClr val="tx1"/>
                </a:solidFill>
                <a:latin typeface="Times New Roman" pitchFamily="18" charset="0"/>
              </a:defRPr>
            </a:lvl5pPr>
            <a:lvl6pPr marL="915988" defTabSz="933450" eaLnBrk="0" fontAlgn="base" hangingPunct="0">
              <a:spcBef>
                <a:spcPct val="30000"/>
              </a:spcBef>
              <a:spcAft>
                <a:spcPct val="0"/>
              </a:spcAft>
              <a:defRPr sz="1200">
                <a:solidFill>
                  <a:schemeClr val="tx1"/>
                </a:solidFill>
                <a:latin typeface="Times New Roman" pitchFamily="18" charset="0"/>
              </a:defRPr>
            </a:lvl6pPr>
            <a:lvl7pPr marL="1373188" defTabSz="933450" eaLnBrk="0" fontAlgn="base" hangingPunct="0">
              <a:spcBef>
                <a:spcPct val="30000"/>
              </a:spcBef>
              <a:spcAft>
                <a:spcPct val="0"/>
              </a:spcAft>
              <a:defRPr sz="1200">
                <a:solidFill>
                  <a:schemeClr val="tx1"/>
                </a:solidFill>
                <a:latin typeface="Times New Roman" pitchFamily="18" charset="0"/>
              </a:defRPr>
            </a:lvl7pPr>
            <a:lvl8pPr marL="1830388" defTabSz="933450" eaLnBrk="0" fontAlgn="base" hangingPunct="0">
              <a:spcBef>
                <a:spcPct val="30000"/>
              </a:spcBef>
              <a:spcAft>
                <a:spcPct val="0"/>
              </a:spcAft>
              <a:defRPr sz="1200">
                <a:solidFill>
                  <a:schemeClr val="tx1"/>
                </a:solidFill>
                <a:latin typeface="Times New Roman" pitchFamily="18" charset="0"/>
              </a:defRPr>
            </a:lvl8pPr>
            <a:lvl9pPr marL="2287588" defTabSz="933450" eaLnBrk="0" fontAlgn="base" hangingPunct="0">
              <a:spcBef>
                <a:spcPct val="30000"/>
              </a:spcBef>
              <a:spcAft>
                <a:spcPct val="0"/>
              </a:spcAft>
              <a:defRPr sz="1200">
                <a:solidFill>
                  <a:schemeClr val="tx1"/>
                </a:solidFill>
                <a:latin typeface="Times New Roman" pitchFamily="18" charset="0"/>
              </a:defRPr>
            </a:lvl9pPr>
          </a:lstStyle>
          <a:p>
            <a:pPr lvl="4">
              <a:spcBef>
                <a:spcPct val="0"/>
              </a:spcBef>
              <a:defRPr/>
            </a:pPr>
            <a:r>
              <a:rPr lang="en-GB" altLang="en-US"/>
              <a:t>Michael Montemurro, BlackBerry</a:t>
            </a:r>
          </a:p>
        </p:txBody>
      </p:sp>
      <p:sp>
        <p:nvSpPr>
          <p:cNvPr id="18436" name="Rectangle 7">
            <a:extLst>
              <a:ext uri="{FF2B5EF4-FFF2-40B4-BE49-F238E27FC236}">
                <a16:creationId xmlns:a16="http://schemas.microsoft.com/office/drawing/2014/main" id="{5EA227AB-82DA-D91B-8278-8D4CBB99318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39F08A9F-E56E-49D8-BE1F-3FB39C373478}" type="slidenum">
              <a:rPr lang="en-GB" altLang="en-US"/>
              <a:pPr>
                <a:spcBef>
                  <a:spcPct val="0"/>
                </a:spcBef>
              </a:pPr>
              <a:t>2</a:t>
            </a:fld>
            <a:endParaRPr lang="en-GB" altLang="en-US"/>
          </a:p>
        </p:txBody>
      </p:sp>
      <p:sp>
        <p:nvSpPr>
          <p:cNvPr id="18437" name="Rectangle 2">
            <a:extLst>
              <a:ext uri="{FF2B5EF4-FFF2-40B4-BE49-F238E27FC236}">
                <a16:creationId xmlns:a16="http://schemas.microsoft.com/office/drawing/2014/main" id="{927B1A20-EE13-C2F5-EABB-419D71E4A3FF}"/>
              </a:ext>
            </a:extLst>
          </p:cNvPr>
          <p:cNvSpPr>
            <a:spLocks noGrp="1" noRot="1" noChangeAspect="1" noChangeArrowheads="1" noTextEdit="1"/>
          </p:cNvSpPr>
          <p:nvPr>
            <p:ph type="sldImg"/>
          </p:nvPr>
        </p:nvSpPr>
        <p:spPr>
          <a:xfrm>
            <a:off x="98425" y="750888"/>
            <a:ext cx="6597650" cy="3711575"/>
          </a:xfrm>
          <a:ln cap="flat"/>
        </p:spPr>
      </p:sp>
      <p:sp>
        <p:nvSpPr>
          <p:cNvPr id="18438" name="Rectangle 3">
            <a:extLst>
              <a:ext uri="{FF2B5EF4-FFF2-40B4-BE49-F238E27FC236}">
                <a16:creationId xmlns:a16="http://schemas.microsoft.com/office/drawing/2014/main" id="{C7CE6092-D952-C938-2DCB-A6B7174A7C1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335" rIns="95335"/>
          <a:lstStyle/>
          <a:p>
            <a:endParaRPr lang="en-US"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a:extLst>
              <a:ext uri="{FF2B5EF4-FFF2-40B4-BE49-F238E27FC236}">
                <a16:creationId xmlns:a16="http://schemas.microsoft.com/office/drawing/2014/main" id="{7CB72F44-00C1-4E25-B26A-6772EC19C01D}"/>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July 2013</a:t>
            </a:r>
            <a:endParaRPr lang="en-GB" altLang="en-US" sz="1400"/>
          </a:p>
        </p:txBody>
      </p:sp>
      <p:sp>
        <p:nvSpPr>
          <p:cNvPr id="20483" name="Rectangle 2">
            <a:extLst>
              <a:ext uri="{FF2B5EF4-FFF2-40B4-BE49-F238E27FC236}">
                <a16:creationId xmlns:a16="http://schemas.microsoft.com/office/drawing/2014/main" id="{8AC6AB72-61B6-4B1F-82D0-35C63352745E}"/>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a:t>doc.: IEEE 802.11-12/0866r0</a:t>
            </a:r>
          </a:p>
        </p:txBody>
      </p:sp>
      <p:sp>
        <p:nvSpPr>
          <p:cNvPr id="20484" name="Rectangle 3">
            <a:extLst>
              <a:ext uri="{FF2B5EF4-FFF2-40B4-BE49-F238E27FC236}">
                <a16:creationId xmlns:a16="http://schemas.microsoft.com/office/drawing/2014/main" id="{1660E80E-883F-4AFB-9CDA-6164AB493E0F}"/>
              </a:ext>
            </a:extLst>
          </p:cNvPr>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a:t>September 2012</a:t>
            </a:r>
          </a:p>
        </p:txBody>
      </p:sp>
      <p:sp>
        <p:nvSpPr>
          <p:cNvPr id="20485" name="Rectangle 6">
            <a:extLst>
              <a:ext uri="{FF2B5EF4-FFF2-40B4-BE49-F238E27FC236}">
                <a16:creationId xmlns:a16="http://schemas.microsoft.com/office/drawing/2014/main" id="{E8D816B1-A4E9-4C74-870A-2DB6B116BDD7}"/>
              </a:ext>
            </a:extLst>
          </p:cNvPr>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a:t>Clint Chaplin, Chair (Samsung)</a:t>
            </a:r>
          </a:p>
        </p:txBody>
      </p:sp>
      <p:sp>
        <p:nvSpPr>
          <p:cNvPr id="20486" name="Rectangle 7">
            <a:extLst>
              <a:ext uri="{FF2B5EF4-FFF2-40B4-BE49-F238E27FC236}">
                <a16:creationId xmlns:a16="http://schemas.microsoft.com/office/drawing/2014/main" id="{6C5E7611-5CCB-4BB4-B856-BDDC383E255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7FCD13B8-A1BA-460B-BB56-EA89603A3D9E}" type="slidenum">
              <a:rPr lang="en-GB" altLang="en-US" smtClean="0"/>
              <a:pPr>
                <a:spcBef>
                  <a:spcPct val="0"/>
                </a:spcBef>
              </a:pPr>
              <a:t>3</a:t>
            </a:fld>
            <a:endParaRPr lang="en-GB" altLang="en-US"/>
          </a:p>
        </p:txBody>
      </p:sp>
      <p:sp>
        <p:nvSpPr>
          <p:cNvPr id="20487" name="Rectangle 2">
            <a:extLst>
              <a:ext uri="{FF2B5EF4-FFF2-40B4-BE49-F238E27FC236}">
                <a16:creationId xmlns:a16="http://schemas.microsoft.com/office/drawing/2014/main" id="{B41E5215-A19C-4CA9-8CF0-CA5D288E2586}"/>
              </a:ext>
            </a:extLst>
          </p:cNvPr>
          <p:cNvSpPr txBox="1">
            <a:spLocks noGrp="1" noChangeArrowheads="1"/>
          </p:cNvSpPr>
          <p:nvPr/>
        </p:nvSpPr>
        <p:spPr bwMode="auto">
          <a:xfrm>
            <a:off x="5513388" y="120650"/>
            <a:ext cx="6413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lgn="r">
              <a:spcBef>
                <a:spcPct val="0"/>
              </a:spcBef>
            </a:pPr>
            <a:r>
              <a:rPr lang="en-GB" altLang="en-US" sz="1400" b="1"/>
              <a:t>doc.: IEEE 802.11-09/0301r1</a:t>
            </a:r>
          </a:p>
        </p:txBody>
      </p:sp>
      <p:sp>
        <p:nvSpPr>
          <p:cNvPr id="20488" name="Rectangle 3">
            <a:extLst>
              <a:ext uri="{FF2B5EF4-FFF2-40B4-BE49-F238E27FC236}">
                <a16:creationId xmlns:a16="http://schemas.microsoft.com/office/drawing/2014/main" id="{F9DE55AA-67E0-41BB-AF6E-D8631DCE1C20}"/>
              </a:ext>
            </a:extLst>
          </p:cNvPr>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a:t>March 2009</a:t>
            </a:r>
          </a:p>
        </p:txBody>
      </p:sp>
      <p:sp>
        <p:nvSpPr>
          <p:cNvPr id="20489" name="Rectangle 6">
            <a:extLst>
              <a:ext uri="{FF2B5EF4-FFF2-40B4-BE49-F238E27FC236}">
                <a16:creationId xmlns:a16="http://schemas.microsoft.com/office/drawing/2014/main" id="{81805FF7-300F-4A2D-B5CB-D71563399AE8}"/>
              </a:ext>
            </a:extLst>
          </p:cNvPr>
          <p:cNvSpPr txBox="1">
            <a:spLocks noGrp="1" noChangeArrowheads="1"/>
          </p:cNvSpPr>
          <p:nvPr/>
        </p:nvSpPr>
        <p:spPr bwMode="auto">
          <a:xfrm>
            <a:off x="5230813" y="9615488"/>
            <a:ext cx="9239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lgn="r">
              <a:spcBef>
                <a:spcPct val="0"/>
              </a:spcBef>
            </a:pPr>
            <a:r>
              <a:rPr lang="en-GB" altLang="en-US"/>
              <a:t>Stephen McCann, RIM</a:t>
            </a:r>
          </a:p>
        </p:txBody>
      </p:sp>
      <p:sp>
        <p:nvSpPr>
          <p:cNvPr id="20490" name="Rectangle 7">
            <a:extLst>
              <a:ext uri="{FF2B5EF4-FFF2-40B4-BE49-F238E27FC236}">
                <a16:creationId xmlns:a16="http://schemas.microsoft.com/office/drawing/2014/main" id="{BA754C3F-E057-44F7-9713-C7FDE2F1E90A}"/>
              </a:ext>
            </a:extLst>
          </p:cNvPr>
          <p:cNvSpPr txBox="1">
            <a:spLocks noGrp="1" noChangeArrowheads="1"/>
          </p:cNvSpPr>
          <p:nvPr/>
        </p:nvSpPr>
        <p:spPr bwMode="auto">
          <a:xfrm>
            <a:off x="3146425" y="9615488"/>
            <a:ext cx="51276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lgn="r">
              <a:spcBef>
                <a:spcPct val="0"/>
              </a:spcBef>
            </a:pPr>
            <a:r>
              <a:rPr lang="en-GB" altLang="en-US"/>
              <a:t>Page </a:t>
            </a:r>
            <a:fld id="{1D8054D7-4AA5-4FAB-AAD3-4ADCFA88B29A}" type="slidenum">
              <a:rPr lang="en-GB" altLang="en-US"/>
              <a:pPr algn="r">
                <a:spcBef>
                  <a:spcPct val="0"/>
                </a:spcBef>
              </a:pPr>
              <a:t>3</a:t>
            </a:fld>
            <a:endParaRPr lang="en-GB" altLang="en-US"/>
          </a:p>
        </p:txBody>
      </p:sp>
      <p:sp>
        <p:nvSpPr>
          <p:cNvPr id="20491" name="Rectangle 2">
            <a:extLst>
              <a:ext uri="{FF2B5EF4-FFF2-40B4-BE49-F238E27FC236}">
                <a16:creationId xmlns:a16="http://schemas.microsoft.com/office/drawing/2014/main" id="{F2F59700-CBFB-4605-A97E-D6BAE201F4B0}"/>
              </a:ext>
            </a:extLst>
          </p:cNvPr>
          <p:cNvSpPr>
            <a:spLocks noGrp="1" noChangeArrowheads="1"/>
          </p:cNvSpPr>
          <p:nvPr>
            <p:ph type="body" idx="1"/>
          </p:nvPr>
        </p:nvSpPr>
        <p:spPr>
          <a:xfrm>
            <a:off x="906463" y="4718050"/>
            <a:ext cx="4981575" cy="4467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78" tIns="45035" rIns="91678" bIns="45035"/>
          <a:lstStyle/>
          <a:p>
            <a:endParaRPr lang="en-US" altLang="en-US" dirty="0"/>
          </a:p>
        </p:txBody>
      </p:sp>
      <p:sp>
        <p:nvSpPr>
          <p:cNvPr id="20492" name="Rectangle 3">
            <a:extLst>
              <a:ext uri="{FF2B5EF4-FFF2-40B4-BE49-F238E27FC236}">
                <a16:creationId xmlns:a16="http://schemas.microsoft.com/office/drawing/2014/main" id="{595CFF97-17C1-48BC-BB74-E280654DC85A}"/>
              </a:ext>
            </a:extLst>
          </p:cNvPr>
          <p:cNvSpPr>
            <a:spLocks noGrp="1" noRot="1" noChangeAspect="1" noChangeArrowheads="1" noTextEdit="1"/>
          </p:cNvSpPr>
          <p:nvPr>
            <p:ph type="sldImg"/>
          </p:nvPr>
        </p:nvSpPr>
        <p:spPr>
          <a:xfrm>
            <a:off x="90488" y="746125"/>
            <a:ext cx="6615112" cy="3721100"/>
          </a:xfrm>
          <a:ln cap="flat"/>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a:extLst>
              <a:ext uri="{FF2B5EF4-FFF2-40B4-BE49-F238E27FC236}">
                <a16:creationId xmlns:a16="http://schemas.microsoft.com/office/drawing/2014/main" id="{7CB72F44-00C1-4E25-B26A-6772EC19C01D}"/>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July 2013</a:t>
            </a:r>
            <a:endParaRPr lang="en-GB" altLang="en-US" sz="1400"/>
          </a:p>
        </p:txBody>
      </p:sp>
      <p:sp>
        <p:nvSpPr>
          <p:cNvPr id="20483" name="Rectangle 2">
            <a:extLst>
              <a:ext uri="{FF2B5EF4-FFF2-40B4-BE49-F238E27FC236}">
                <a16:creationId xmlns:a16="http://schemas.microsoft.com/office/drawing/2014/main" id="{8AC6AB72-61B6-4B1F-82D0-35C63352745E}"/>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a:t>doc.: IEEE 802.11-12/0866r0</a:t>
            </a:r>
          </a:p>
        </p:txBody>
      </p:sp>
      <p:sp>
        <p:nvSpPr>
          <p:cNvPr id="20484" name="Rectangle 3">
            <a:extLst>
              <a:ext uri="{FF2B5EF4-FFF2-40B4-BE49-F238E27FC236}">
                <a16:creationId xmlns:a16="http://schemas.microsoft.com/office/drawing/2014/main" id="{1660E80E-883F-4AFB-9CDA-6164AB493E0F}"/>
              </a:ext>
            </a:extLst>
          </p:cNvPr>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a:t>September 2012</a:t>
            </a:r>
          </a:p>
        </p:txBody>
      </p:sp>
      <p:sp>
        <p:nvSpPr>
          <p:cNvPr id="20485" name="Rectangle 6">
            <a:extLst>
              <a:ext uri="{FF2B5EF4-FFF2-40B4-BE49-F238E27FC236}">
                <a16:creationId xmlns:a16="http://schemas.microsoft.com/office/drawing/2014/main" id="{E8D816B1-A4E9-4C74-870A-2DB6B116BDD7}"/>
              </a:ext>
            </a:extLst>
          </p:cNvPr>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a:t>Clint Chaplin, Chair (Samsung)</a:t>
            </a:r>
          </a:p>
        </p:txBody>
      </p:sp>
      <p:sp>
        <p:nvSpPr>
          <p:cNvPr id="20486" name="Rectangle 7">
            <a:extLst>
              <a:ext uri="{FF2B5EF4-FFF2-40B4-BE49-F238E27FC236}">
                <a16:creationId xmlns:a16="http://schemas.microsoft.com/office/drawing/2014/main" id="{6C5E7611-5CCB-4BB4-B856-BDDC383E255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7FCD13B8-A1BA-460B-BB56-EA89603A3D9E}" type="slidenum">
              <a:rPr lang="en-GB" altLang="en-US" smtClean="0"/>
              <a:pPr>
                <a:spcBef>
                  <a:spcPct val="0"/>
                </a:spcBef>
              </a:pPr>
              <a:t>4</a:t>
            </a:fld>
            <a:endParaRPr lang="en-GB" altLang="en-US"/>
          </a:p>
        </p:txBody>
      </p:sp>
      <p:sp>
        <p:nvSpPr>
          <p:cNvPr id="20487" name="Rectangle 2">
            <a:extLst>
              <a:ext uri="{FF2B5EF4-FFF2-40B4-BE49-F238E27FC236}">
                <a16:creationId xmlns:a16="http://schemas.microsoft.com/office/drawing/2014/main" id="{B41E5215-A19C-4CA9-8CF0-CA5D288E2586}"/>
              </a:ext>
            </a:extLst>
          </p:cNvPr>
          <p:cNvSpPr txBox="1">
            <a:spLocks noGrp="1" noChangeArrowheads="1"/>
          </p:cNvSpPr>
          <p:nvPr/>
        </p:nvSpPr>
        <p:spPr bwMode="auto">
          <a:xfrm>
            <a:off x="5513388" y="120650"/>
            <a:ext cx="6413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lgn="r">
              <a:spcBef>
                <a:spcPct val="0"/>
              </a:spcBef>
            </a:pPr>
            <a:r>
              <a:rPr lang="en-GB" altLang="en-US" sz="1400" b="1"/>
              <a:t>doc.: IEEE 802.11-09/0301r1</a:t>
            </a:r>
          </a:p>
        </p:txBody>
      </p:sp>
      <p:sp>
        <p:nvSpPr>
          <p:cNvPr id="20488" name="Rectangle 3">
            <a:extLst>
              <a:ext uri="{FF2B5EF4-FFF2-40B4-BE49-F238E27FC236}">
                <a16:creationId xmlns:a16="http://schemas.microsoft.com/office/drawing/2014/main" id="{F9DE55AA-67E0-41BB-AF6E-D8631DCE1C20}"/>
              </a:ext>
            </a:extLst>
          </p:cNvPr>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a:t>March 2009</a:t>
            </a:r>
          </a:p>
        </p:txBody>
      </p:sp>
      <p:sp>
        <p:nvSpPr>
          <p:cNvPr id="20489" name="Rectangle 6">
            <a:extLst>
              <a:ext uri="{FF2B5EF4-FFF2-40B4-BE49-F238E27FC236}">
                <a16:creationId xmlns:a16="http://schemas.microsoft.com/office/drawing/2014/main" id="{81805FF7-300F-4A2D-B5CB-D71563399AE8}"/>
              </a:ext>
            </a:extLst>
          </p:cNvPr>
          <p:cNvSpPr txBox="1">
            <a:spLocks noGrp="1" noChangeArrowheads="1"/>
          </p:cNvSpPr>
          <p:nvPr/>
        </p:nvSpPr>
        <p:spPr bwMode="auto">
          <a:xfrm>
            <a:off x="5230813" y="9615488"/>
            <a:ext cx="9239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lgn="r">
              <a:spcBef>
                <a:spcPct val="0"/>
              </a:spcBef>
            </a:pPr>
            <a:r>
              <a:rPr lang="en-GB" altLang="en-US"/>
              <a:t>Stephen McCann, RIM</a:t>
            </a:r>
          </a:p>
        </p:txBody>
      </p:sp>
      <p:sp>
        <p:nvSpPr>
          <p:cNvPr id="20490" name="Rectangle 7">
            <a:extLst>
              <a:ext uri="{FF2B5EF4-FFF2-40B4-BE49-F238E27FC236}">
                <a16:creationId xmlns:a16="http://schemas.microsoft.com/office/drawing/2014/main" id="{BA754C3F-E057-44F7-9713-C7FDE2F1E90A}"/>
              </a:ext>
            </a:extLst>
          </p:cNvPr>
          <p:cNvSpPr txBox="1">
            <a:spLocks noGrp="1" noChangeArrowheads="1"/>
          </p:cNvSpPr>
          <p:nvPr/>
        </p:nvSpPr>
        <p:spPr bwMode="auto">
          <a:xfrm>
            <a:off x="3146425" y="9615488"/>
            <a:ext cx="51276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lgn="r">
              <a:spcBef>
                <a:spcPct val="0"/>
              </a:spcBef>
            </a:pPr>
            <a:r>
              <a:rPr lang="en-GB" altLang="en-US"/>
              <a:t>Page </a:t>
            </a:r>
            <a:fld id="{1D8054D7-4AA5-4FAB-AAD3-4ADCFA88B29A}" type="slidenum">
              <a:rPr lang="en-GB" altLang="en-US"/>
              <a:pPr algn="r">
                <a:spcBef>
                  <a:spcPct val="0"/>
                </a:spcBef>
              </a:pPr>
              <a:t>4</a:t>
            </a:fld>
            <a:endParaRPr lang="en-GB" altLang="en-US"/>
          </a:p>
        </p:txBody>
      </p:sp>
      <p:sp>
        <p:nvSpPr>
          <p:cNvPr id="20491" name="Rectangle 2">
            <a:extLst>
              <a:ext uri="{FF2B5EF4-FFF2-40B4-BE49-F238E27FC236}">
                <a16:creationId xmlns:a16="http://schemas.microsoft.com/office/drawing/2014/main" id="{F2F59700-CBFB-4605-A97E-D6BAE201F4B0}"/>
              </a:ext>
            </a:extLst>
          </p:cNvPr>
          <p:cNvSpPr>
            <a:spLocks noGrp="1" noChangeArrowheads="1"/>
          </p:cNvSpPr>
          <p:nvPr>
            <p:ph type="body" idx="1"/>
          </p:nvPr>
        </p:nvSpPr>
        <p:spPr>
          <a:xfrm>
            <a:off x="906463" y="4718050"/>
            <a:ext cx="4981575" cy="4467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78" tIns="45035" rIns="91678" bIns="45035"/>
          <a:lstStyle/>
          <a:p>
            <a:endParaRPr lang="en-US" altLang="en-US" dirty="0"/>
          </a:p>
        </p:txBody>
      </p:sp>
      <p:sp>
        <p:nvSpPr>
          <p:cNvPr id="20492" name="Rectangle 3">
            <a:extLst>
              <a:ext uri="{FF2B5EF4-FFF2-40B4-BE49-F238E27FC236}">
                <a16:creationId xmlns:a16="http://schemas.microsoft.com/office/drawing/2014/main" id="{595CFF97-17C1-48BC-BB74-E280654DC85A}"/>
              </a:ext>
            </a:extLst>
          </p:cNvPr>
          <p:cNvSpPr>
            <a:spLocks noGrp="1" noRot="1" noChangeAspect="1" noChangeArrowheads="1" noTextEdit="1"/>
          </p:cNvSpPr>
          <p:nvPr>
            <p:ph type="sldImg"/>
          </p:nvPr>
        </p:nvSpPr>
        <p:spPr>
          <a:xfrm>
            <a:off x="90488" y="746125"/>
            <a:ext cx="6615112" cy="3721100"/>
          </a:xfrm>
          <a:ln cap="flat"/>
        </p:spPr>
      </p:sp>
    </p:spTree>
    <p:extLst>
      <p:ext uri="{BB962C8B-B14F-4D97-AF65-F5344CB8AC3E}">
        <p14:creationId xmlns:p14="http://schemas.microsoft.com/office/powerpoint/2010/main" val="1091520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Tree>
    <p:extLst>
      <p:ext uri="{BB962C8B-B14F-4D97-AF65-F5344CB8AC3E}">
        <p14:creationId xmlns:p14="http://schemas.microsoft.com/office/powerpoint/2010/main" val="4091030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doc.: IEEE 802.11-18/0302r0</a:t>
            </a:r>
          </a:p>
        </p:txBody>
      </p:sp>
      <p:sp>
        <p:nvSpPr>
          <p:cNvPr id="5" name="Date Placeholder 4"/>
          <p:cNvSpPr>
            <a:spLocks noGrp="1"/>
          </p:cNvSpPr>
          <p:nvPr>
            <p:ph type="dt" idx="11"/>
          </p:nvPr>
        </p:nvSpPr>
        <p:spPr/>
        <p:txBody>
          <a:bodyPr/>
          <a:lstStyle/>
          <a:p>
            <a:pPr>
              <a:defRPr/>
            </a:pPr>
            <a:r>
              <a:rPr lang="en-US"/>
              <a:t>March 2018</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a:t>Page </a:t>
            </a:r>
            <a:fld id="{F4F34E98-D62A-4186-8764-CE3AA6FA445F}" type="slidenum">
              <a:rPr lang="en-US" smtClean="0"/>
              <a:pPr>
                <a:defRPr/>
              </a:pPr>
              <a:t>24</a:t>
            </a:fld>
            <a:endParaRPr lang="en-US"/>
          </a:p>
        </p:txBody>
      </p:sp>
    </p:spTree>
    <p:extLst>
      <p:ext uri="{BB962C8B-B14F-4D97-AF65-F5344CB8AC3E}">
        <p14:creationId xmlns:p14="http://schemas.microsoft.com/office/powerpoint/2010/main" val="1778546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July 2022</a:t>
            </a:r>
            <a:endParaRPr lang="en-GB" dirty="0"/>
          </a:p>
        </p:txBody>
      </p:sp>
      <p:sp>
        <p:nvSpPr>
          <p:cNvPr id="5" name="Footer Placeholder 4"/>
          <p:cNvSpPr>
            <a:spLocks noGrp="1"/>
          </p:cNvSpPr>
          <p:nvPr>
            <p:ph type="ftr" idx="11"/>
          </p:nvPr>
        </p:nvSpPr>
        <p:spPr/>
        <p:txBody>
          <a:bodyPr/>
          <a:lstStyle>
            <a:lvl1pPr>
              <a:defRPr/>
            </a:lvl1pPr>
          </a:lstStyle>
          <a:p>
            <a:r>
              <a:rPr lang="en-GB" dirty="0"/>
              <a:t>Xiaofei Wang (InterDigital)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615951" y="823386"/>
            <a:ext cx="1608667" cy="8043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40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60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85744" indent="-171446">
              <a:buFont typeface="Lucida Grande"/>
              <a:buChar char="﹣"/>
              <a:defRPr>
                <a:latin typeface="Calibri" panose="020F0502020204030204" pitchFamily="34" charset="0"/>
                <a:cs typeface="Calibri" panose="020F0502020204030204" pitchFamily="34" charset="0"/>
              </a:defRPr>
            </a:lvl4pPr>
            <a:lvl5pPr marL="398453" indent="-109536" defTabSz="684196">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10142503" y="6241965"/>
            <a:ext cx="979310" cy="2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609601" y="6267258"/>
            <a:ext cx="2092684" cy="28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290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Xiaofei Wang (InterDigital)</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July 2022</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July 2022</a:t>
            </a:r>
            <a:endParaRPr lang="en-GB" dirty="0"/>
          </a:p>
        </p:txBody>
      </p:sp>
      <p:sp>
        <p:nvSpPr>
          <p:cNvPr id="5" name="Footer Placeholder 4"/>
          <p:cNvSpPr>
            <a:spLocks noGrp="1"/>
          </p:cNvSpPr>
          <p:nvPr>
            <p:ph type="ftr" idx="11"/>
          </p:nvPr>
        </p:nvSpPr>
        <p:spPr/>
        <p:txBody>
          <a:bodyPr/>
          <a:lstStyle>
            <a:lvl1pPr>
              <a:defRPr/>
            </a:lvl1pPr>
          </a:lstStyle>
          <a:p>
            <a:r>
              <a:rPr lang="en-GB" dirty="0"/>
              <a:t>Xiaofei Wang (InterDigital)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July 2022</a:t>
            </a:r>
            <a:endParaRPr lang="en-GB" dirty="0"/>
          </a:p>
        </p:txBody>
      </p:sp>
      <p:sp>
        <p:nvSpPr>
          <p:cNvPr id="6" name="Footer Placeholder 5"/>
          <p:cNvSpPr>
            <a:spLocks noGrp="1"/>
          </p:cNvSpPr>
          <p:nvPr>
            <p:ph type="ftr" idx="11"/>
          </p:nvPr>
        </p:nvSpPr>
        <p:spPr/>
        <p:txBody>
          <a:bodyPr/>
          <a:lstStyle>
            <a:lvl1pPr>
              <a:defRPr/>
            </a:lvl1pPr>
          </a:lstStyle>
          <a:p>
            <a:r>
              <a:rPr lang="en-GB" dirty="0"/>
              <a:t>Xiaofei Wang (InterDigital)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dirty="0"/>
              <a:t>July 2022</a:t>
            </a:r>
            <a:endParaRPr lang="en-GB" dirty="0"/>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Xiaofei Wang (InterDigital)</a:t>
            </a:r>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July 2022</a:t>
            </a:r>
            <a:endParaRPr lang="en-GB" dirty="0"/>
          </a:p>
        </p:txBody>
      </p:sp>
      <p:sp>
        <p:nvSpPr>
          <p:cNvPr id="4" name="Footer Placeholder 3"/>
          <p:cNvSpPr>
            <a:spLocks noGrp="1"/>
          </p:cNvSpPr>
          <p:nvPr>
            <p:ph type="ftr" idx="11"/>
          </p:nvPr>
        </p:nvSpPr>
        <p:spPr/>
        <p:txBody>
          <a:bodyPr/>
          <a:lstStyle>
            <a:lvl1pPr>
              <a:defRPr/>
            </a:lvl1pPr>
          </a:lstStyle>
          <a:p>
            <a:r>
              <a:rPr lang="en-GB" dirty="0"/>
              <a:t>Xiaofei Wang (InterDigital)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July 2022</a:t>
            </a:r>
            <a:endParaRPr lang="en-GB" dirty="0"/>
          </a:p>
        </p:txBody>
      </p:sp>
      <p:sp>
        <p:nvSpPr>
          <p:cNvPr id="3" name="Footer Placeholder 2"/>
          <p:cNvSpPr>
            <a:spLocks noGrp="1"/>
          </p:cNvSpPr>
          <p:nvPr>
            <p:ph type="ftr" idx="11"/>
          </p:nvPr>
        </p:nvSpPr>
        <p:spPr/>
        <p:txBody>
          <a:bodyPr/>
          <a:lstStyle>
            <a:lvl1pPr>
              <a:defRPr/>
            </a:lvl1pPr>
          </a:lstStyle>
          <a:p>
            <a:r>
              <a:rPr lang="en-GB" dirty="0"/>
              <a:t>Xiaofei Wang (InterDigital)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July 2022</a:t>
            </a:r>
            <a:endParaRPr lang="en-GB" dirty="0"/>
          </a:p>
        </p:txBody>
      </p:sp>
      <p:sp>
        <p:nvSpPr>
          <p:cNvPr id="5" name="Footer Placeholder 4"/>
          <p:cNvSpPr>
            <a:spLocks noGrp="1"/>
          </p:cNvSpPr>
          <p:nvPr>
            <p:ph type="ftr" idx="11"/>
          </p:nvPr>
        </p:nvSpPr>
        <p:spPr/>
        <p:txBody>
          <a:bodyPr/>
          <a:lstStyle>
            <a:lvl1pPr>
              <a:defRPr/>
            </a:lvl1pPr>
          </a:lstStyle>
          <a:p>
            <a:r>
              <a:rPr lang="en-GB" dirty="0"/>
              <a:t>Xiaofei Wang (InterDigital)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July 2022</a:t>
            </a:r>
            <a:endParaRPr lang="en-GB" dirty="0"/>
          </a:p>
        </p:txBody>
      </p:sp>
      <p:sp>
        <p:nvSpPr>
          <p:cNvPr id="5" name="Footer Placeholder 4"/>
          <p:cNvSpPr>
            <a:spLocks noGrp="1"/>
          </p:cNvSpPr>
          <p:nvPr>
            <p:ph type="ftr" idx="11"/>
          </p:nvPr>
        </p:nvSpPr>
        <p:spPr/>
        <p:txBody>
          <a:bodyPr/>
          <a:lstStyle>
            <a:lvl1pPr>
              <a:defRPr/>
            </a:lvl1pPr>
          </a:lstStyle>
          <a:p>
            <a:r>
              <a:rPr lang="en-GB" dirty="0"/>
              <a:t>Xiaofei Wang (InterDigital)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July 2022</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Xiaofei Wang (InterDigital)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802.11-22/847r2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 id="2147483660" r:id="rId10"/>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s://web.cvent.com/event/5ab3e363-ef4b-45fe-b35d-cd88bf622491/summar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standards.ieee.org/about/policies/bylaws/sect6-7.html#6"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tandards.ieee.org/about/sasb/patcom/materials.html" TargetMode="External"/><Relationship Id="rId4" Type="http://schemas.openxmlformats.org/officeDocument/2006/relationships/hyperlink" Target="https://standards.ieee.org/about/policies/opman/sect6.html#6.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AIML TIG July 2022 Agenda</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2022-07-06</a:t>
            </a:r>
          </a:p>
        </p:txBody>
      </p:sp>
      <p:sp>
        <p:nvSpPr>
          <p:cNvPr id="6" name="Date Placeholder 3"/>
          <p:cNvSpPr>
            <a:spLocks noGrp="1"/>
          </p:cNvSpPr>
          <p:nvPr>
            <p:ph type="dt" idx="10"/>
          </p:nvPr>
        </p:nvSpPr>
        <p:spPr/>
        <p:txBody>
          <a:bodyPr/>
          <a:lstStyle/>
          <a:p>
            <a:r>
              <a:rPr lang="en-US" dirty="0"/>
              <a:t>July 2022</a:t>
            </a:r>
            <a:endParaRPr lang="en-GB" dirty="0"/>
          </a:p>
        </p:txBody>
      </p:sp>
      <p:sp>
        <p:nvSpPr>
          <p:cNvPr id="7" name="Footer Placeholder 4"/>
          <p:cNvSpPr>
            <a:spLocks noGrp="1"/>
          </p:cNvSpPr>
          <p:nvPr>
            <p:ph type="ftr" idx="11"/>
          </p:nvPr>
        </p:nvSpPr>
        <p:spPr/>
        <p:txBody>
          <a:bodyPr/>
          <a:lstStyle/>
          <a:p>
            <a:r>
              <a:rPr lang="en-GB" dirty="0"/>
              <a:t>Xiaofei Wang (InterDigital)</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014952441"/>
              </p:ext>
            </p:extLst>
          </p:nvPr>
        </p:nvGraphicFramePr>
        <p:xfrm>
          <a:off x="987425" y="3051175"/>
          <a:ext cx="10121900" cy="2462213"/>
        </p:xfrm>
        <a:graphic>
          <a:graphicData uri="http://schemas.openxmlformats.org/presentationml/2006/ole">
            <mc:AlternateContent xmlns:mc="http://schemas.openxmlformats.org/markup-compatibility/2006">
              <mc:Choice xmlns:v="urn:schemas-microsoft-com:vml" Requires="v">
                <p:oleObj name="Document" r:id="rId3" imgW="10466184" imgH="2539535" progId="Word.Document.8">
                  <p:embed/>
                </p:oleObj>
              </mc:Choice>
              <mc:Fallback>
                <p:oleObj name="Document" r:id="rId3" imgW="10466184" imgH="2539535" progId="Word.Document.8">
                  <p:embed/>
                  <p:pic>
                    <p:nvPicPr>
                      <p:cNvPr id="3075" name="Object 3"/>
                      <p:cNvPicPr>
                        <a:picLocks noChangeAspect="1" noChangeArrowheads="1"/>
                      </p:cNvPicPr>
                      <p:nvPr/>
                    </p:nvPicPr>
                    <p:blipFill>
                      <a:blip r:embed="rId4"/>
                      <a:srcRect/>
                      <a:stretch>
                        <a:fillRect/>
                      </a:stretch>
                    </p:blipFill>
                    <p:spPr bwMode="auto">
                      <a:xfrm>
                        <a:off x="987425" y="3051175"/>
                        <a:ext cx="10121900" cy="2462213"/>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p:txBody>
          <a:bodyPr>
            <a:normAutofit lnSpcReduction="10000"/>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p:txBody>
      </p:sp>
      <p:sp>
        <p:nvSpPr>
          <p:cNvPr id="4" name="Slide Number Placeholder 3">
            <a:extLst>
              <a:ext uri="{FF2B5EF4-FFF2-40B4-BE49-F238E27FC236}">
                <a16:creationId xmlns:a16="http://schemas.microsoft.com/office/drawing/2014/main" id="{55A750C8-A4EC-EF46-8EBE-2438A1154D1B}"/>
              </a:ext>
            </a:extLst>
          </p:cNvPr>
          <p:cNvSpPr>
            <a:spLocks noGrp="1"/>
          </p:cNvSpPr>
          <p:nvPr>
            <p:ph type="sldNum" idx="12"/>
          </p:nvPr>
        </p:nvSpPr>
        <p:spPr/>
        <p:txBody>
          <a:bodyPr/>
          <a:lstStyle/>
          <a:p>
            <a:fld id="{A3979A82-1A5E-4C7B-AFC0-111CA6C3130A}" type="slidenum">
              <a:rPr lang="en-US" altLang="en-US" smtClean="0"/>
              <a:pPr/>
              <a:t>10</a:t>
            </a:fld>
            <a:endParaRPr lang="en-US" altLang="en-US"/>
          </a:p>
        </p:txBody>
      </p:sp>
      <p:sp>
        <p:nvSpPr>
          <p:cNvPr id="5" name="Date Placeholder 4"/>
          <p:cNvSpPr>
            <a:spLocks noGrp="1"/>
          </p:cNvSpPr>
          <p:nvPr>
            <p:ph type="dt" idx="15"/>
          </p:nvPr>
        </p:nvSpPr>
        <p:spPr/>
        <p:txBody>
          <a:bodyPr/>
          <a:lstStyle/>
          <a:p>
            <a:r>
              <a:rPr lang="en-US" dirty="0"/>
              <a:t>July 2022</a:t>
            </a:r>
            <a:endParaRPr lang="en-GB" dirty="0"/>
          </a:p>
        </p:txBody>
      </p:sp>
      <p:sp>
        <p:nvSpPr>
          <p:cNvPr id="6" name="Footer Placeholder 5"/>
          <p:cNvSpPr>
            <a:spLocks noGrp="1"/>
          </p:cNvSpPr>
          <p:nvPr>
            <p:ph type="ftr" idx="14"/>
          </p:nvPr>
        </p:nvSpPr>
        <p:spPr/>
        <p:txBody>
          <a:bodyPr/>
          <a:lstStyle/>
          <a:p>
            <a:r>
              <a:rPr lang="en-GB" dirty="0"/>
              <a:t>Xiaofei Wang (InterDigital)</a:t>
            </a:r>
          </a:p>
        </p:txBody>
      </p:sp>
    </p:spTree>
    <p:extLst>
      <p:ext uri="{BB962C8B-B14F-4D97-AF65-F5344CB8AC3E}">
        <p14:creationId xmlns:p14="http://schemas.microsoft.com/office/powerpoint/2010/main" val="3464650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914401" y="1752600"/>
            <a:ext cx="10361084" cy="4724400"/>
          </a:xfrm>
        </p:spPr>
        <p:txBody>
          <a:bodyPr>
            <a:noAutofit/>
          </a:bodyPr>
          <a:lstStyle/>
          <a:p>
            <a:pPr marL="1200150" lvl="2" indent="-285750">
              <a:buSzPct val="150000"/>
              <a:buFont typeface="Arial" panose="020B0604020202020204" pitchFamily="34" charset="0"/>
              <a:buChar char="•"/>
            </a:pPr>
            <a:r>
              <a:rPr lang="en-US" dirty="0"/>
              <a:t>The IEEE SA Copyright Policy is described in the IEEE SA Standards Board Bylaws and IEEE SA Standards Board Operations Manual</a:t>
            </a:r>
          </a:p>
          <a:p>
            <a:pPr marL="1657350" lvl="3" indent="-285750">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dirty="0">
                <a:hlinkClick r:id="rId2"/>
              </a:rPr>
              <a:t>https://standards.ieee.org/about/policies/bylaws/sect6-7.html#7</a:t>
            </a:r>
            <a:br>
              <a:rPr lang="en-US" dirty="0"/>
            </a:br>
            <a:r>
              <a:rPr lang="en-US" sz="1800" dirty="0"/>
              <a:t>	Clause 6.1 of the IEEE SA Standards Board Operations Manual</a:t>
            </a:r>
            <a:br>
              <a:rPr lang="en-US" sz="1800" dirty="0"/>
            </a:br>
            <a:r>
              <a:rPr lang="en-US" sz="1800" dirty="0"/>
              <a:t>	</a:t>
            </a: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r>
              <a:rPr lang="en-US" dirty="0"/>
              <a:t>IEEE SA Copyright Permission</a:t>
            </a:r>
          </a:p>
          <a:p>
            <a:pPr marL="1657350" lvl="3" indent="-285750">
              <a:buSzPct val="150000"/>
              <a:buFont typeface="Arial" panose="020B0604020202020204" pitchFamily="34" charset="0"/>
              <a:buChar char="•"/>
            </a:pPr>
            <a:r>
              <a:rPr lang="en-US" dirty="0">
                <a:hlinkClick r:id="rId4"/>
              </a:rPr>
              <a:t>https://standards.ieee.org/content/dam/ieee-standards/standards/web/documents/other/permissionltrs.zip</a:t>
            </a:r>
            <a:endParaRPr lang="en-US" dirty="0"/>
          </a:p>
          <a:p>
            <a:pPr marL="1200150" lvl="2" indent="-285750">
              <a:buSzPct val="150000"/>
              <a:buFont typeface="Arial" panose="020B0604020202020204" pitchFamily="34" charset="0"/>
              <a:buChar char="•"/>
            </a:pPr>
            <a:r>
              <a:rPr lang="en-US" dirty="0"/>
              <a:t>IEEE SA Copyright FAQs</a:t>
            </a:r>
          </a:p>
          <a:p>
            <a:pPr marL="1657350" lvl="3" indent="-285750">
              <a:buSzPct val="150000"/>
              <a:buFont typeface="Arial" panose="020B0604020202020204" pitchFamily="34" charset="0"/>
              <a:buChar char="•"/>
            </a:pPr>
            <a:r>
              <a:rPr lang="en-US" dirty="0">
                <a:hlinkClick r:id="rId5"/>
              </a:rPr>
              <a:t>http://standards.ieee.org/faqs/copyrights.html/</a:t>
            </a:r>
            <a:endParaRPr lang="en-US" dirty="0"/>
          </a:p>
          <a:p>
            <a:pPr marL="1200150" lvl="2" indent="-285750">
              <a:buSzPct val="150000"/>
              <a:buFont typeface="Arial" panose="020B0604020202020204" pitchFamily="34" charset="0"/>
              <a:buChar char="•"/>
            </a:pPr>
            <a:r>
              <a:rPr lang="en-US" dirty="0"/>
              <a:t>IEEE SA Best Practices for IEEE Standards Development </a:t>
            </a:r>
          </a:p>
          <a:p>
            <a:pPr marL="1657350" lvl="3" indent="-285750">
              <a:buSzPct val="150000"/>
              <a:buFont typeface="Arial" panose="020B0604020202020204" pitchFamily="34" charset="0"/>
              <a:buChar char="•"/>
            </a:pPr>
            <a:r>
              <a:rPr lang="en-US" dirty="0">
                <a:hlinkClick r:id="rId6"/>
              </a:rPr>
              <a:t>http://standards.ieee.org/develop/policies/best_practices_for_ieee_standards_development_051215.pdf</a:t>
            </a:r>
            <a:endParaRPr lang="en-US" dirty="0"/>
          </a:p>
          <a:p>
            <a:pPr marL="1200150" lvl="2" indent="-285750">
              <a:buSzPct val="150000"/>
              <a:buFont typeface="Arial" panose="020B0604020202020204" pitchFamily="34" charset="0"/>
              <a:buChar char="•"/>
            </a:pPr>
            <a:r>
              <a:rPr lang="en-US" dirty="0"/>
              <a:t>Distribution of Draft Standards (see 6.1.3 of the SASB Operations Manual)</a:t>
            </a:r>
          </a:p>
          <a:p>
            <a:pPr marL="1657350" lvl="3" indent="-285750">
              <a:buSzPct val="150000"/>
              <a:buFont typeface="Arial" panose="020B0604020202020204" pitchFamily="34" charset="0"/>
              <a:buChar char="•"/>
            </a:pP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endParaRPr lang="en-US" altLang="en-US" sz="1600" dirty="0"/>
          </a:p>
        </p:txBody>
      </p:sp>
      <p:sp>
        <p:nvSpPr>
          <p:cNvPr id="4" name="Slide Number Placeholder 3">
            <a:extLst>
              <a:ext uri="{FF2B5EF4-FFF2-40B4-BE49-F238E27FC236}">
                <a16:creationId xmlns:a16="http://schemas.microsoft.com/office/drawing/2014/main" id="{55A750C8-A4EC-EF46-8EBE-2438A1154D1B}"/>
              </a:ext>
            </a:extLst>
          </p:cNvPr>
          <p:cNvSpPr>
            <a:spLocks noGrp="1"/>
          </p:cNvSpPr>
          <p:nvPr>
            <p:ph type="sldNum" idx="12"/>
          </p:nvPr>
        </p:nvSpPr>
        <p:spPr/>
        <p:txBody>
          <a:bodyPr/>
          <a:lstStyle/>
          <a:p>
            <a:fld id="{A3979A82-1A5E-4C7B-AFC0-111CA6C3130A}" type="slidenum">
              <a:rPr lang="en-US" altLang="en-US" smtClean="0"/>
              <a:pPr/>
              <a:t>11</a:t>
            </a:fld>
            <a:endParaRPr lang="en-US" altLang="en-US"/>
          </a:p>
        </p:txBody>
      </p:sp>
      <p:sp>
        <p:nvSpPr>
          <p:cNvPr id="6" name="Footer Placeholder 5"/>
          <p:cNvSpPr>
            <a:spLocks noGrp="1"/>
          </p:cNvSpPr>
          <p:nvPr>
            <p:ph type="ftr" idx="14"/>
          </p:nvPr>
        </p:nvSpPr>
        <p:spPr/>
        <p:txBody>
          <a:bodyPr/>
          <a:lstStyle/>
          <a:p>
            <a:r>
              <a:rPr lang="en-GB" dirty="0"/>
              <a:t>Xiaofei Wang (InterDigital)</a:t>
            </a:r>
          </a:p>
        </p:txBody>
      </p:sp>
      <p:sp>
        <p:nvSpPr>
          <p:cNvPr id="5" name="Date Placeholder 4"/>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13117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193308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1343705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969542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Reminders</a:t>
            </a:r>
          </a:p>
        </p:txBody>
      </p:sp>
      <p:sp>
        <p:nvSpPr>
          <p:cNvPr id="3" name="Content Placeholder 2"/>
          <p:cNvSpPr>
            <a:spLocks noGrp="1"/>
          </p:cNvSpPr>
          <p:nvPr>
            <p:ph idx="1"/>
          </p:nvPr>
        </p:nvSpPr>
        <p:spPr>
          <a:xfrm>
            <a:off x="914401" y="1905001"/>
            <a:ext cx="10361084" cy="4570414"/>
          </a:xfrm>
        </p:spPr>
        <p:txBody>
          <a:bodyPr/>
          <a:lstStyle/>
          <a:p>
            <a:pPr eaLnBrk="1" hangingPunct="1"/>
            <a:r>
              <a:rPr lang="en-US" altLang="en-US" sz="2800" dirty="0"/>
              <a:t>Reminders to attendees:</a:t>
            </a:r>
          </a:p>
          <a:p>
            <a:pPr lvl="1" eaLnBrk="1" hangingPunct="1"/>
            <a:r>
              <a:rPr lang="en-US" altLang="en-US" sz="2400" dirty="0"/>
              <a:t>Sign in for .11 attendance credit</a:t>
            </a:r>
          </a:p>
          <a:p>
            <a:pPr lvl="1" eaLnBrk="1" hangingPunct="1"/>
            <a:r>
              <a:rPr lang="en-US" altLang="en-US" sz="2400" dirty="0"/>
              <a:t>Noises off</a:t>
            </a:r>
          </a:p>
          <a:p>
            <a:pPr lvl="1" eaLnBrk="1" hangingPunct="1"/>
            <a:r>
              <a:rPr lang="en-US" altLang="en-US" sz="2400" dirty="0"/>
              <a:t>No recordings</a:t>
            </a:r>
          </a:p>
          <a:p>
            <a:endParaRPr lang="en-US" altLang="en-US" dirty="0"/>
          </a:p>
          <a:p>
            <a:r>
              <a:rPr lang="en-US" altLang="en-US" dirty="0"/>
              <a:t>Please announce your affiliation when you first address the group during a meeting slot</a:t>
            </a:r>
          </a:p>
          <a:p>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15</a:t>
            </a:fld>
            <a:endParaRPr lang="en-GB" dirty="0"/>
          </a:p>
        </p:txBody>
      </p:sp>
      <p:sp>
        <p:nvSpPr>
          <p:cNvPr id="6" name="Date Placeholder 5"/>
          <p:cNvSpPr>
            <a:spLocks noGrp="1"/>
          </p:cNvSpPr>
          <p:nvPr>
            <p:ph type="dt" idx="15"/>
          </p:nvPr>
        </p:nvSpPr>
        <p:spPr/>
        <p:txBody>
          <a:bodyPr/>
          <a:lstStyle/>
          <a:p>
            <a:r>
              <a:rPr lang="en-US" dirty="0"/>
              <a:t>July 2022</a:t>
            </a:r>
            <a:endParaRPr lang="en-GB" dirty="0"/>
          </a:p>
        </p:txBody>
      </p:sp>
      <p:sp>
        <p:nvSpPr>
          <p:cNvPr id="7" name="Footer Placeholder 4">
            <a:extLst>
              <a:ext uri="{FF2B5EF4-FFF2-40B4-BE49-F238E27FC236}">
                <a16:creationId xmlns:a16="http://schemas.microsoft.com/office/drawing/2014/main" id="{35FCDF46-2230-1246-255D-F06673123E80}"/>
              </a:ext>
            </a:extLst>
          </p:cNvPr>
          <p:cNvSpPr txBox="1">
            <a:spLocks/>
          </p:cNvSpPr>
          <p:nvPr/>
        </p:nvSpPr>
        <p:spPr bwMode="auto">
          <a:xfrm>
            <a:off x="9677400" y="6475414"/>
            <a:ext cx="1717779"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defRPr sz="1200" kern="1200">
                <a:solidFill>
                  <a:schemeClr val="tx1"/>
                </a:solidFill>
                <a:latin typeface="Times New Roman" panose="02020603050405020304" pitchFamily="18" charset="0"/>
                <a:ea typeface="+mn-ea"/>
                <a:cs typeface="+mn-cs"/>
              </a:defRPr>
            </a:lvl1pPr>
            <a:lvl2pPr marL="457200" indent="-285750" algn="l" defTabSz="449263" rtl="0" eaLnBrk="0" fontAlgn="base" hangingPunct="0">
              <a:spcBef>
                <a:spcPct val="0"/>
              </a:spcBef>
              <a:spcAft>
                <a:spcPct val="0"/>
              </a:spcAft>
              <a:buClr>
                <a:srgbClr val="000000"/>
              </a:buClr>
              <a:buSzPct val="100000"/>
              <a:buFont typeface="Times New Roman" pitchFamily="16" charset="0"/>
              <a:defRPr sz="1200" kern="1200">
                <a:solidFill>
                  <a:schemeClr val="tx1"/>
                </a:solidFill>
                <a:latin typeface="Times New Roman" panose="02020603050405020304" pitchFamily="18" charset="0"/>
                <a:ea typeface="+mn-ea"/>
                <a:cs typeface="Arial" panose="020B0604020202020204" pitchFamily="34" charset="0"/>
              </a:defRPr>
            </a:lvl2pPr>
            <a:lvl3pPr marL="914400" indent="-228600" algn="l" defTabSz="449263" rtl="0" eaLnBrk="0" fontAlgn="base" hangingPunct="0">
              <a:spcBef>
                <a:spcPct val="0"/>
              </a:spcBef>
              <a:spcAft>
                <a:spcPct val="0"/>
              </a:spcAft>
              <a:buClr>
                <a:srgbClr val="000000"/>
              </a:buClr>
              <a:buSzPct val="100000"/>
              <a:buFont typeface="Times New Roman" pitchFamily="16" charset="0"/>
              <a:defRPr sz="1200" kern="1200">
                <a:solidFill>
                  <a:schemeClr val="tx1"/>
                </a:solidFill>
                <a:latin typeface="Times New Roman" panose="02020603050405020304" pitchFamily="18" charset="0"/>
                <a:ea typeface="+mn-ea"/>
                <a:cs typeface="Arial" panose="020B0604020202020204" pitchFamily="34" charset="0"/>
              </a:defRPr>
            </a:lvl3pPr>
            <a:lvl4pPr marL="1371600" indent="-228600" algn="l" defTabSz="449263" rtl="0" eaLnBrk="0" fontAlgn="base" hangingPunct="0">
              <a:spcBef>
                <a:spcPct val="0"/>
              </a:spcBef>
              <a:spcAft>
                <a:spcPct val="0"/>
              </a:spcAft>
              <a:buClr>
                <a:srgbClr val="000000"/>
              </a:buClr>
              <a:buSzPct val="100000"/>
              <a:buFont typeface="Times New Roman" pitchFamily="16" charset="0"/>
              <a:defRPr sz="1200" kern="1200">
                <a:solidFill>
                  <a:schemeClr val="tx1"/>
                </a:solidFill>
                <a:latin typeface="Times New Roman" panose="02020603050405020304" pitchFamily="18" charset="0"/>
                <a:ea typeface="+mn-ea"/>
                <a:cs typeface="Arial" panose="020B0604020202020204" pitchFamily="34" charset="0"/>
              </a:defRPr>
            </a:lvl4pPr>
            <a:lvl5pPr marL="1828800" indent="-228600" algn="l" defTabSz="449263" rtl="0" eaLnBrk="0" fontAlgn="base" hangingPunct="0">
              <a:spcBef>
                <a:spcPct val="0"/>
              </a:spcBef>
              <a:spcAft>
                <a:spcPct val="0"/>
              </a:spcAft>
              <a:buClr>
                <a:srgbClr val="000000"/>
              </a:buClr>
              <a:buSzPct val="100000"/>
              <a:buFont typeface="Times New Roman" pitchFamily="16" charset="0"/>
              <a:defRPr sz="1200"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9pPr>
          </a:lstStyle>
          <a:p>
            <a:pPr>
              <a:buFontTx/>
              <a:buNone/>
              <a:defRPr/>
            </a:pPr>
            <a:r>
              <a:rPr lang="en-GB"/>
              <a:t>Xiaofei Wang (InterDigital)</a:t>
            </a:r>
            <a:endParaRPr lang="en-GB" altLang="en-US" dirty="0"/>
          </a:p>
        </p:txBody>
      </p:sp>
    </p:spTree>
    <p:extLst>
      <p:ext uri="{BB962C8B-B14F-4D97-AF65-F5344CB8AC3E}">
        <p14:creationId xmlns:p14="http://schemas.microsoft.com/office/powerpoint/2010/main" val="29473190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Detailed Agenda</a:t>
            </a:r>
            <a:br>
              <a:rPr lang="en-US" altLang="en-US" dirty="0"/>
            </a:br>
            <a:r>
              <a:rPr lang="en-US" altLang="en-US" dirty="0"/>
              <a:t>Monday July 11, 2022 Eve</a:t>
            </a:r>
            <a:endParaRPr lang="en-US" dirty="0"/>
          </a:p>
        </p:txBody>
      </p:sp>
      <p:sp>
        <p:nvSpPr>
          <p:cNvPr id="3" name="Content Placeholder 2"/>
          <p:cNvSpPr>
            <a:spLocks noGrp="1"/>
          </p:cNvSpPr>
          <p:nvPr>
            <p:ph idx="1"/>
          </p:nvPr>
        </p:nvSpPr>
        <p:spPr/>
        <p:txBody>
          <a:bodyPr/>
          <a:lstStyle/>
          <a:p>
            <a:pPr marL="457200" marR="0">
              <a:spcBef>
                <a:spcPts val="0"/>
              </a:spcBef>
              <a:spcAft>
                <a:spcPts val="0"/>
              </a:spcAft>
              <a:buFont typeface="Arial" panose="020B0604020202020204" pitchFamily="34" charset="0"/>
              <a:buChar char="•"/>
            </a:pPr>
            <a:r>
              <a:rPr lang="en-GB" dirty="0">
                <a:effectLst/>
                <a:latin typeface="Times New Roman" panose="02020603050405020304" pitchFamily="18" charset="0"/>
                <a:ea typeface="Times New Roman" panose="02020603050405020304" pitchFamily="18" charset="0"/>
              </a:rPr>
              <a:t>AIML TIG operating rules</a:t>
            </a:r>
          </a:p>
          <a:p>
            <a:pPr marL="457200" marR="0">
              <a:spcBef>
                <a:spcPts val="0"/>
              </a:spcBef>
              <a:spcAft>
                <a:spcPts val="0"/>
              </a:spcAft>
              <a:buFont typeface="Arial" panose="020B0604020202020204" pitchFamily="34" charset="0"/>
              <a:buChar char="•"/>
            </a:pPr>
            <a:endParaRPr lang="en-GB" dirty="0">
              <a:effectLst/>
              <a:latin typeface="Times New Roman" panose="02020603050405020304" pitchFamily="18" charset="0"/>
              <a:ea typeface="Times New Roman" panose="02020603050405020304" pitchFamily="18" charset="0"/>
            </a:endParaRPr>
          </a:p>
          <a:p>
            <a:pPr marL="457200" marR="0">
              <a:spcBef>
                <a:spcPts val="0"/>
              </a:spcBef>
              <a:spcAft>
                <a:spcPts val="0"/>
              </a:spcAft>
              <a:buFont typeface="Arial" panose="020B0604020202020204" pitchFamily="34" charset="0"/>
              <a:buChar char="•"/>
            </a:pPr>
            <a:r>
              <a:rPr lang="en-GB" dirty="0">
                <a:latin typeface="Times New Roman" panose="02020603050405020304" pitchFamily="18" charset="0"/>
                <a:ea typeface="Times New Roman" panose="02020603050405020304" pitchFamily="18" charset="0"/>
              </a:rPr>
              <a:t>Leadership election</a:t>
            </a:r>
          </a:p>
          <a:p>
            <a:pPr marL="457200" marR="0">
              <a:spcBef>
                <a:spcPts val="0"/>
              </a:spcBef>
              <a:spcAft>
                <a:spcPts val="0"/>
              </a:spcAft>
              <a:buFont typeface="Arial" panose="020B0604020202020204" pitchFamily="34" charset="0"/>
              <a:buChar char="•"/>
            </a:pPr>
            <a:endParaRPr lang="en-GB" dirty="0">
              <a:effectLst/>
              <a:latin typeface="Times New Roman" panose="02020603050405020304" pitchFamily="18" charset="0"/>
              <a:ea typeface="Times New Roman" panose="02020603050405020304" pitchFamily="18" charset="0"/>
            </a:endParaRPr>
          </a:p>
          <a:p>
            <a:pPr marL="457200" marR="0">
              <a:spcBef>
                <a:spcPts val="0"/>
              </a:spcBef>
              <a:spcAft>
                <a:spcPts val="0"/>
              </a:spcAft>
              <a:buFont typeface="Arial" panose="020B0604020202020204" pitchFamily="34" charset="0"/>
              <a:buChar char="•"/>
            </a:pPr>
            <a:r>
              <a:rPr lang="en-GB" dirty="0">
                <a:effectLst/>
                <a:latin typeface="Times New Roman" panose="02020603050405020304" pitchFamily="18" charset="0"/>
                <a:ea typeface="Times New Roman" panose="02020603050405020304" pitchFamily="18" charset="0"/>
              </a:rPr>
              <a:t>Presentations:</a:t>
            </a:r>
          </a:p>
          <a:p>
            <a:pPr marL="857250" lvl="1">
              <a:spcBef>
                <a:spcPts val="0"/>
              </a:spcBef>
              <a:spcAft>
                <a:spcPts val="0"/>
              </a:spcAft>
              <a:buFont typeface="Arial" panose="020B0604020202020204" pitchFamily="34" charset="0"/>
              <a:buChar char="•"/>
            </a:pPr>
            <a:r>
              <a:rPr lang="en-GB" dirty="0">
                <a:effectLst/>
                <a:latin typeface="Times New Roman" panose="02020603050405020304" pitchFamily="18" charset="0"/>
                <a:ea typeface="Times New Roman" panose="02020603050405020304" pitchFamily="18" charset="0"/>
              </a:rPr>
              <a:t> 11-22/950 Discussion on Interactions between AI/ML &amp; Wireless LAN, Zinan Lin (</a:t>
            </a:r>
            <a:r>
              <a:rPr lang="en-GB" dirty="0">
                <a:latin typeface="Times New Roman" panose="02020603050405020304" pitchFamily="18" charset="0"/>
                <a:ea typeface="Times New Roman" panose="02020603050405020304" pitchFamily="18" charset="0"/>
              </a:rPr>
              <a:t>InterDigital)</a:t>
            </a:r>
          </a:p>
          <a:p>
            <a:pPr marL="857250" lvl="1">
              <a:spcBef>
                <a:spcPts val="0"/>
              </a:spcBef>
              <a:spcAft>
                <a:spcPts val="0"/>
              </a:spcAft>
              <a:buFont typeface="Arial" panose="020B0604020202020204" pitchFamily="34" charset="0"/>
              <a:buChar char="•"/>
            </a:pPr>
            <a:endParaRPr lang="en-GB" dirty="0">
              <a:effectLst/>
              <a:latin typeface="Times New Roman" panose="02020603050405020304" pitchFamily="18" charset="0"/>
              <a:ea typeface="Times New Roman" panose="02020603050405020304" pitchFamily="18" charset="0"/>
            </a:endParaRPr>
          </a:p>
          <a:p>
            <a:pPr marL="457200">
              <a:spcBef>
                <a:spcPts val="0"/>
              </a:spcBef>
              <a:spcAft>
                <a:spcPts val="0"/>
              </a:spcAft>
              <a:buFont typeface="Arial" panose="020B0604020202020204" pitchFamily="34" charset="0"/>
              <a:buChar char="•"/>
            </a:pPr>
            <a:r>
              <a:rPr lang="en-GB" dirty="0">
                <a:latin typeface="Times New Roman" panose="02020603050405020304" pitchFamily="18" charset="0"/>
                <a:ea typeface="Times New Roman" panose="02020603050405020304" pitchFamily="18" charset="0"/>
              </a:rPr>
              <a:t>Recess</a:t>
            </a:r>
            <a:endParaRPr lang="en-US"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18556932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AIML TIG Operations (1)</a:t>
            </a:r>
            <a:endParaRPr lang="en-US" dirty="0"/>
          </a:p>
        </p:txBody>
      </p:sp>
      <p:sp>
        <p:nvSpPr>
          <p:cNvPr id="3" name="Content Placeholder 2"/>
          <p:cNvSpPr>
            <a:spLocks noGrp="1"/>
          </p:cNvSpPr>
          <p:nvPr>
            <p:ph idx="1"/>
          </p:nvPr>
        </p:nvSpPr>
        <p:spPr/>
        <p:txBody>
          <a:bodyPr/>
          <a:lstStyle/>
          <a:p>
            <a:pPr marL="457200" marR="0">
              <a:spcBef>
                <a:spcPts val="0"/>
              </a:spcBef>
              <a:spcAft>
                <a:spcPts val="0"/>
              </a:spcAft>
            </a:pPr>
            <a:r>
              <a:rPr lang="en-US" sz="2000" dirty="0">
                <a:effectLst/>
                <a:latin typeface="Times New Roman" panose="02020603050405020304" pitchFamily="18" charset="0"/>
                <a:ea typeface="Times New Roman" panose="02020603050405020304" pitchFamily="18" charset="0"/>
              </a:rPr>
              <a:t>AIML TIG is formed by the following WG motion in the July 2022 session [1]:</a:t>
            </a:r>
          </a:p>
          <a:p>
            <a:pPr marL="457200" marR="0">
              <a:spcBef>
                <a:spcPts val="0"/>
              </a:spcBef>
              <a:spcAft>
                <a:spcPts val="0"/>
              </a:spcAft>
            </a:pPr>
            <a:endParaRPr lang="en-US" altLang="en-US" sz="2000" dirty="0">
              <a:latin typeface="Times New Roman" panose="02020603050405020304" pitchFamily="18" charset="0"/>
            </a:endParaRPr>
          </a:p>
          <a:p>
            <a:pPr marL="857250" lvl="1">
              <a:spcBef>
                <a:spcPts val="0"/>
              </a:spcBef>
              <a:spcAft>
                <a:spcPts val="0"/>
              </a:spcAft>
            </a:pPr>
            <a:r>
              <a:rPr lang="en-US" altLang="en-US" b="1" dirty="0">
                <a:latin typeface="Times New Roman" panose="02020603050405020304" pitchFamily="18" charset="0"/>
              </a:rPr>
              <a:t>Motion 5: TIG Re: AI/ML use in 802.11</a:t>
            </a:r>
          </a:p>
          <a:p>
            <a:pPr marL="857250" lvl="1">
              <a:spcBef>
                <a:spcPts val="0"/>
              </a:spcBef>
              <a:spcAft>
                <a:spcPts val="0"/>
              </a:spcAft>
            </a:pPr>
            <a:endParaRPr lang="en-US" altLang="en-US" b="1" dirty="0"/>
          </a:p>
          <a:p>
            <a:pPr lvl="1"/>
            <a:r>
              <a:rPr lang="en-US" b="1" dirty="0"/>
              <a:t>Approve formation of a Topic Interest Group (TIG) to:</a:t>
            </a:r>
          </a:p>
          <a:p>
            <a:pPr lvl="1"/>
            <a:r>
              <a:rPr lang="en-US" b="1" dirty="0"/>
              <a:t>(a) describe use cases for Artificial Intelligence/Machine Learning (AI/ML) applicability in 802.11 systems and </a:t>
            </a:r>
          </a:p>
          <a:p>
            <a:pPr lvl="1"/>
            <a:r>
              <a:rPr lang="en-US" b="1" dirty="0"/>
              <a:t>(b) investigate the technical feasibility of features enabling support of AI/ML. </a:t>
            </a:r>
          </a:p>
          <a:p>
            <a:pPr lvl="1"/>
            <a:r>
              <a:rPr lang="en-US" b="1" dirty="0"/>
              <a:t>The TIG is to complete a  on this topic at or before the March 2023 session. </a:t>
            </a:r>
          </a:p>
          <a:p>
            <a:pPr lvl="1"/>
            <a:endParaRPr lang="en-US" b="1" dirty="0"/>
          </a:p>
          <a:p>
            <a:pPr lvl="1"/>
            <a:r>
              <a:rPr lang="en-US" b="1" dirty="0"/>
              <a:t>Moved: Stephen McCann, Second: Marc Emmelmann</a:t>
            </a:r>
          </a:p>
          <a:p>
            <a:pPr lvl="1"/>
            <a:r>
              <a:rPr lang="en-US" b="1" dirty="0"/>
              <a:t>Result: Yes: 119, No: 22, Abstain: 27 (Motion passes)</a:t>
            </a:r>
          </a:p>
          <a:p>
            <a:pPr marL="457200">
              <a:spcBef>
                <a:spcPts val="0"/>
              </a:spcBef>
              <a:spcAft>
                <a:spcPts val="0"/>
              </a:spcAft>
            </a:pPr>
            <a:endParaRPr lang="en-US" alt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28152340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AIML TIG Operations (2)</a:t>
            </a:r>
            <a:endParaRPr lang="en-US" dirty="0"/>
          </a:p>
        </p:txBody>
      </p:sp>
      <p:sp>
        <p:nvSpPr>
          <p:cNvPr id="3" name="Content Placeholder 2"/>
          <p:cNvSpPr>
            <a:spLocks noGrp="1"/>
          </p:cNvSpPr>
          <p:nvPr>
            <p:ph idx="1"/>
          </p:nvPr>
        </p:nvSpPr>
        <p:spPr/>
        <p:txBody>
          <a:bodyPr/>
          <a:lstStyle/>
          <a:p>
            <a:pPr marL="457200" marR="0">
              <a:spcBef>
                <a:spcPts val="0"/>
              </a:spcBef>
              <a:spcAft>
                <a:spcPts val="0"/>
              </a:spcAft>
            </a:pPr>
            <a:r>
              <a:rPr lang="en-GB" sz="2000" dirty="0">
                <a:effectLst/>
                <a:latin typeface="Times New Roman" panose="02020603050405020304" pitchFamily="18" charset="0"/>
                <a:ea typeface="Times New Roman" panose="02020603050405020304" pitchFamily="18" charset="0"/>
              </a:rPr>
              <a:t>A “topic interest group” (TIG) is a standing committee of the 802.11 working group that is formed to progress a specific topic.</a:t>
            </a:r>
            <a:endParaRPr lang="en-US" sz="2000" dirty="0">
              <a:effectLst/>
              <a:latin typeface="Times New Roman" panose="02020603050405020304" pitchFamily="18" charset="0"/>
              <a:ea typeface="Times New Roman" panose="02020603050405020304" pitchFamily="18" charset="0"/>
            </a:endParaRPr>
          </a:p>
          <a:p>
            <a:pPr marL="457200" marR="0">
              <a:spcBef>
                <a:spcPts val="0"/>
              </a:spcBef>
              <a:spcAft>
                <a:spcPts val="0"/>
              </a:spcAft>
            </a:pPr>
            <a:r>
              <a:rPr lang="en-GB" sz="2000" dirty="0">
                <a:effectLst/>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a:p>
            <a:pPr marL="457200" marR="0">
              <a:spcBef>
                <a:spcPts val="0"/>
              </a:spcBef>
              <a:spcAft>
                <a:spcPts val="0"/>
              </a:spcAft>
            </a:pPr>
            <a:r>
              <a:rPr lang="en-GB" sz="2000" dirty="0">
                <a:effectLst/>
                <a:latin typeface="Times New Roman" panose="02020603050405020304" pitchFamily="18" charset="0"/>
                <a:ea typeface="Times New Roman" panose="02020603050405020304" pitchFamily="18" charset="0"/>
              </a:rPr>
              <a:t>A TIG might be used prior to a formal study group to raise awareness and understanding of a potential study group.</a:t>
            </a:r>
            <a:endParaRPr lang="en-US" sz="2000" dirty="0">
              <a:effectLst/>
              <a:latin typeface="Times New Roman" panose="02020603050405020304" pitchFamily="18" charset="0"/>
              <a:ea typeface="Times New Roman" panose="02020603050405020304" pitchFamily="18" charset="0"/>
            </a:endParaRPr>
          </a:p>
          <a:p>
            <a:pPr marL="457200" marR="0">
              <a:spcBef>
                <a:spcPts val="0"/>
              </a:spcBef>
              <a:spcAft>
                <a:spcPts val="0"/>
              </a:spcAft>
            </a:pPr>
            <a:r>
              <a:rPr lang="en-GB" sz="2000" dirty="0">
                <a:effectLst/>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a:p>
            <a:pPr marL="457200" marR="0">
              <a:spcBef>
                <a:spcPts val="0"/>
              </a:spcBef>
              <a:spcAft>
                <a:spcPts val="0"/>
              </a:spcAft>
            </a:pPr>
            <a:r>
              <a:rPr lang="en-GB" sz="2000" dirty="0">
                <a:effectLst/>
                <a:latin typeface="Times New Roman" panose="02020603050405020304" pitchFamily="18" charset="0"/>
                <a:ea typeface="Times New Roman" panose="02020603050405020304" pitchFamily="18" charset="0"/>
              </a:rPr>
              <a:t>A TIG follows all the rules for a WG11 standing committee.</a:t>
            </a:r>
            <a:endParaRPr lang="en-US" sz="2000" dirty="0">
              <a:effectLst/>
              <a:latin typeface="Times New Roman" panose="02020603050405020304" pitchFamily="18" charset="0"/>
              <a:ea typeface="Times New Roman" panose="02020603050405020304" pitchFamily="18" charset="0"/>
            </a:endParaRPr>
          </a:p>
          <a:p>
            <a:pPr marL="457200" marR="0">
              <a:spcBef>
                <a:spcPts val="0"/>
              </a:spcBef>
              <a:spcAft>
                <a:spcPts val="0"/>
              </a:spcAft>
            </a:pPr>
            <a:r>
              <a:rPr lang="en-GB" sz="2000" dirty="0">
                <a:effectLst/>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a:p>
            <a:pPr marL="457200" marR="0">
              <a:spcBef>
                <a:spcPts val="0"/>
              </a:spcBef>
              <a:spcAft>
                <a:spcPts val="0"/>
              </a:spcAft>
            </a:pPr>
            <a:r>
              <a:rPr lang="en-GB" sz="2000" dirty="0">
                <a:effectLst/>
                <a:latin typeface="Times New Roman" panose="02020603050405020304" pitchFamily="18" charset="0"/>
                <a:ea typeface="Times New Roman" panose="02020603050405020304" pitchFamily="18" charset="0"/>
              </a:rPr>
              <a:t>A TIG is formed by WG motion and dissolved as determined by the WG chair.</a:t>
            </a:r>
            <a:endParaRPr lang="en-US" sz="2000" dirty="0">
              <a:effectLst/>
              <a:latin typeface="Times New Roman" panose="02020603050405020304" pitchFamily="18" charset="0"/>
              <a:ea typeface="Times New Roman" panose="02020603050405020304" pitchFamily="18" charset="0"/>
            </a:endParaRPr>
          </a:p>
          <a:p>
            <a:pPr marL="457200" marR="0">
              <a:spcBef>
                <a:spcPts val="0"/>
              </a:spcBef>
              <a:spcAft>
                <a:spcPts val="0"/>
              </a:spcAft>
            </a:pPr>
            <a:r>
              <a:rPr lang="en-GB" sz="2000" dirty="0">
                <a:effectLst/>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a:p>
            <a:pPr marL="457200" marR="0">
              <a:spcBef>
                <a:spcPts val="0"/>
              </a:spcBef>
              <a:spcAft>
                <a:spcPts val="0"/>
              </a:spcAft>
            </a:pPr>
            <a:r>
              <a:rPr lang="en-GB" sz="2000" dirty="0">
                <a:effectLst/>
                <a:latin typeface="Times New Roman" panose="02020603050405020304" pitchFamily="18" charset="0"/>
                <a:ea typeface="Times New Roman" panose="02020603050405020304" pitchFamily="18" charset="0"/>
              </a:rPr>
              <a:t>A TIG group is formed after discussion during a WG plenary during which the goals of the TIG are identified, and a motion to form the TIG achieves a simple majority. </a:t>
            </a:r>
            <a:endParaRPr lang="en-US" sz="2000" dirty="0">
              <a:effectLst/>
              <a:latin typeface="Times New Roman" panose="02020603050405020304" pitchFamily="18" charset="0"/>
              <a:ea typeface="Times New Roman" panose="02020603050405020304" pitchFamily="18" charset="0"/>
            </a:endParaRPr>
          </a:p>
          <a:p>
            <a:pPr marL="457200" marR="0">
              <a:spcBef>
                <a:spcPts val="0"/>
              </a:spcBef>
              <a:spcAft>
                <a:spcPts val="0"/>
              </a:spcAft>
            </a:pPr>
            <a:r>
              <a:rPr lang="en-GB" sz="2000" dirty="0">
                <a:effectLst/>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a:p>
            <a:pPr marL="457200">
              <a:spcBef>
                <a:spcPts val="0"/>
              </a:spcBef>
              <a:spcAft>
                <a:spcPts val="0"/>
              </a:spcAft>
            </a:pPr>
            <a:endParaRPr lang="en-US" alt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25616388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AIML TIG Operations (3)</a:t>
            </a:r>
            <a:endParaRPr lang="en-US" dirty="0"/>
          </a:p>
        </p:txBody>
      </p:sp>
      <p:sp>
        <p:nvSpPr>
          <p:cNvPr id="3" name="Content Placeholder 2"/>
          <p:cNvSpPr>
            <a:spLocks noGrp="1"/>
          </p:cNvSpPr>
          <p:nvPr>
            <p:ph idx="1"/>
          </p:nvPr>
        </p:nvSpPr>
        <p:spPr/>
        <p:txBody>
          <a:bodyPr/>
          <a:lstStyle/>
          <a:p>
            <a:pPr marL="457200" marR="0">
              <a:spcBef>
                <a:spcPts val="0"/>
              </a:spcBef>
              <a:spcAft>
                <a:spcPts val="0"/>
              </a:spcAft>
            </a:pPr>
            <a:r>
              <a:rPr lang="en-US" sz="2000" dirty="0">
                <a:effectLst/>
                <a:latin typeface="Times New Roman" panose="02020603050405020304" pitchFamily="18" charset="0"/>
                <a:ea typeface="Times New Roman" panose="02020603050405020304" pitchFamily="18" charset="0"/>
              </a:rPr>
              <a:t>Standing Committee operating rules that apply to AIML TIG:</a:t>
            </a:r>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Anybody can vote, present, and make motions</a:t>
            </a:r>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Participation in SC during 802.11 WG Plenary or Interim counts towards 802.11 voting rights</a:t>
            </a:r>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All motions must pass by a 75% majority</a:t>
            </a:r>
          </a:p>
          <a:p>
            <a:pPr>
              <a:buFont typeface="Arial" panose="020B0604020202020204" pitchFamily="34" charset="0"/>
              <a:buChar char="•"/>
            </a:pPr>
            <a:endParaRPr lang="en-US" altLang="en-US" sz="2000" dirty="0"/>
          </a:p>
          <a:p>
            <a:pPr marL="0" indent="0"/>
            <a:r>
              <a:rPr lang="en-US" altLang="en-US" sz="2000" dirty="0"/>
              <a:t>The purpose for the AIML TIG is to generate a technical </a:t>
            </a:r>
          </a:p>
          <a:p>
            <a:pPr>
              <a:buFont typeface="Arial" panose="020B0604020202020204" pitchFamily="34" charset="0"/>
              <a:buChar char="•"/>
            </a:pPr>
            <a:r>
              <a:rPr lang="en-US" altLang="en-US" sz="2000" dirty="0"/>
              <a:t>Whether the TIG will progress to a SG will depend on the submissions and consensus of the WG</a:t>
            </a:r>
          </a:p>
          <a:p>
            <a:pPr marL="457200">
              <a:spcBef>
                <a:spcPts val="0"/>
              </a:spcBef>
              <a:spcAft>
                <a:spcPts val="0"/>
              </a:spcAft>
            </a:pPr>
            <a:endParaRPr lang="en-US" alt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3948357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Date Placeholder 3">
            <a:extLst>
              <a:ext uri="{FF2B5EF4-FFF2-40B4-BE49-F238E27FC236}">
                <a16:creationId xmlns:a16="http://schemas.microsoft.com/office/drawing/2014/main" id="{481163E3-3235-B93B-D977-4040786F5097}"/>
              </a:ext>
            </a:extLst>
          </p:cNvPr>
          <p:cNvSpPr>
            <a:spLocks noGrp="1"/>
          </p:cNvSpPr>
          <p:nvPr>
            <p:ph type="dt" sz="quarter" idx="10"/>
          </p:nvPr>
        </p:nvSpPr>
        <p:spPr bwMode="auto">
          <a:xfrm>
            <a:off x="696913" y="333375"/>
            <a:ext cx="968375" cy="27622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b" anchorCtr="0" compatLnSpc="1">
            <a:prstTxWarp prst="textNoShape">
              <a:avLst/>
            </a:prstTxWarp>
            <a:spAutoFit/>
          </a:bodyPr>
          <a:lstStyle>
            <a:defPPr>
              <a:defRPr lang="en-GB"/>
            </a:defPPr>
            <a:lvl1pPr algn="l" rtl="0" eaLnBrk="0" fontAlgn="base" hangingPunct="0">
              <a:spcBef>
                <a:spcPct val="0"/>
              </a:spcBef>
              <a:spcAft>
                <a:spcPct val="0"/>
              </a:spcAft>
              <a:defRPr sz="1800" b="1" kern="1200">
                <a:solidFill>
                  <a:schemeClr val="tx1"/>
                </a:solidFill>
                <a:latin typeface="Times New Roman" panose="02020603050405020304" pitchFamily="18" charset="0"/>
                <a:ea typeface="+mn-ea"/>
                <a:cs typeface="Arial" panose="020B0604020202020204" pitchFamily="34" charset="0"/>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9pPr>
          </a:lstStyle>
          <a:p>
            <a:pPr>
              <a:spcBef>
                <a:spcPct val="0"/>
              </a:spcBef>
              <a:buFontTx/>
              <a:buNone/>
            </a:pPr>
            <a:r>
              <a:rPr lang="en-CA" altLang="en-US"/>
              <a:t>July 2018</a:t>
            </a:r>
            <a:endParaRPr lang="en-GB" altLang="en-US" sz="1800"/>
          </a:p>
        </p:txBody>
      </p:sp>
      <p:sp>
        <p:nvSpPr>
          <p:cNvPr id="3075" name="Footer Placeholder 4">
            <a:extLst>
              <a:ext uri="{FF2B5EF4-FFF2-40B4-BE49-F238E27FC236}">
                <a16:creationId xmlns:a16="http://schemas.microsoft.com/office/drawing/2014/main" id="{045C5F91-7E5E-4101-9D99-9A940BB1C4B5}"/>
              </a:ext>
            </a:extLst>
          </p:cNvPr>
          <p:cNvSpPr>
            <a:spLocks noGrp="1"/>
          </p:cNvSpPr>
          <p:nvPr>
            <p:ph type="ftr" sz="quarter" idx="11"/>
          </p:nvPr>
        </p:nvSpPr>
        <p:spPr bwMode="auto">
          <a:xfrm>
            <a:off x="9677400" y="6475414"/>
            <a:ext cx="1717779"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GB"/>
            </a:defPPr>
            <a:lvl1pPr algn="r"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9pPr>
          </a:lstStyle>
          <a:p>
            <a:pPr>
              <a:spcBef>
                <a:spcPct val="0"/>
              </a:spcBef>
              <a:buFontTx/>
              <a:buNone/>
              <a:defRPr/>
            </a:pPr>
            <a:r>
              <a:rPr lang="en-GB" dirty="0"/>
              <a:t>Xiaofei Wang (InterDigital)</a:t>
            </a:r>
            <a:endParaRPr lang="en-GB" altLang="en-US" sz="1200" b="0" dirty="0"/>
          </a:p>
        </p:txBody>
      </p:sp>
      <p:sp>
        <p:nvSpPr>
          <p:cNvPr id="17411" name="Slide Number Placeholder 5">
            <a:extLst>
              <a:ext uri="{FF2B5EF4-FFF2-40B4-BE49-F238E27FC236}">
                <a16:creationId xmlns:a16="http://schemas.microsoft.com/office/drawing/2014/main" id="{8B02B45E-32DD-E1B8-2B9E-96BDB327CCD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dirty="0"/>
              <a:t>Slide </a:t>
            </a:r>
            <a:fld id="{422EB9C2-4523-4101-8834-B68FD7935310}" type="slidenum">
              <a:rPr lang="en-GB" altLang="en-US" sz="1200" b="0"/>
              <a:pPr>
                <a:spcBef>
                  <a:spcPct val="0"/>
                </a:spcBef>
                <a:buFontTx/>
                <a:buNone/>
              </a:pPr>
              <a:t>2</a:t>
            </a:fld>
            <a:endParaRPr lang="en-GB" altLang="en-US" sz="1200" b="0" dirty="0"/>
          </a:p>
        </p:txBody>
      </p:sp>
      <p:sp>
        <p:nvSpPr>
          <p:cNvPr id="17412" name="Rectangle 2">
            <a:extLst>
              <a:ext uri="{FF2B5EF4-FFF2-40B4-BE49-F238E27FC236}">
                <a16:creationId xmlns:a16="http://schemas.microsoft.com/office/drawing/2014/main" id="{76ED1CA6-1028-934D-8519-967EB5D70F93}"/>
              </a:ext>
            </a:extLst>
          </p:cNvPr>
          <p:cNvSpPr>
            <a:spLocks noGrp="1" noChangeArrowheads="1"/>
          </p:cNvSpPr>
          <p:nvPr>
            <p:ph type="title"/>
          </p:nvPr>
        </p:nvSpPr>
        <p:spPr/>
        <p:txBody>
          <a:bodyPr/>
          <a:lstStyle/>
          <a:p>
            <a:r>
              <a:rPr lang="en-GB" altLang="en-US" dirty="0"/>
              <a:t>Abstract</a:t>
            </a:r>
          </a:p>
        </p:txBody>
      </p:sp>
      <p:sp>
        <p:nvSpPr>
          <p:cNvPr id="17413" name="Rectangle 3">
            <a:extLst>
              <a:ext uri="{FF2B5EF4-FFF2-40B4-BE49-F238E27FC236}">
                <a16:creationId xmlns:a16="http://schemas.microsoft.com/office/drawing/2014/main" id="{C2334348-7D14-5567-9887-24899B21D490}"/>
              </a:ext>
            </a:extLst>
          </p:cNvPr>
          <p:cNvSpPr>
            <a:spLocks noGrp="1" noChangeArrowheads="1"/>
          </p:cNvSpPr>
          <p:nvPr>
            <p:ph type="body" idx="1"/>
          </p:nvPr>
        </p:nvSpPr>
        <p:spPr/>
        <p:txBody>
          <a:bodyPr/>
          <a:lstStyle/>
          <a:p>
            <a:pPr algn="ctr">
              <a:buFontTx/>
              <a:buNone/>
            </a:pPr>
            <a:r>
              <a:rPr lang="en-GB" altLang="en-US" sz="3200" dirty="0"/>
              <a:t>   Agenda for AIML (Artificial Intelligence </a:t>
            </a:r>
            <a:r>
              <a:rPr lang="en-GB" altLang="en-US" sz="3200"/>
              <a:t>Machine Learning) </a:t>
            </a:r>
            <a:r>
              <a:rPr lang="en-GB" altLang="en-US" sz="3200" dirty="0"/>
              <a:t>TIG for the July 2022 Plenary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July 2022</a:t>
            </a:r>
            <a:endParaRPr lang="en-GB" dirty="0"/>
          </a:p>
        </p:txBody>
      </p:sp>
      <p:sp>
        <p:nvSpPr>
          <p:cNvPr id="11" name="Titel 6">
            <a:extLst>
              <a:ext uri="{FF2B5EF4-FFF2-40B4-BE49-F238E27FC236}">
                <a16:creationId xmlns:a16="http://schemas.microsoft.com/office/drawing/2014/main" id="{7F01965C-512A-1B68-3BC7-967EE0758B0A}"/>
              </a:ext>
            </a:extLst>
          </p:cNvPr>
          <p:cNvSpPr>
            <a:spLocks noGrp="1"/>
          </p:cNvSpPr>
          <p:nvPr>
            <p:ph type="title"/>
          </p:nvPr>
        </p:nvSpPr>
        <p:spPr>
          <a:xfrm>
            <a:off x="902713" y="3124200"/>
            <a:ext cx="10363200" cy="1362075"/>
          </a:xfrm>
        </p:spPr>
        <p:txBody>
          <a:bodyPr/>
          <a:lstStyle/>
          <a:p>
            <a:r>
              <a:rPr lang="en-US" sz="4400" dirty="0"/>
              <a:t>Leadership Election</a:t>
            </a:r>
          </a:p>
        </p:txBody>
      </p:sp>
    </p:spTree>
    <p:extLst>
      <p:ext uri="{BB962C8B-B14F-4D97-AF65-F5344CB8AC3E}">
        <p14:creationId xmlns:p14="http://schemas.microsoft.com/office/powerpoint/2010/main" val="12824876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Leadership Proposal</a:t>
            </a:r>
            <a:endParaRPr lang="en-US" dirty="0"/>
          </a:p>
        </p:txBody>
      </p:sp>
      <p:sp>
        <p:nvSpPr>
          <p:cNvPr id="3" name="Content Placeholder 2"/>
          <p:cNvSpPr>
            <a:spLocks noGrp="1"/>
          </p:cNvSpPr>
          <p:nvPr>
            <p:ph idx="1"/>
          </p:nvPr>
        </p:nvSpPr>
        <p:spPr/>
        <p:txBody>
          <a:bodyPr/>
          <a:lstStyle/>
          <a:p>
            <a:pPr marL="457200" marR="0">
              <a:spcBef>
                <a:spcPts val="0"/>
              </a:spcBef>
              <a:spcAft>
                <a:spcPts val="0"/>
              </a:spcAft>
              <a:buFont typeface="Arial" panose="020B0604020202020204" pitchFamily="34" charset="0"/>
              <a:buChar char="•"/>
            </a:pPr>
            <a:r>
              <a:rPr lang="en-US" dirty="0">
                <a:latin typeface="Times New Roman" panose="02020603050405020304" pitchFamily="18" charset="0"/>
              </a:rPr>
              <a:t>Call for vice chair and secretary ended on June 27th, 2022</a:t>
            </a:r>
          </a:p>
          <a:p>
            <a:pPr marL="857250" lvl="1">
              <a:spcBef>
                <a:spcPts val="0"/>
              </a:spcBef>
              <a:spcAft>
                <a:spcPts val="0"/>
              </a:spcAft>
              <a:buFont typeface="Arial" panose="020B0604020202020204" pitchFamily="34" charset="0"/>
              <a:buChar char="•"/>
            </a:pPr>
            <a:r>
              <a:rPr lang="en-US" sz="2400" b="1" dirty="0">
                <a:latin typeface="Times New Roman" panose="02020603050405020304" pitchFamily="18" charset="0"/>
                <a:cs typeface="+mn-cs"/>
              </a:rPr>
              <a:t>Email was sent out June 6, 2022</a:t>
            </a:r>
          </a:p>
          <a:p>
            <a:pPr marL="457200">
              <a:spcBef>
                <a:spcPts val="0"/>
              </a:spcBef>
              <a:spcAft>
                <a:spcPts val="0"/>
              </a:spcAft>
              <a:buFont typeface="Arial" panose="020B0604020202020204" pitchFamily="34" charset="0"/>
              <a:buChar char="•"/>
            </a:pPr>
            <a:endParaRPr lang="en-US" dirty="0">
              <a:latin typeface="Times New Roman" panose="02020603050405020304" pitchFamily="18" charset="0"/>
            </a:endParaRPr>
          </a:p>
          <a:p>
            <a:pPr marL="457200">
              <a:spcBef>
                <a:spcPts val="0"/>
              </a:spcBef>
              <a:spcAft>
                <a:spcPts val="0"/>
              </a:spcAft>
              <a:buFont typeface="Arial" panose="020B0604020202020204" pitchFamily="34" charset="0"/>
              <a:buChar char="•"/>
            </a:pPr>
            <a:r>
              <a:rPr lang="en-US" dirty="0">
                <a:latin typeface="Times New Roman" panose="02020603050405020304" pitchFamily="18" charset="0"/>
              </a:rPr>
              <a:t>Two people volunteered for vice chair and no one volunteered for secretary</a:t>
            </a:r>
          </a:p>
          <a:p>
            <a:pPr marL="857250" lvl="1">
              <a:spcBef>
                <a:spcPts val="0"/>
              </a:spcBef>
              <a:spcAft>
                <a:spcPts val="0"/>
              </a:spcAft>
              <a:buFont typeface="Arial" panose="020B0604020202020204" pitchFamily="34" charset="0"/>
              <a:buChar char="•"/>
            </a:pPr>
            <a:r>
              <a:rPr lang="en-US" dirty="0">
                <a:latin typeface="Times New Roman" panose="02020603050405020304" pitchFamily="18" charset="0"/>
              </a:rPr>
              <a:t>Only one candidate is currently eligible for VC</a:t>
            </a:r>
          </a:p>
          <a:p>
            <a:pPr marL="857250" lvl="1">
              <a:spcBef>
                <a:spcPts val="0"/>
              </a:spcBef>
              <a:spcAft>
                <a:spcPts val="0"/>
              </a:spcAft>
              <a:buFont typeface="Arial" panose="020B0604020202020204" pitchFamily="34" charset="0"/>
              <a:buChar char="•"/>
            </a:pPr>
            <a:r>
              <a:rPr lang="en-US" dirty="0">
                <a:latin typeface="Times New Roman" panose="02020603050405020304" pitchFamily="18" charset="0"/>
              </a:rPr>
              <a:t>Ming Gan (Huawei)</a:t>
            </a:r>
          </a:p>
          <a:p>
            <a:pPr marL="457200">
              <a:spcBef>
                <a:spcPts val="0"/>
              </a:spcBef>
              <a:spcAft>
                <a:spcPts val="0"/>
              </a:spcAft>
              <a:buFont typeface="Arial" panose="020B0604020202020204" pitchFamily="34" charset="0"/>
              <a:buChar char="•"/>
            </a:pPr>
            <a:endParaRPr lang="en-US" b="1" dirty="0">
              <a:latin typeface="Times New Roman" panose="02020603050405020304" pitchFamily="18" charset="0"/>
            </a:endParaRPr>
          </a:p>
          <a:p>
            <a:pPr marL="457200">
              <a:spcBef>
                <a:spcPts val="0"/>
              </a:spcBef>
              <a:spcAft>
                <a:spcPts val="0"/>
              </a:spcAft>
              <a:buFont typeface="Arial" panose="020B0604020202020204" pitchFamily="34" charset="0"/>
              <a:buChar char="•"/>
            </a:pPr>
            <a:r>
              <a:rPr lang="en-US" b="1" dirty="0">
                <a:latin typeface="Times New Roman" panose="02020603050405020304" pitchFamily="18" charset="0"/>
              </a:rPr>
              <a:t>Propose to have </a:t>
            </a:r>
            <a:r>
              <a:rPr lang="en-US" dirty="0">
                <a:latin typeface="Times New Roman" panose="02020603050405020304" pitchFamily="18" charset="0"/>
              </a:rPr>
              <a:t>one vice chair and one secretary for AIML</a:t>
            </a:r>
          </a:p>
          <a:p>
            <a:pPr marL="857250" lvl="1">
              <a:spcBef>
                <a:spcPts val="0"/>
              </a:spcBef>
              <a:spcAft>
                <a:spcPts val="0"/>
              </a:spcAft>
              <a:buFont typeface="Arial" panose="020B0604020202020204" pitchFamily="34" charset="0"/>
              <a:buChar char="•"/>
            </a:pPr>
            <a:r>
              <a:rPr lang="en-US" b="1" dirty="0">
                <a:latin typeface="Times New Roman" panose="02020603050405020304" pitchFamily="18" charset="0"/>
              </a:rPr>
              <a:t>Call for volunteer for secretary</a:t>
            </a:r>
            <a:endParaRPr lang="en-US" b="1" dirty="0"/>
          </a:p>
          <a:p>
            <a:pPr marL="457200">
              <a:spcBef>
                <a:spcPts val="0"/>
              </a:spcBef>
              <a:spcAft>
                <a:spcPts val="0"/>
              </a:spcAft>
            </a:pPr>
            <a:endParaRPr lang="en-US" altLang="en-US" sz="2000" dirty="0"/>
          </a:p>
          <a:p>
            <a:pPr marL="457200">
              <a:spcBef>
                <a:spcPts val="0"/>
              </a:spcBef>
              <a:spcAft>
                <a:spcPts val="0"/>
              </a:spcAft>
            </a:pPr>
            <a:endParaRPr lang="en-US" alt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17379132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Detailed Agenda</a:t>
            </a:r>
            <a:br>
              <a:rPr lang="en-US" altLang="en-US" dirty="0"/>
            </a:br>
            <a:r>
              <a:rPr lang="en-US" altLang="en-US" dirty="0"/>
              <a:t>Monday July 13, 2022 AM2</a:t>
            </a:r>
            <a:endParaRPr lang="en-US" dirty="0"/>
          </a:p>
        </p:txBody>
      </p:sp>
      <p:sp>
        <p:nvSpPr>
          <p:cNvPr id="3" name="Content Placeholder 2"/>
          <p:cNvSpPr>
            <a:spLocks noGrp="1"/>
          </p:cNvSpPr>
          <p:nvPr>
            <p:ph idx="1"/>
          </p:nvPr>
        </p:nvSpPr>
        <p:spPr/>
        <p:txBody>
          <a:bodyPr/>
          <a:lstStyle/>
          <a:p>
            <a:pPr marL="457200" marR="0">
              <a:spcBef>
                <a:spcPts val="0"/>
              </a:spcBef>
              <a:spcAft>
                <a:spcPts val="0"/>
              </a:spcAft>
              <a:buFont typeface="Arial" panose="020B0604020202020204" pitchFamily="34" charset="0"/>
              <a:buChar char="•"/>
            </a:pPr>
            <a:r>
              <a:rPr lang="en-GB" dirty="0">
                <a:effectLst/>
                <a:latin typeface="Times New Roman" panose="02020603050405020304" pitchFamily="18" charset="0"/>
                <a:ea typeface="Times New Roman" panose="02020603050405020304" pitchFamily="18" charset="0"/>
              </a:rPr>
              <a:t>Presentations:</a:t>
            </a:r>
          </a:p>
          <a:p>
            <a:pPr marL="857250" lvl="1">
              <a:spcBef>
                <a:spcPts val="0"/>
              </a:spcBef>
              <a:spcAft>
                <a:spcPts val="0"/>
              </a:spcAft>
              <a:buFont typeface="Arial" panose="020B0604020202020204" pitchFamily="34" charset="0"/>
              <a:buChar char="•"/>
            </a:pPr>
            <a:r>
              <a:rPr lang="en-GB" dirty="0">
                <a:effectLst/>
                <a:latin typeface="Times New Roman" panose="02020603050405020304" pitchFamily="18" charset="0"/>
                <a:ea typeface="Times New Roman" panose="02020603050405020304" pitchFamily="18" charset="0"/>
              </a:rPr>
              <a:t> 11-22/979 Applying ML to 802.11: Current Research and Emerging Use Cases, Szymon Szott (AGH University of Science and Technology)</a:t>
            </a:r>
          </a:p>
          <a:p>
            <a:pPr marL="857250" lvl="1">
              <a:spcBef>
                <a:spcPts val="0"/>
              </a:spcBef>
              <a:spcAft>
                <a:spcPts val="0"/>
              </a:spcAft>
              <a:buFont typeface="Arial" panose="020B0604020202020204" pitchFamily="34" charset="0"/>
              <a:buChar char="•"/>
            </a:pPr>
            <a:endParaRPr lang="en-GB" dirty="0">
              <a:latin typeface="Times New Roman" panose="02020603050405020304" pitchFamily="18" charset="0"/>
              <a:ea typeface="Times New Roman" panose="02020603050405020304" pitchFamily="18" charset="0"/>
            </a:endParaRPr>
          </a:p>
          <a:p>
            <a:pPr marL="857250" lvl="1">
              <a:spcBef>
                <a:spcPts val="0"/>
              </a:spcBef>
              <a:spcAft>
                <a:spcPts val="0"/>
              </a:spcAft>
              <a:buFont typeface="Arial" panose="020B0604020202020204" pitchFamily="34" charset="0"/>
              <a:buChar char="•"/>
            </a:pPr>
            <a:endParaRPr lang="en-GB" dirty="0">
              <a:effectLst/>
              <a:latin typeface="Times New Roman" panose="02020603050405020304" pitchFamily="18" charset="0"/>
              <a:ea typeface="Times New Roman" panose="02020603050405020304" pitchFamily="18" charset="0"/>
            </a:endParaRPr>
          </a:p>
          <a:p>
            <a:pPr marL="457200">
              <a:spcBef>
                <a:spcPts val="0"/>
              </a:spcBef>
              <a:spcAft>
                <a:spcPts val="0"/>
              </a:spcAft>
              <a:buFont typeface="Arial" panose="020B0604020202020204" pitchFamily="34" charset="0"/>
              <a:buChar char="•"/>
            </a:pPr>
            <a:r>
              <a:rPr lang="en-US" dirty="0">
                <a:latin typeface="Times New Roman" panose="02020603050405020304" pitchFamily="18" charset="0"/>
                <a:ea typeface="Times New Roman" panose="02020603050405020304" pitchFamily="18" charset="0"/>
              </a:rPr>
              <a:t>Adjourn</a:t>
            </a:r>
            <a:endParaRPr lang="en-US"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35129877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Next steps</a:t>
            </a:r>
            <a:endParaRPr lang="en-US" dirty="0"/>
          </a:p>
        </p:txBody>
      </p:sp>
      <p:sp>
        <p:nvSpPr>
          <p:cNvPr id="3" name="Content Placeholder 2"/>
          <p:cNvSpPr>
            <a:spLocks noGrp="1"/>
          </p:cNvSpPr>
          <p:nvPr>
            <p:ph idx="1"/>
          </p:nvPr>
        </p:nvSpPr>
        <p:spPr>
          <a:xfrm>
            <a:off x="912377" y="1447800"/>
            <a:ext cx="10361084" cy="4113213"/>
          </a:xfrm>
        </p:spPr>
        <p:txBody>
          <a:bodyPr/>
          <a:lstStyle/>
          <a:p>
            <a:pPr>
              <a:spcBef>
                <a:spcPts val="300"/>
              </a:spcBef>
            </a:pPr>
            <a:r>
              <a:rPr lang="en-US" altLang="en-US" dirty="0"/>
              <a:t>Contributions requested:</a:t>
            </a:r>
          </a:p>
          <a:p>
            <a:pPr lvl="1">
              <a:spcBef>
                <a:spcPts val="300"/>
              </a:spcBef>
            </a:pPr>
            <a:r>
              <a:rPr lang="en-US" altLang="en-US" dirty="0"/>
              <a:t>Further submissions regarding AIML and 802.11:</a:t>
            </a:r>
          </a:p>
          <a:p>
            <a:pPr marL="800100" lvl="1" indent="-342900">
              <a:spcBef>
                <a:spcPts val="300"/>
              </a:spcBef>
              <a:buFont typeface="Arial" panose="020B0604020202020204" pitchFamily="34" charset="0"/>
              <a:buChar char="•"/>
            </a:pPr>
            <a:r>
              <a:rPr lang="en-US" altLang="en-US" dirty="0"/>
              <a:t>Use cases</a:t>
            </a:r>
          </a:p>
          <a:p>
            <a:pPr marL="800100" lvl="1" indent="-342900">
              <a:spcBef>
                <a:spcPts val="300"/>
              </a:spcBef>
              <a:buFont typeface="Arial" panose="020B0604020202020204" pitchFamily="34" charset="0"/>
              <a:buChar char="•"/>
            </a:pPr>
            <a:r>
              <a:rPr lang="en-US" altLang="en-US" dirty="0"/>
              <a:t>Technical feasibility</a:t>
            </a:r>
          </a:p>
          <a:p>
            <a:pPr marL="800100" lvl="1" indent="-342900">
              <a:spcBef>
                <a:spcPts val="300"/>
              </a:spcBef>
              <a:buFont typeface="Arial" panose="020B0604020202020204" pitchFamily="34" charset="0"/>
              <a:buChar char="•"/>
            </a:pPr>
            <a:r>
              <a:rPr lang="en-US" altLang="en-US" dirty="0"/>
              <a:t>May be in the form of technical  submission</a:t>
            </a:r>
          </a:p>
          <a:p>
            <a:pPr marL="457200" lvl="1" indent="0">
              <a:spcBef>
                <a:spcPts val="300"/>
              </a:spcBef>
            </a:pPr>
            <a:endParaRPr lang="en-US" altLang="en-US" sz="900" dirty="0"/>
          </a:p>
          <a:p>
            <a:pPr>
              <a:spcBef>
                <a:spcPts val="300"/>
              </a:spcBef>
            </a:pPr>
            <a:r>
              <a:rPr lang="en-US" altLang="en-US" dirty="0"/>
              <a:t>September Meeting Planning</a:t>
            </a:r>
          </a:p>
          <a:p>
            <a:pPr marL="800100" lvl="1" indent="-342900">
              <a:spcBef>
                <a:spcPts val="300"/>
              </a:spcBef>
              <a:buFont typeface="Arial" panose="020B0604020202020204" pitchFamily="34" charset="0"/>
              <a:buChar char="•"/>
            </a:pPr>
            <a:r>
              <a:rPr lang="en-US" altLang="en-US" dirty="0"/>
              <a:t>2 slots: operating in Hawaiian time (6 hours behind ET)</a:t>
            </a:r>
          </a:p>
          <a:p>
            <a:pPr marL="800100" lvl="1" indent="-342900">
              <a:spcBef>
                <a:spcPts val="300"/>
              </a:spcBef>
              <a:buFont typeface="Arial" panose="020B0604020202020204" pitchFamily="34" charset="0"/>
              <a:buChar char="•"/>
            </a:pPr>
            <a:r>
              <a:rPr lang="en-US" altLang="en-US" dirty="0"/>
              <a:t>will try to find slots that are suitable for different time zones</a:t>
            </a:r>
          </a:p>
          <a:p>
            <a:pPr marL="800100" lvl="1" indent="-342900">
              <a:spcBef>
                <a:spcPts val="300"/>
              </a:spcBef>
              <a:buFont typeface="Arial" panose="020B0604020202020204" pitchFamily="34" charset="0"/>
              <a:buChar char="•"/>
            </a:pPr>
            <a:endParaRPr lang="en-US" altLang="en-US" sz="1050" dirty="0"/>
          </a:p>
          <a:p>
            <a:pPr>
              <a:spcBef>
                <a:spcPts val="300"/>
              </a:spcBef>
            </a:pPr>
            <a:r>
              <a:rPr lang="en-US" altLang="en-US" dirty="0"/>
              <a:t>Next Teleconference:</a:t>
            </a:r>
          </a:p>
          <a:p>
            <a:pPr marL="800100" lvl="1" indent="-342900">
              <a:spcBef>
                <a:spcPts val="300"/>
              </a:spcBef>
              <a:buFont typeface="Arial" panose="020B0604020202020204" pitchFamily="34" charset="0"/>
              <a:buChar char="•"/>
            </a:pPr>
            <a:r>
              <a:rPr lang="en-US" altLang="en-US" dirty="0"/>
              <a:t>1 teleconference: August 8 2022, 10 am ET (1 hour)</a:t>
            </a:r>
          </a:p>
          <a:p>
            <a:pPr marL="800100" lvl="1" indent="-342900">
              <a:spcBef>
                <a:spcPts val="300"/>
              </a:spcBef>
              <a:buFont typeface="Arial" panose="020B0604020202020204" pitchFamily="34" charset="0"/>
              <a:buChar char="•"/>
            </a:pPr>
            <a:r>
              <a:rPr lang="en-US" altLang="en-US" dirty="0"/>
              <a:t>Potential topics:</a:t>
            </a:r>
          </a:p>
          <a:p>
            <a:pPr marL="1200150" lvl="2" indent="-342900">
              <a:spcBef>
                <a:spcPts val="300"/>
              </a:spcBef>
              <a:buFont typeface="Arial" panose="020B0604020202020204" pitchFamily="34" charset="0"/>
              <a:buChar char="•"/>
            </a:pPr>
            <a:r>
              <a:rPr lang="en-US" altLang="en-US" dirty="0"/>
              <a:t>Technical  draft</a:t>
            </a:r>
          </a:p>
          <a:p>
            <a:pPr marL="1200150" lvl="2" indent="-342900">
              <a:spcBef>
                <a:spcPts val="300"/>
              </a:spcBef>
              <a:buFont typeface="Arial" panose="020B0604020202020204" pitchFamily="34" charset="0"/>
              <a:buChar char="•"/>
            </a:pPr>
            <a:r>
              <a:rPr lang="en-US" altLang="en-US" dirty="0"/>
              <a:t>Technical presentations</a:t>
            </a:r>
            <a:endParaRPr lang="en-US"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27968032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lstStyle/>
          <a:p>
            <a:r>
              <a:rPr lang="en-US" dirty="0"/>
              <a:t>[1] 11-22/597r3: July 2022 Working Group Motions, May 18, 2022</a:t>
            </a:r>
          </a:p>
          <a:p>
            <a:r>
              <a:rPr lang="en-US" dirty="0"/>
              <a:t>[2] 11-14/629r22: 802.11 Operations Manual, July 13, 2018</a:t>
            </a:r>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p:cNvSpPr>
            <a:spLocks noGrp="1"/>
          </p:cNvSpPr>
          <p:nvPr>
            <p:ph type="ftr" idx="14"/>
          </p:nvPr>
        </p:nvSpPr>
        <p:spPr>
          <a:prstGeom prst="rect">
            <a:avLst/>
          </a:prstGeom>
        </p:spPr>
        <p:txBody>
          <a:bodyPr/>
          <a:lstStyle/>
          <a:p>
            <a:pPr>
              <a:defRPr/>
            </a:pPr>
            <a:r>
              <a:rPr lang="en-US" dirty="0"/>
              <a:t>Xiaofei Wang (InterDigital)</a:t>
            </a:r>
          </a:p>
        </p:txBody>
      </p:sp>
      <p:sp>
        <p:nvSpPr>
          <p:cNvPr id="4" name="Date Placeholder 3"/>
          <p:cNvSpPr>
            <a:spLocks noGrp="1"/>
          </p:cNvSpPr>
          <p:nvPr>
            <p:ph type="dt" idx="15"/>
          </p:nvPr>
        </p:nvSpPr>
        <p:spPr>
          <a:prstGeom prst="rect">
            <a:avLst/>
          </a:prstGeom>
        </p:spPr>
        <p:txBody>
          <a:bodyPr/>
          <a:lstStyle/>
          <a:p>
            <a:pPr>
              <a:defRPr/>
            </a:pPr>
            <a:r>
              <a:rPr lang="en-US" dirty="0"/>
              <a:t>July 2022</a:t>
            </a:r>
          </a:p>
        </p:txBody>
      </p:sp>
    </p:spTree>
    <p:extLst>
      <p:ext uri="{BB962C8B-B14F-4D97-AF65-F5344CB8AC3E}">
        <p14:creationId xmlns:p14="http://schemas.microsoft.com/office/powerpoint/2010/main" val="3900562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a:extLst>
              <a:ext uri="{FF2B5EF4-FFF2-40B4-BE49-F238E27FC236}">
                <a16:creationId xmlns:a16="http://schemas.microsoft.com/office/drawing/2014/main" id="{E309793C-E8BA-4980-9624-237F8BFB99C3}"/>
              </a:ext>
            </a:extLst>
          </p:cNvPr>
          <p:cNvSpPr>
            <a:spLocks noGrp="1"/>
          </p:cNvSpPr>
          <p:nvPr>
            <p:ph type="sldNum" sz="quarter" idx="12"/>
          </p:nvPr>
        </p:nvSpPr>
        <p:spPr>
          <a:xfrm>
            <a:off x="5918200" y="6475413"/>
            <a:ext cx="431800"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8F7DD85E-4C0D-43C8-8134-37E2C443F8A3}" type="slidenum">
              <a:rPr lang="en-GB" altLang="en-US" sz="1200" b="0" smtClean="0"/>
              <a:pPr>
                <a:spcBef>
                  <a:spcPct val="0"/>
                </a:spcBef>
                <a:buFontTx/>
                <a:buNone/>
              </a:pPr>
              <a:t>3</a:t>
            </a:fld>
            <a:endParaRPr lang="en-GB" altLang="en-US" sz="1200" b="0"/>
          </a:p>
        </p:txBody>
      </p:sp>
      <p:sp>
        <p:nvSpPr>
          <p:cNvPr id="19459" name="Rectangle 3">
            <a:extLst>
              <a:ext uri="{FF2B5EF4-FFF2-40B4-BE49-F238E27FC236}">
                <a16:creationId xmlns:a16="http://schemas.microsoft.com/office/drawing/2014/main" id="{2D4EB130-BD7B-48CC-97ED-9BF932A3E47E}"/>
              </a:ext>
            </a:extLst>
          </p:cNvPr>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endParaRPr lang="en-US" altLang="en-US" sz="1400"/>
          </a:p>
        </p:txBody>
      </p:sp>
      <p:sp>
        <p:nvSpPr>
          <p:cNvPr id="19460" name="Rectangle 4">
            <a:extLst>
              <a:ext uri="{FF2B5EF4-FFF2-40B4-BE49-F238E27FC236}">
                <a16:creationId xmlns:a16="http://schemas.microsoft.com/office/drawing/2014/main" id="{7239DE7F-BC9C-4C2B-B596-0E3F1E55A8B5}"/>
              </a:ext>
            </a:extLst>
          </p:cNvPr>
          <p:cNvSpPr>
            <a:spLocks noChangeArrowheads="1"/>
          </p:cNvSpPr>
          <p:nvPr/>
        </p:nvSpPr>
        <p:spPr bwMode="auto">
          <a:xfrm>
            <a:off x="2209800" y="685800"/>
            <a:ext cx="77724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ctr">
              <a:spcBef>
                <a:spcPct val="0"/>
              </a:spcBef>
              <a:buFontTx/>
              <a:buNone/>
            </a:pPr>
            <a:r>
              <a:rPr lang="en-US" altLang="en-US" sz="2800" dirty="0">
                <a:solidFill>
                  <a:schemeClr val="tx2"/>
                </a:solidFill>
              </a:rPr>
              <a:t>Agenda</a:t>
            </a:r>
            <a:endParaRPr lang="en-US" altLang="en-US" sz="1800" dirty="0">
              <a:solidFill>
                <a:schemeClr val="tx2"/>
              </a:solidFill>
            </a:endParaRPr>
          </a:p>
        </p:txBody>
      </p:sp>
      <p:sp>
        <p:nvSpPr>
          <p:cNvPr id="19463" name="Rectangle 5">
            <a:extLst>
              <a:ext uri="{FF2B5EF4-FFF2-40B4-BE49-F238E27FC236}">
                <a16:creationId xmlns:a16="http://schemas.microsoft.com/office/drawing/2014/main" id="{014A845C-CDC6-4811-8948-EAB07A9434A5}"/>
              </a:ext>
            </a:extLst>
          </p:cNvPr>
          <p:cNvSpPr>
            <a:spLocks noGrp="1" noChangeArrowheads="1"/>
          </p:cNvSpPr>
          <p:nvPr>
            <p:ph type="body" idx="4294967295"/>
          </p:nvPr>
        </p:nvSpPr>
        <p:spPr>
          <a:xfrm>
            <a:off x="1600200" y="1276350"/>
            <a:ext cx="9144000" cy="4895850"/>
          </a:xfrm>
        </p:spPr>
        <p:txBody>
          <a:bodyPr/>
          <a:lstStyle/>
          <a:p>
            <a:pPr marL="457200" indent="-457200">
              <a:buFont typeface="Arial" panose="020B0604020202020204" pitchFamily="34" charset="0"/>
              <a:buChar char="•"/>
              <a:defRPr/>
            </a:pPr>
            <a:r>
              <a:rPr lang="en-GB" altLang="en-US" dirty="0"/>
              <a:t>Call Meeting to Order</a:t>
            </a:r>
          </a:p>
          <a:p>
            <a:pPr marL="457200" indent="-457200">
              <a:buFont typeface="Arial" panose="020B0604020202020204" pitchFamily="34" charset="0"/>
              <a:buChar char="•"/>
              <a:defRPr/>
            </a:pPr>
            <a:r>
              <a:rPr lang="en-US" altLang="en-US" dirty="0"/>
              <a:t>Agenda approval</a:t>
            </a:r>
          </a:p>
          <a:p>
            <a:pPr marL="457200" indent="-457200">
              <a:buFont typeface="Arial" panose="020B0604020202020204" pitchFamily="34" charset="0"/>
              <a:buChar char="•"/>
              <a:defRPr/>
            </a:pPr>
            <a:r>
              <a:rPr lang="en-US" altLang="en-US" dirty="0"/>
              <a:t>Review Patent Policies &amp; Call for essential patents</a:t>
            </a:r>
          </a:p>
          <a:p>
            <a:pPr marL="457200" indent="-457200">
              <a:buFont typeface="Arial" panose="020B0604020202020204" pitchFamily="34" charset="0"/>
              <a:buChar char="•"/>
              <a:defRPr/>
            </a:pPr>
            <a:r>
              <a:rPr lang="en-US" altLang="en-US" dirty="0"/>
              <a:t>Review of IEEE Copyright and other policies</a:t>
            </a:r>
          </a:p>
          <a:p>
            <a:pPr marL="457200" indent="-457200">
              <a:buFont typeface="Arial" panose="020B0604020202020204" pitchFamily="34" charset="0"/>
              <a:buChar char="•"/>
              <a:defRPr/>
            </a:pPr>
            <a:r>
              <a:rPr lang="en-US" altLang="en-US" dirty="0"/>
              <a:t>Attendance reminder</a:t>
            </a:r>
          </a:p>
          <a:p>
            <a:pPr marL="457200" indent="-457200">
              <a:buFont typeface="Arial" panose="020B0604020202020204" pitchFamily="34" charset="0"/>
              <a:buChar char="•"/>
              <a:defRPr/>
            </a:pPr>
            <a:r>
              <a:rPr lang="en-GB" altLang="en-US" dirty="0"/>
              <a:t>Announcements</a:t>
            </a:r>
          </a:p>
          <a:p>
            <a:pPr marL="457200" indent="-457200">
              <a:buFont typeface="Arial" panose="020B0604020202020204" pitchFamily="34" charset="0"/>
              <a:buChar char="•"/>
              <a:defRPr/>
            </a:pPr>
            <a:r>
              <a:rPr lang="en-GB" altLang="en-US" dirty="0"/>
              <a:t>Leadership election and confirmation</a:t>
            </a:r>
          </a:p>
          <a:p>
            <a:pPr marL="514350" indent="-457200">
              <a:buFont typeface="Arial" panose="020B0604020202020204" pitchFamily="34" charset="0"/>
              <a:buChar char="•"/>
              <a:defRPr/>
            </a:pPr>
            <a:r>
              <a:rPr lang="en-GB" altLang="en-US" dirty="0"/>
              <a:t>Presentations</a:t>
            </a:r>
          </a:p>
          <a:p>
            <a:pPr marL="857250" lvl="1" indent="-457200">
              <a:buFont typeface="Arial" panose="020B0604020202020204" pitchFamily="34" charset="0"/>
              <a:buChar char="•"/>
              <a:defRPr/>
            </a:pPr>
            <a:r>
              <a:rPr lang="en-US" altLang="en-US" sz="1800" dirty="0"/>
              <a:t>Monday July 11, 2022, Eve: 19:30 – 21:30 EDT</a:t>
            </a:r>
          </a:p>
          <a:p>
            <a:pPr marL="857250" lvl="1" indent="-457200">
              <a:buFont typeface="Arial" panose="020B0604020202020204" pitchFamily="34" charset="0"/>
              <a:buChar char="•"/>
              <a:defRPr/>
            </a:pPr>
            <a:r>
              <a:rPr lang="en-US" altLang="en-US" sz="1800" dirty="0"/>
              <a:t>Wednesday July 13, 2022, AM2: 10:30-12:30 EDT</a:t>
            </a:r>
          </a:p>
          <a:p>
            <a:pPr marL="457200" indent="-457200">
              <a:lnSpc>
                <a:spcPct val="90000"/>
              </a:lnSpc>
              <a:buFont typeface="Arial" panose="020B0604020202020204" pitchFamily="34" charset="0"/>
              <a:buChar char="•"/>
              <a:defRPr/>
            </a:pPr>
            <a:r>
              <a:rPr lang="en-US" altLang="en-US" dirty="0"/>
              <a:t>Plans for September 2022</a:t>
            </a:r>
          </a:p>
          <a:p>
            <a:pPr marL="457200" indent="-457200">
              <a:lnSpc>
                <a:spcPct val="90000"/>
              </a:lnSpc>
              <a:buFont typeface="Arial" panose="020B0604020202020204" pitchFamily="34" charset="0"/>
              <a:buChar char="•"/>
              <a:defRPr/>
            </a:pPr>
            <a:r>
              <a:rPr lang="en-US" altLang="en-US" dirty="0"/>
              <a:t>Adjourn</a:t>
            </a:r>
          </a:p>
        </p:txBody>
      </p:sp>
      <p:sp>
        <p:nvSpPr>
          <p:cNvPr id="19462" name="Rectangle 4">
            <a:extLst>
              <a:ext uri="{FF2B5EF4-FFF2-40B4-BE49-F238E27FC236}">
                <a16:creationId xmlns:a16="http://schemas.microsoft.com/office/drawing/2014/main" id="{B8004815-DEEF-4991-9863-C4D400CADE6E}"/>
              </a:ext>
            </a:extLst>
          </p:cNvPr>
          <p:cNvSpPr txBox="1">
            <a:spLocks noChangeArrowheads="1"/>
          </p:cNvSpPr>
          <p:nvPr/>
        </p:nvSpPr>
        <p:spPr bwMode="auto">
          <a:xfrm>
            <a:off x="839788" y="265926"/>
            <a:ext cx="9682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800" dirty="0"/>
              <a:t>July 2022</a:t>
            </a:r>
            <a:endParaRPr lang="en-GB" altLang="en-US" sz="1800" dirty="0"/>
          </a:p>
        </p:txBody>
      </p:sp>
      <p:sp>
        <p:nvSpPr>
          <p:cNvPr id="8" name="Footer Placeholder 4">
            <a:extLst>
              <a:ext uri="{FF2B5EF4-FFF2-40B4-BE49-F238E27FC236}">
                <a16:creationId xmlns:a16="http://schemas.microsoft.com/office/drawing/2014/main" id="{92BF4F79-02B2-849D-5F5A-62DFE703E53C}"/>
              </a:ext>
            </a:extLst>
          </p:cNvPr>
          <p:cNvSpPr>
            <a:spLocks noGrp="1"/>
          </p:cNvSpPr>
          <p:nvPr>
            <p:ph type="ftr" sz="quarter" idx="11"/>
          </p:nvPr>
        </p:nvSpPr>
        <p:spPr bwMode="auto">
          <a:xfrm>
            <a:off x="9677400" y="6475414"/>
            <a:ext cx="1717779"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GB"/>
            </a:defPPr>
            <a:lvl1pPr algn="r"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9pPr>
          </a:lstStyle>
          <a:p>
            <a:pPr>
              <a:spcBef>
                <a:spcPct val="0"/>
              </a:spcBef>
              <a:buFontTx/>
              <a:buNone/>
              <a:defRPr/>
            </a:pPr>
            <a:r>
              <a:rPr lang="en-GB" dirty="0"/>
              <a:t>Xiaofei Wang (InterDigital)</a:t>
            </a:r>
            <a:endParaRPr lang="en-GB" altLang="en-US" sz="1200" b="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a:extLst>
              <a:ext uri="{FF2B5EF4-FFF2-40B4-BE49-F238E27FC236}">
                <a16:creationId xmlns:a16="http://schemas.microsoft.com/office/drawing/2014/main" id="{E309793C-E8BA-4980-9624-237F8BFB99C3}"/>
              </a:ext>
            </a:extLst>
          </p:cNvPr>
          <p:cNvSpPr>
            <a:spLocks noGrp="1"/>
          </p:cNvSpPr>
          <p:nvPr>
            <p:ph type="sldNum" sz="quarter" idx="12"/>
          </p:nvPr>
        </p:nvSpPr>
        <p:spPr>
          <a:xfrm>
            <a:off x="5918200" y="6475413"/>
            <a:ext cx="431800"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8F7DD85E-4C0D-43C8-8134-37E2C443F8A3}" type="slidenum">
              <a:rPr lang="en-GB" altLang="en-US" sz="1200" b="0" smtClean="0"/>
              <a:pPr>
                <a:spcBef>
                  <a:spcPct val="0"/>
                </a:spcBef>
                <a:buFontTx/>
                <a:buNone/>
              </a:pPr>
              <a:t>4</a:t>
            </a:fld>
            <a:endParaRPr lang="en-GB" altLang="en-US" sz="1200" b="0"/>
          </a:p>
        </p:txBody>
      </p:sp>
      <p:sp>
        <p:nvSpPr>
          <p:cNvPr id="19459" name="Rectangle 3">
            <a:extLst>
              <a:ext uri="{FF2B5EF4-FFF2-40B4-BE49-F238E27FC236}">
                <a16:creationId xmlns:a16="http://schemas.microsoft.com/office/drawing/2014/main" id="{2D4EB130-BD7B-48CC-97ED-9BF932A3E47E}"/>
              </a:ext>
            </a:extLst>
          </p:cNvPr>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endParaRPr lang="en-US" altLang="en-US" sz="1400"/>
          </a:p>
        </p:txBody>
      </p:sp>
      <p:sp>
        <p:nvSpPr>
          <p:cNvPr id="19460" name="Rectangle 4">
            <a:extLst>
              <a:ext uri="{FF2B5EF4-FFF2-40B4-BE49-F238E27FC236}">
                <a16:creationId xmlns:a16="http://schemas.microsoft.com/office/drawing/2014/main" id="{7239DE7F-BC9C-4C2B-B596-0E3F1E55A8B5}"/>
              </a:ext>
            </a:extLst>
          </p:cNvPr>
          <p:cNvSpPr>
            <a:spLocks noChangeArrowheads="1"/>
          </p:cNvSpPr>
          <p:nvPr/>
        </p:nvSpPr>
        <p:spPr bwMode="auto">
          <a:xfrm>
            <a:off x="2209800" y="685800"/>
            <a:ext cx="77724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ctr">
              <a:spcBef>
                <a:spcPct val="0"/>
              </a:spcBef>
              <a:buFontTx/>
              <a:buNone/>
            </a:pPr>
            <a:r>
              <a:rPr lang="en-US" altLang="en-US" sz="2800" dirty="0">
                <a:solidFill>
                  <a:schemeClr val="tx2"/>
                </a:solidFill>
              </a:rPr>
              <a:t>List of Submissions</a:t>
            </a:r>
            <a:endParaRPr lang="en-US" altLang="en-US" sz="1800" dirty="0">
              <a:solidFill>
                <a:schemeClr val="tx2"/>
              </a:solidFill>
            </a:endParaRPr>
          </a:p>
        </p:txBody>
      </p:sp>
      <p:sp>
        <p:nvSpPr>
          <p:cNvPr id="19463" name="Rectangle 5">
            <a:extLst>
              <a:ext uri="{FF2B5EF4-FFF2-40B4-BE49-F238E27FC236}">
                <a16:creationId xmlns:a16="http://schemas.microsoft.com/office/drawing/2014/main" id="{014A845C-CDC6-4811-8948-EAB07A9434A5}"/>
              </a:ext>
            </a:extLst>
          </p:cNvPr>
          <p:cNvSpPr>
            <a:spLocks noGrp="1" noChangeArrowheads="1"/>
          </p:cNvSpPr>
          <p:nvPr>
            <p:ph type="body" idx="4294967295"/>
          </p:nvPr>
        </p:nvSpPr>
        <p:spPr>
          <a:xfrm>
            <a:off x="1600200" y="1276350"/>
            <a:ext cx="9144000" cy="4895850"/>
          </a:xfrm>
        </p:spPr>
        <p:txBody>
          <a:bodyPr/>
          <a:lstStyle/>
          <a:p>
            <a:pPr marL="457200">
              <a:spcBef>
                <a:spcPts val="0"/>
              </a:spcBef>
              <a:spcAft>
                <a:spcPts val="0"/>
              </a:spcAft>
              <a:buFont typeface="Arial" panose="020B0604020202020204" pitchFamily="34" charset="0"/>
              <a:buChar char="•"/>
            </a:pPr>
            <a:r>
              <a:rPr lang="en-GB" dirty="0">
                <a:effectLst/>
                <a:latin typeface="Times New Roman" panose="02020603050405020304" pitchFamily="18" charset="0"/>
                <a:ea typeface="Times New Roman" panose="02020603050405020304" pitchFamily="18" charset="0"/>
              </a:rPr>
              <a:t>11-22/950 Discussion on Interactions between AI/ML &amp; Wireless LAN</a:t>
            </a:r>
            <a:r>
              <a:rPr lang="en-GB" b="0" dirty="0">
                <a:effectLst/>
                <a:latin typeface="Times New Roman" panose="02020603050405020304" pitchFamily="18" charset="0"/>
                <a:ea typeface="Times New Roman" panose="02020603050405020304" pitchFamily="18" charset="0"/>
              </a:rPr>
              <a:t>, Zinan Lin (</a:t>
            </a:r>
            <a:r>
              <a:rPr lang="en-GB" b="0" dirty="0">
                <a:latin typeface="Times New Roman" panose="02020603050405020304" pitchFamily="18" charset="0"/>
                <a:ea typeface="Times New Roman" panose="02020603050405020304" pitchFamily="18" charset="0"/>
              </a:rPr>
              <a:t>InterDigital)</a:t>
            </a:r>
          </a:p>
          <a:p>
            <a:pPr marL="171450" indent="0">
              <a:spcBef>
                <a:spcPts val="0"/>
              </a:spcBef>
              <a:spcAft>
                <a:spcPts val="0"/>
              </a:spcAft>
            </a:pPr>
            <a:endParaRPr lang="en-GB" b="0" dirty="0">
              <a:latin typeface="Times New Roman" panose="02020603050405020304" pitchFamily="18" charset="0"/>
              <a:ea typeface="Times New Roman" panose="02020603050405020304" pitchFamily="18" charset="0"/>
            </a:endParaRPr>
          </a:p>
          <a:p>
            <a:pPr marL="457200">
              <a:spcBef>
                <a:spcPts val="0"/>
              </a:spcBef>
              <a:spcAft>
                <a:spcPts val="0"/>
              </a:spcAft>
              <a:buFont typeface="Arial" panose="020B0604020202020204" pitchFamily="34" charset="0"/>
              <a:buChar char="•"/>
            </a:pPr>
            <a:r>
              <a:rPr lang="en-GB" dirty="0">
                <a:effectLst/>
                <a:latin typeface="Times New Roman" panose="02020603050405020304" pitchFamily="18" charset="0"/>
                <a:ea typeface="Times New Roman" panose="02020603050405020304" pitchFamily="18" charset="0"/>
              </a:rPr>
              <a:t>11-22/979 Applying ML to 802.11: Current Research and Emerging Use Cases</a:t>
            </a:r>
            <a:r>
              <a:rPr lang="en-GB" b="0" dirty="0">
                <a:effectLst/>
                <a:latin typeface="Times New Roman" panose="02020603050405020304" pitchFamily="18" charset="0"/>
                <a:ea typeface="Times New Roman" panose="02020603050405020304" pitchFamily="18" charset="0"/>
              </a:rPr>
              <a:t>, Szymon Szott (AGH University of Science and Technology)</a:t>
            </a:r>
          </a:p>
          <a:p>
            <a:pPr marL="857250" lvl="1">
              <a:spcBef>
                <a:spcPts val="0"/>
              </a:spcBef>
              <a:spcAft>
                <a:spcPts val="0"/>
              </a:spcAft>
              <a:buFont typeface="Arial" panose="020B0604020202020204" pitchFamily="34" charset="0"/>
              <a:buChar char="•"/>
            </a:pPr>
            <a:endParaRPr lang="en-GB" dirty="0">
              <a:latin typeface="Times New Roman" panose="02020603050405020304" pitchFamily="18" charset="0"/>
              <a:ea typeface="Times New Roman" panose="02020603050405020304" pitchFamily="18" charset="0"/>
            </a:endParaRPr>
          </a:p>
          <a:p>
            <a:pPr marL="857250" lvl="1">
              <a:spcBef>
                <a:spcPts val="0"/>
              </a:spcBef>
              <a:spcAft>
                <a:spcPts val="0"/>
              </a:spcAft>
              <a:buFont typeface="Arial" panose="020B0604020202020204" pitchFamily="34" charset="0"/>
              <a:buChar char="•"/>
            </a:pPr>
            <a:endParaRPr lang="en-GB" dirty="0">
              <a:latin typeface="Times New Roman" panose="02020603050405020304" pitchFamily="18" charset="0"/>
              <a:ea typeface="Times New Roman" panose="02020603050405020304" pitchFamily="18" charset="0"/>
            </a:endParaRPr>
          </a:p>
        </p:txBody>
      </p:sp>
      <p:sp>
        <p:nvSpPr>
          <p:cNvPr id="19462" name="Rectangle 4">
            <a:extLst>
              <a:ext uri="{FF2B5EF4-FFF2-40B4-BE49-F238E27FC236}">
                <a16:creationId xmlns:a16="http://schemas.microsoft.com/office/drawing/2014/main" id="{B8004815-DEEF-4991-9863-C4D400CADE6E}"/>
              </a:ext>
            </a:extLst>
          </p:cNvPr>
          <p:cNvSpPr txBox="1">
            <a:spLocks noChangeArrowheads="1"/>
          </p:cNvSpPr>
          <p:nvPr/>
        </p:nvSpPr>
        <p:spPr bwMode="auto">
          <a:xfrm>
            <a:off x="839788" y="265926"/>
            <a:ext cx="9682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800" dirty="0"/>
              <a:t>July 2022</a:t>
            </a:r>
            <a:endParaRPr lang="en-GB" altLang="en-US" sz="1800" dirty="0"/>
          </a:p>
        </p:txBody>
      </p:sp>
      <p:sp>
        <p:nvSpPr>
          <p:cNvPr id="8" name="Footer Placeholder 4">
            <a:extLst>
              <a:ext uri="{FF2B5EF4-FFF2-40B4-BE49-F238E27FC236}">
                <a16:creationId xmlns:a16="http://schemas.microsoft.com/office/drawing/2014/main" id="{F7268719-08C8-2F87-9467-64D253F639FB}"/>
              </a:ext>
            </a:extLst>
          </p:cNvPr>
          <p:cNvSpPr>
            <a:spLocks noGrp="1"/>
          </p:cNvSpPr>
          <p:nvPr>
            <p:ph type="ftr" sz="quarter" idx="11"/>
          </p:nvPr>
        </p:nvSpPr>
        <p:spPr bwMode="auto">
          <a:xfrm>
            <a:off x="9677400" y="6475414"/>
            <a:ext cx="1717779"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GB"/>
            </a:defPPr>
            <a:lvl1pPr algn="r"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9pPr>
          </a:lstStyle>
          <a:p>
            <a:pPr>
              <a:spcBef>
                <a:spcPct val="0"/>
              </a:spcBef>
              <a:buFontTx/>
              <a:buNone/>
              <a:defRPr/>
            </a:pPr>
            <a:r>
              <a:rPr lang="en-GB" dirty="0"/>
              <a:t>Xiaofei Wang (InterDigital)</a:t>
            </a:r>
            <a:endParaRPr lang="en-GB" altLang="en-US" sz="1200" b="0" dirty="0"/>
          </a:p>
        </p:txBody>
      </p:sp>
    </p:spTree>
    <p:extLst>
      <p:ext uri="{BB962C8B-B14F-4D97-AF65-F5344CB8AC3E}">
        <p14:creationId xmlns:p14="http://schemas.microsoft.com/office/powerpoint/2010/main" val="412227131"/>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Registration for the July 802.11 plenary session</a:t>
            </a:r>
          </a:p>
        </p:txBody>
      </p:sp>
      <p:sp>
        <p:nvSpPr>
          <p:cNvPr id="3" name="Content Placeholder 2"/>
          <p:cNvSpPr>
            <a:spLocks noGrp="1"/>
          </p:cNvSpPr>
          <p:nvPr>
            <p:ph idx="1"/>
          </p:nvPr>
        </p:nvSpPr>
        <p:spPr>
          <a:xfrm>
            <a:off x="914401" y="1905001"/>
            <a:ext cx="10361084" cy="4570414"/>
          </a:xfrm>
        </p:spPr>
        <p:txBody>
          <a:bodyPr/>
          <a:lstStyle/>
          <a:p>
            <a:pPr>
              <a:buFont typeface="Arial" panose="020B0604020202020204" pitchFamily="34" charset="0"/>
              <a:buChar char="•"/>
            </a:pPr>
            <a:r>
              <a:rPr lang="en-US" dirty="0"/>
              <a:t>This meeting is part of the July 802 plenary session</a:t>
            </a:r>
          </a:p>
          <a:p>
            <a:pPr>
              <a:buFont typeface="Arial" panose="020B0604020202020204" pitchFamily="34" charset="0"/>
              <a:buChar char="•"/>
            </a:pPr>
            <a:endParaRPr lang="en-US" dirty="0"/>
          </a:p>
          <a:p>
            <a:pPr>
              <a:buFont typeface="Arial" panose="020B0604020202020204" pitchFamily="34" charset="0"/>
              <a:buChar char="•"/>
            </a:pPr>
            <a:r>
              <a:rPr lang="en-US" dirty="0"/>
              <a:t>You must pay the registration fee whether attending in-person or remotely</a:t>
            </a:r>
          </a:p>
          <a:p>
            <a:pPr>
              <a:buFont typeface="Arial" panose="020B0604020202020204" pitchFamily="34" charset="0"/>
              <a:buChar char="•"/>
            </a:pPr>
            <a:endParaRPr lang="en-US" dirty="0"/>
          </a:p>
          <a:p>
            <a:pPr>
              <a:buFont typeface="Arial" panose="020B0604020202020204" pitchFamily="34" charset="0"/>
              <a:buChar char="•"/>
            </a:pPr>
            <a:r>
              <a:rPr lang="en-US" dirty="0"/>
              <a:t>If you have not already done so, you can register here: </a:t>
            </a:r>
            <a:r>
              <a:rPr lang="en-US" dirty="0">
                <a:hlinkClick r:id="rId2"/>
              </a:rPr>
              <a:t>https://web.cvent.com/event/5ab3e363-ef4b-45fe-b35d-cd88bf622491/summary</a:t>
            </a:r>
            <a:endParaRPr lang="en-US" dirty="0"/>
          </a:p>
          <a:p>
            <a:pPr>
              <a:buFont typeface="Arial" panose="020B0604020202020204" pitchFamily="34" charset="0"/>
              <a:buChar char="•"/>
            </a:pPr>
            <a:endParaRPr lang="en-US" dirty="0"/>
          </a:p>
          <a:p>
            <a:pPr>
              <a:buFont typeface="Arial" panose="020B0604020202020204" pitchFamily="34" charset="0"/>
              <a:buChar char="•"/>
            </a:pPr>
            <a:r>
              <a:rPr lang="en-US" dirty="0"/>
              <a:t>If you do not intend to register for this session you must leave this meeting and, if you have logged attendance on IMAT, email the 802.11 chair or vice chairs to have your attendance cancelled</a:t>
            </a:r>
          </a:p>
          <a:p>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5</a:t>
            </a:fld>
            <a:endParaRPr lang="en-GB" dirty="0"/>
          </a:p>
        </p:txBody>
      </p:sp>
      <p:sp>
        <p:nvSpPr>
          <p:cNvPr id="6" name="Date Placeholder 5"/>
          <p:cNvSpPr>
            <a:spLocks noGrp="1"/>
          </p:cNvSpPr>
          <p:nvPr>
            <p:ph type="dt" idx="15"/>
          </p:nvPr>
        </p:nvSpPr>
        <p:spPr/>
        <p:txBody>
          <a:bodyPr/>
          <a:lstStyle/>
          <a:p>
            <a:r>
              <a:rPr lang="en-US" dirty="0"/>
              <a:t>July 2022</a:t>
            </a:r>
            <a:endParaRPr lang="en-GB" dirty="0"/>
          </a:p>
        </p:txBody>
      </p:sp>
      <p:sp>
        <p:nvSpPr>
          <p:cNvPr id="8" name="Footer Placeholder 4">
            <a:extLst>
              <a:ext uri="{FF2B5EF4-FFF2-40B4-BE49-F238E27FC236}">
                <a16:creationId xmlns:a16="http://schemas.microsoft.com/office/drawing/2014/main" id="{065B0457-ACFC-5899-FBDB-C9364AC6AFDD}"/>
              </a:ext>
            </a:extLst>
          </p:cNvPr>
          <p:cNvSpPr txBox="1">
            <a:spLocks/>
          </p:cNvSpPr>
          <p:nvPr/>
        </p:nvSpPr>
        <p:spPr bwMode="auto">
          <a:xfrm>
            <a:off x="9677400" y="6475414"/>
            <a:ext cx="1717779"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defRPr sz="1200" kern="1200">
                <a:solidFill>
                  <a:schemeClr val="tx1"/>
                </a:solidFill>
                <a:latin typeface="Times New Roman" panose="02020603050405020304" pitchFamily="18" charset="0"/>
                <a:ea typeface="+mn-ea"/>
                <a:cs typeface="+mn-cs"/>
              </a:defRPr>
            </a:lvl1pPr>
            <a:lvl2pPr marL="457200" indent="-285750" algn="l" defTabSz="449263" rtl="0" eaLnBrk="0" fontAlgn="base" hangingPunct="0">
              <a:spcBef>
                <a:spcPct val="0"/>
              </a:spcBef>
              <a:spcAft>
                <a:spcPct val="0"/>
              </a:spcAft>
              <a:buClr>
                <a:srgbClr val="000000"/>
              </a:buClr>
              <a:buSzPct val="100000"/>
              <a:buFont typeface="Times New Roman" pitchFamily="16" charset="0"/>
              <a:defRPr sz="1200" kern="1200">
                <a:solidFill>
                  <a:schemeClr val="tx1"/>
                </a:solidFill>
                <a:latin typeface="Times New Roman" panose="02020603050405020304" pitchFamily="18" charset="0"/>
                <a:ea typeface="+mn-ea"/>
                <a:cs typeface="Arial" panose="020B0604020202020204" pitchFamily="34" charset="0"/>
              </a:defRPr>
            </a:lvl2pPr>
            <a:lvl3pPr marL="914400" indent="-228600" algn="l" defTabSz="449263" rtl="0" eaLnBrk="0" fontAlgn="base" hangingPunct="0">
              <a:spcBef>
                <a:spcPct val="0"/>
              </a:spcBef>
              <a:spcAft>
                <a:spcPct val="0"/>
              </a:spcAft>
              <a:buClr>
                <a:srgbClr val="000000"/>
              </a:buClr>
              <a:buSzPct val="100000"/>
              <a:buFont typeface="Times New Roman" pitchFamily="16" charset="0"/>
              <a:defRPr sz="1200" kern="1200">
                <a:solidFill>
                  <a:schemeClr val="tx1"/>
                </a:solidFill>
                <a:latin typeface="Times New Roman" panose="02020603050405020304" pitchFamily="18" charset="0"/>
                <a:ea typeface="+mn-ea"/>
                <a:cs typeface="Arial" panose="020B0604020202020204" pitchFamily="34" charset="0"/>
              </a:defRPr>
            </a:lvl3pPr>
            <a:lvl4pPr marL="1371600" indent="-228600" algn="l" defTabSz="449263" rtl="0" eaLnBrk="0" fontAlgn="base" hangingPunct="0">
              <a:spcBef>
                <a:spcPct val="0"/>
              </a:spcBef>
              <a:spcAft>
                <a:spcPct val="0"/>
              </a:spcAft>
              <a:buClr>
                <a:srgbClr val="000000"/>
              </a:buClr>
              <a:buSzPct val="100000"/>
              <a:buFont typeface="Times New Roman" pitchFamily="16" charset="0"/>
              <a:defRPr sz="1200" kern="1200">
                <a:solidFill>
                  <a:schemeClr val="tx1"/>
                </a:solidFill>
                <a:latin typeface="Times New Roman" panose="02020603050405020304" pitchFamily="18" charset="0"/>
                <a:ea typeface="+mn-ea"/>
                <a:cs typeface="Arial" panose="020B0604020202020204" pitchFamily="34" charset="0"/>
              </a:defRPr>
            </a:lvl4pPr>
            <a:lvl5pPr marL="1828800" indent="-228600" algn="l" defTabSz="449263" rtl="0" eaLnBrk="0" fontAlgn="base" hangingPunct="0">
              <a:spcBef>
                <a:spcPct val="0"/>
              </a:spcBef>
              <a:spcAft>
                <a:spcPct val="0"/>
              </a:spcAft>
              <a:buClr>
                <a:srgbClr val="000000"/>
              </a:buClr>
              <a:buSzPct val="100000"/>
              <a:buFont typeface="Times New Roman" pitchFamily="16" charset="0"/>
              <a:defRPr sz="1200"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9pPr>
          </a:lstStyle>
          <a:p>
            <a:pPr>
              <a:buFontTx/>
              <a:buNone/>
              <a:defRPr/>
            </a:pPr>
            <a:r>
              <a:rPr lang="en-GB"/>
              <a:t>Xiaofei Wang (InterDigital)</a:t>
            </a:r>
            <a:endParaRPr lang="en-GB" altLang="en-US" dirty="0"/>
          </a:p>
        </p:txBody>
      </p:sp>
    </p:spTree>
    <p:extLst>
      <p:ext uri="{BB962C8B-B14F-4D97-AF65-F5344CB8AC3E}">
        <p14:creationId xmlns:p14="http://schemas.microsoft.com/office/powerpoint/2010/main" val="1968720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2" name="Date Placeholder 1"/>
          <p:cNvSpPr>
            <a:spLocks noGrp="1"/>
          </p:cNvSpPr>
          <p:nvPr>
            <p:ph type="dt" idx="15"/>
          </p:nvPr>
        </p:nvSpPr>
        <p:spPr>
          <a:prstGeom prst="rect">
            <a:avLst/>
          </a:prstGeom>
        </p:spPr>
        <p:txBody>
          <a:bodyPr/>
          <a:lstStyle/>
          <a:p>
            <a:pPr>
              <a:defRPr/>
            </a:pPr>
            <a:r>
              <a:rPr lang="en-US"/>
              <a:t>July 2022</a:t>
            </a:r>
            <a:endParaRPr lang="en-US" dirty="0"/>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8" name="Footer Placeholder 4">
            <a:extLst>
              <a:ext uri="{FF2B5EF4-FFF2-40B4-BE49-F238E27FC236}">
                <a16:creationId xmlns:a16="http://schemas.microsoft.com/office/drawing/2014/main" id="{A649D93E-1C80-A964-4005-CFC3D5DA26EA}"/>
              </a:ext>
            </a:extLst>
          </p:cNvPr>
          <p:cNvSpPr txBox="1">
            <a:spLocks/>
          </p:cNvSpPr>
          <p:nvPr/>
        </p:nvSpPr>
        <p:spPr bwMode="auto">
          <a:xfrm>
            <a:off x="9677400" y="6475414"/>
            <a:ext cx="1717779"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defRPr sz="1200" kern="1200">
                <a:solidFill>
                  <a:schemeClr val="tx1"/>
                </a:solidFill>
                <a:latin typeface="Times New Roman" panose="02020603050405020304" pitchFamily="18" charset="0"/>
                <a:ea typeface="+mn-ea"/>
                <a:cs typeface="+mn-cs"/>
              </a:defRPr>
            </a:lvl1pPr>
            <a:lvl2pPr marL="457200" indent="-285750" algn="l" defTabSz="449263" rtl="0" eaLnBrk="0" fontAlgn="base" hangingPunct="0">
              <a:spcBef>
                <a:spcPct val="0"/>
              </a:spcBef>
              <a:spcAft>
                <a:spcPct val="0"/>
              </a:spcAft>
              <a:buClr>
                <a:srgbClr val="000000"/>
              </a:buClr>
              <a:buSzPct val="100000"/>
              <a:buFont typeface="Times New Roman" pitchFamily="16" charset="0"/>
              <a:defRPr sz="1200" kern="1200">
                <a:solidFill>
                  <a:schemeClr val="tx1"/>
                </a:solidFill>
                <a:latin typeface="Times New Roman" panose="02020603050405020304" pitchFamily="18" charset="0"/>
                <a:ea typeface="+mn-ea"/>
                <a:cs typeface="Arial" panose="020B0604020202020204" pitchFamily="34" charset="0"/>
              </a:defRPr>
            </a:lvl2pPr>
            <a:lvl3pPr marL="914400" indent="-228600" algn="l" defTabSz="449263" rtl="0" eaLnBrk="0" fontAlgn="base" hangingPunct="0">
              <a:spcBef>
                <a:spcPct val="0"/>
              </a:spcBef>
              <a:spcAft>
                <a:spcPct val="0"/>
              </a:spcAft>
              <a:buClr>
                <a:srgbClr val="000000"/>
              </a:buClr>
              <a:buSzPct val="100000"/>
              <a:buFont typeface="Times New Roman" pitchFamily="16" charset="0"/>
              <a:defRPr sz="1200" kern="1200">
                <a:solidFill>
                  <a:schemeClr val="tx1"/>
                </a:solidFill>
                <a:latin typeface="Times New Roman" panose="02020603050405020304" pitchFamily="18" charset="0"/>
                <a:ea typeface="+mn-ea"/>
                <a:cs typeface="Arial" panose="020B0604020202020204" pitchFamily="34" charset="0"/>
              </a:defRPr>
            </a:lvl3pPr>
            <a:lvl4pPr marL="1371600" indent="-228600" algn="l" defTabSz="449263" rtl="0" eaLnBrk="0" fontAlgn="base" hangingPunct="0">
              <a:spcBef>
                <a:spcPct val="0"/>
              </a:spcBef>
              <a:spcAft>
                <a:spcPct val="0"/>
              </a:spcAft>
              <a:buClr>
                <a:srgbClr val="000000"/>
              </a:buClr>
              <a:buSzPct val="100000"/>
              <a:buFont typeface="Times New Roman" pitchFamily="16" charset="0"/>
              <a:defRPr sz="1200" kern="1200">
                <a:solidFill>
                  <a:schemeClr val="tx1"/>
                </a:solidFill>
                <a:latin typeface="Times New Roman" panose="02020603050405020304" pitchFamily="18" charset="0"/>
                <a:ea typeface="+mn-ea"/>
                <a:cs typeface="Arial" panose="020B0604020202020204" pitchFamily="34" charset="0"/>
              </a:defRPr>
            </a:lvl4pPr>
            <a:lvl5pPr marL="1828800" indent="-228600" algn="l" defTabSz="449263" rtl="0" eaLnBrk="0" fontAlgn="base" hangingPunct="0">
              <a:spcBef>
                <a:spcPct val="0"/>
              </a:spcBef>
              <a:spcAft>
                <a:spcPct val="0"/>
              </a:spcAft>
              <a:buClr>
                <a:srgbClr val="000000"/>
              </a:buClr>
              <a:buSzPct val="100000"/>
              <a:buFont typeface="Times New Roman" pitchFamily="16" charset="0"/>
              <a:defRPr sz="1200"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9pPr>
          </a:lstStyle>
          <a:p>
            <a:pPr>
              <a:buFontTx/>
              <a:buNone/>
              <a:defRPr/>
            </a:pPr>
            <a:r>
              <a:rPr lang="en-GB"/>
              <a:t>Xiaofei Wang (InterDigital)</a:t>
            </a:r>
            <a:endParaRPr lang="en-GB" altLang="en-US" dirty="0"/>
          </a:p>
        </p:txBody>
      </p:sp>
    </p:spTree>
    <p:extLst>
      <p:ext uri="{BB962C8B-B14F-4D97-AF65-F5344CB8AC3E}">
        <p14:creationId xmlns:p14="http://schemas.microsoft.com/office/powerpoint/2010/main" val="1393596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3" name="Footer Placeholder 2"/>
          <p:cNvSpPr>
            <a:spLocks noGrp="1"/>
          </p:cNvSpPr>
          <p:nvPr>
            <p:ph type="ftr" idx="14"/>
          </p:nvPr>
        </p:nvSpPr>
        <p:spPr>
          <a:prstGeom prst="rect">
            <a:avLst/>
          </a:prstGeom>
        </p:spPr>
        <p:txBody>
          <a:bodyPr/>
          <a:lstStyle/>
          <a:p>
            <a:pPr>
              <a:defRPr/>
            </a:pPr>
            <a:r>
              <a:rPr lang="en-US" dirty="0"/>
              <a:t>Xiaofei Wang (InterDigital)</a:t>
            </a:r>
          </a:p>
        </p:txBody>
      </p:sp>
      <p:sp>
        <p:nvSpPr>
          <p:cNvPr id="2" name="Date Placeholder 1"/>
          <p:cNvSpPr>
            <a:spLocks noGrp="1"/>
          </p:cNvSpPr>
          <p:nvPr>
            <p:ph type="dt" idx="15"/>
          </p:nvPr>
        </p:nvSpPr>
        <p:spPr>
          <a:prstGeom prst="rect">
            <a:avLst/>
          </a:prstGeom>
        </p:spPr>
        <p:txBody>
          <a:bodyPr/>
          <a:lstStyle/>
          <a:p>
            <a:pPr>
              <a:defRPr/>
            </a:pPr>
            <a:r>
              <a:rPr lang="en-US" dirty="0"/>
              <a:t>July 2022</a:t>
            </a:r>
          </a:p>
        </p:txBody>
      </p:sp>
    </p:spTree>
    <p:extLst>
      <p:ext uri="{BB962C8B-B14F-4D97-AF65-F5344CB8AC3E}">
        <p14:creationId xmlns:p14="http://schemas.microsoft.com/office/powerpoint/2010/main" val="2280172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Working Group meetings</a:t>
            </a:r>
            <a:endParaRPr lang="en-US" altLang="en-US" dirty="0"/>
          </a:p>
        </p:txBody>
      </p:sp>
      <p:sp>
        <p:nvSpPr>
          <p:cNvPr id="10243" name="Rectangle 1027"/>
          <p:cNvSpPr>
            <a:spLocks noGrp="1" noChangeArrowheads="1"/>
          </p:cNvSpPr>
          <p:nvPr>
            <p:ph idx="1"/>
          </p:nvPr>
        </p:nvSpPr>
        <p:spPr>
          <a:xfrm>
            <a:off x="914401" y="1751015"/>
            <a:ext cx="10361084" cy="4343400"/>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 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Formally object to the discussion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3" name="Footer Placeholder 2"/>
          <p:cNvSpPr>
            <a:spLocks noGrp="1"/>
          </p:cNvSpPr>
          <p:nvPr>
            <p:ph type="ftr" idx="14"/>
          </p:nvPr>
        </p:nvSpPr>
        <p:spPr>
          <a:prstGeom prst="rect">
            <a:avLst/>
          </a:prstGeom>
        </p:spPr>
        <p:txBody>
          <a:bodyPr/>
          <a:lstStyle/>
          <a:p>
            <a:pPr>
              <a:defRPr/>
            </a:pPr>
            <a:r>
              <a:rPr lang="en-US" dirty="0"/>
              <a:t>Xiaofei Wang (InterDigital)</a:t>
            </a:r>
          </a:p>
        </p:txBody>
      </p:sp>
      <p:sp>
        <p:nvSpPr>
          <p:cNvPr id="2" name="Date Placeholder 1"/>
          <p:cNvSpPr>
            <a:spLocks noGrp="1"/>
          </p:cNvSpPr>
          <p:nvPr>
            <p:ph type="dt" idx="15"/>
          </p:nvPr>
        </p:nvSpPr>
        <p:spPr>
          <a:prstGeom prst="rect">
            <a:avLst/>
          </a:prstGeom>
        </p:spPr>
        <p:txBody>
          <a:bodyPr/>
          <a:lstStyle/>
          <a:p>
            <a:pPr>
              <a:defRPr/>
            </a:pPr>
            <a:r>
              <a:rPr lang="en-US" dirty="0"/>
              <a:t>July 2022</a:t>
            </a:r>
          </a:p>
        </p:txBody>
      </p:sp>
    </p:spTree>
    <p:extLst>
      <p:ext uri="{BB962C8B-B14F-4D97-AF65-F5344CB8AC3E}">
        <p14:creationId xmlns:p14="http://schemas.microsoft.com/office/powerpoint/2010/main" val="1295285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5" name="Content Placeholder 4"/>
          <p:cNvSpPr>
            <a:spLocks noGrp="1"/>
          </p:cNvSpPr>
          <p:nvPr>
            <p:ph idx="1"/>
          </p:nvPr>
        </p:nvSpPr>
        <p:spPr/>
        <p:txBody>
          <a:bodyPr/>
          <a:lstStyle/>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 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sz="1600" u="sng" dirty="0">
                <a:latin typeface="Calibri" panose="020F0502020204030204" pitchFamily="34" charset="0"/>
                <a:cs typeface="Calibri" panose="020F0502020204030204" pitchFamily="34" charset="0"/>
                <a:hlinkClick r:id="rId3"/>
              </a:rPr>
              <a:t>https://standards.ieee.org/about/policies/bylaws/sect6-7.html#6</a:t>
            </a: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 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dirty="0">
                <a:solidFill>
                  <a:schemeClr val="tx1"/>
                </a:solidFill>
                <a:latin typeface="Calibri" panose="020F0502020204030204" pitchFamily="34" charset="0"/>
                <a:cs typeface="Calibri" panose="020F0502020204030204" pitchFamily="34" charset="0"/>
                <a:hlinkClick r:id="rId4"/>
              </a:rPr>
              <a:t>https://standards.ieee.org/about/policies/opman/sect6.html#6.3</a:t>
            </a:r>
            <a:r>
              <a:rPr lang="en-US" altLang="en-US" sz="1600" b="1" dirty="0">
                <a:solidFill>
                  <a:schemeClr val="tx1"/>
                </a:solidFill>
                <a:latin typeface="Calibri" panose="020F0502020204030204" pitchFamily="34" charset="0"/>
                <a:cs typeface="Calibri" panose="020F0502020204030204" pitchFamily="34" charset="0"/>
              </a:rPr>
              <a:t>)</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5"/>
              </a:rPr>
              <a:t>http://standards.ieee.org/about/sasb/patcom/materials.html</a:t>
            </a: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3" name="Footer Placeholder 2"/>
          <p:cNvSpPr>
            <a:spLocks noGrp="1"/>
          </p:cNvSpPr>
          <p:nvPr>
            <p:ph type="ftr" idx="14"/>
          </p:nvPr>
        </p:nvSpPr>
        <p:spPr>
          <a:prstGeom prst="rect">
            <a:avLst/>
          </a:prstGeom>
        </p:spPr>
        <p:txBody>
          <a:bodyPr/>
          <a:lstStyle/>
          <a:p>
            <a:pPr>
              <a:defRPr/>
            </a:pPr>
            <a:r>
              <a:rPr lang="en-US" dirty="0"/>
              <a:t>Xiaofei Wang (InterDigital)</a:t>
            </a:r>
          </a:p>
        </p:txBody>
      </p:sp>
      <p:sp>
        <p:nvSpPr>
          <p:cNvPr id="2" name="Date Placeholder 1"/>
          <p:cNvSpPr>
            <a:spLocks noGrp="1"/>
          </p:cNvSpPr>
          <p:nvPr>
            <p:ph type="dt" idx="15"/>
          </p:nvPr>
        </p:nvSpPr>
        <p:spPr>
          <a:prstGeom prst="rect">
            <a:avLst/>
          </a:prstGeom>
        </p:spPr>
        <p:txBody>
          <a:bodyPr/>
          <a:lstStyle/>
          <a:p>
            <a:pPr>
              <a:defRPr/>
            </a:pPr>
            <a:r>
              <a:rPr lang="en-US" dirty="0"/>
              <a:t>July 2022</a:t>
            </a:r>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Tree>
    <p:extLst>
      <p:ext uri="{BB962C8B-B14F-4D97-AF65-F5344CB8AC3E}">
        <p14:creationId xmlns:p14="http://schemas.microsoft.com/office/powerpoint/2010/main" val="2090664063"/>
      </p:ext>
    </p:extLst>
  </p:cSld>
  <p:clrMapOvr>
    <a:masterClrMapping/>
  </p:clrMapOvr>
  <p:transition/>
</p:sld>
</file>

<file path=ppt/theme/theme1.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00B0F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 template widescreen</Template>
  <TotalTime>2394</TotalTime>
  <Words>2427</Words>
  <Application>Microsoft Office PowerPoint</Application>
  <PresentationFormat>Widescreen</PresentationFormat>
  <Paragraphs>293</Paragraphs>
  <Slides>24</Slides>
  <Notes>6</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2" baseType="lpstr">
      <vt:lpstr>Lucida Grande</vt:lpstr>
      <vt:lpstr>Monotype Sorts</vt:lpstr>
      <vt:lpstr>Arial</vt:lpstr>
      <vt:lpstr>Calibri</vt:lpstr>
      <vt:lpstr>Helvetica</vt:lpstr>
      <vt:lpstr>Times New Roman</vt:lpstr>
      <vt:lpstr>Office Theme</vt:lpstr>
      <vt:lpstr>Document</vt:lpstr>
      <vt:lpstr>AIML TIG July 2022 Agenda</vt:lpstr>
      <vt:lpstr>Abstract</vt:lpstr>
      <vt:lpstr>PowerPoint Presentation</vt:lpstr>
      <vt:lpstr>PowerPoint Presentation</vt:lpstr>
      <vt:lpstr>Registration for the July 802.11 plenary session</vt:lpstr>
      <vt:lpstr>Participants have a duty to inform the IEEE</vt:lpstr>
      <vt:lpstr>Ways to inform IEEE</vt:lpstr>
      <vt:lpstr>Other guidelines for IEEE Working Group meetings</vt:lpstr>
      <vt:lpstr>Patent-related information</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Reminders</vt:lpstr>
      <vt:lpstr>Detailed Agenda Monday July 11, 2022 Eve</vt:lpstr>
      <vt:lpstr>AIML TIG Operations (1)</vt:lpstr>
      <vt:lpstr>AIML TIG Operations (2)</vt:lpstr>
      <vt:lpstr>AIML TIG Operations (3)</vt:lpstr>
      <vt:lpstr>Leadership Election</vt:lpstr>
      <vt:lpstr>Leadership Proposal</vt:lpstr>
      <vt:lpstr>Detailed Agenda Monday July 13, 2022 AM2</vt:lpstr>
      <vt:lpstr>Next steps</vt:lpstr>
      <vt:lpstr>References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AIML TIG Agenda</dc:title>
  <dc:creator>Xiaofei Wang</dc:creator>
  <cp:keywords/>
  <cp:lastModifiedBy>Xiaofei Wang</cp:lastModifiedBy>
  <cp:revision>93</cp:revision>
  <cp:lastPrinted>1601-01-01T00:00:00Z</cp:lastPrinted>
  <dcterms:created xsi:type="dcterms:W3CDTF">2018-05-05T22:00:08Z</dcterms:created>
  <dcterms:modified xsi:type="dcterms:W3CDTF">2022-07-11T13:12:13Z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ce0d76af-a3b6-4e03-a421-b6b5e100c5c7</vt:lpwstr>
  </property>
  <property fmtid="{D5CDD505-2E9C-101B-9397-08002B2CF9AE}" pid="3" name="CTP_TimeStamp">
    <vt:lpwstr>2020-09-13 22:46:49Z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