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314" r:id="rId21"/>
    <p:sldId id="2377"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3" d="100"/>
          <a:sy n="83" d="100"/>
        </p:scale>
        <p:origin x="51" y="6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1-00bh-cc41-comments-against-d0-2.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7" Type="http://schemas.openxmlformats.org/officeDocument/2006/relationships/hyperlink" Target="https://mentor.ieee.org/802.11/dcn/22/11-22-1060-00-00bh-802-11bh-telecon-minutes-june-28-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73-01-00bh-cc41-comments-against-d0-2.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973-01-00bh-cc41-comments-against-d0-2.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832-02-00bh-opt-in-verbiage.pptx" TargetMode="External"/><Relationship Id="rId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5-02-00bh-maad-text-for-tgbh-draft-0-2.docx" TargetMode="External"/><Relationship Id="rId5"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0955-00-00bh-pre-association-and-probes-in-tgbh.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7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21)</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11-22/0973r1</a:t>
            </a:r>
            <a:r>
              <a:rPr lang="en-US" sz="2800" dirty="0"/>
              <a: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7"/>
              </a:rPr>
              <a:t>11-22/1060r0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11-22/0973r1</a:t>
            </a:r>
            <a:r>
              <a:rPr lang="en-US" sz="28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 </a:t>
            </a:r>
            <a:r>
              <a:rPr lang="en-US" sz="2400" dirty="0">
                <a:hlinkClick r:id="rId4"/>
              </a:rPr>
              <a:t>11-22/0973r1</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Comment resolutions</a:t>
            </a:r>
          </a:p>
          <a:p>
            <a:pPr marL="457200" indent="-457200">
              <a:lnSpc>
                <a:spcPct val="70000"/>
              </a:lnSpc>
              <a:spcBef>
                <a:spcPts val="300"/>
              </a:spcBef>
              <a:spcAft>
                <a:spcPts val="600"/>
              </a:spcAft>
              <a:buFont typeface="Arial" panose="020B0604020202020204" pitchFamily="34" charset="0"/>
              <a:buChar char="•"/>
              <a:defRPr/>
            </a:pPr>
            <a:r>
              <a:rPr lang="en-US"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11-22/0832r2</a:t>
            </a:r>
            <a:r>
              <a:rPr lang="en-US" altLang="en-US" sz="2800"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11-22/0955r0</a:t>
            </a:r>
            <a:r>
              <a:rPr lang="en-US" altLang="en-US" sz="2800" dirty="0">
                <a:solidFill>
                  <a:schemeClr val="tx1"/>
                </a:solidFill>
              </a:rPr>
              <a:t> – Pre-association and Probes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11-22/0928r1</a:t>
            </a:r>
            <a:r>
              <a:rPr lang="en-US" altLang="en-US" sz="28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11-22/0925r2</a:t>
            </a:r>
            <a:r>
              <a:rPr lang="en-US" altLang="en-US" sz="28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from Issues Tracking document </a:t>
            </a:r>
            <a:r>
              <a:rPr lang="en-US" sz="2800" dirty="0">
                <a:hlinkClick r:id="rId7"/>
              </a:rPr>
              <a:t>11-22/0435r2</a:t>
            </a:r>
            <a:r>
              <a:rPr lang="en-US" sz="28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23064</TotalTime>
  <Words>2937</Words>
  <Application>Microsoft Office PowerPoint</Application>
  <PresentationFormat>Widescreen</PresentationFormat>
  <Paragraphs>348</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14 July 2022, 13:30-15:30 ET</vt:lpstr>
      <vt:lpstr> Secretary confirmation Motion</vt:lpstr>
      <vt:lpstr>Contributions</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278</cp:revision>
  <cp:lastPrinted>1601-01-01T00:00:00Z</cp:lastPrinted>
  <dcterms:created xsi:type="dcterms:W3CDTF">2021-01-26T19:12:38Z</dcterms:created>
  <dcterms:modified xsi:type="dcterms:W3CDTF">2022-07-11T15:08:08Z</dcterms:modified>
</cp:coreProperties>
</file>