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256" r:id="rId2"/>
    <p:sldId id="265" r:id="rId3"/>
    <p:sldId id="250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2505" r:id="rId29"/>
    <p:sldId id="2507" r:id="rId30"/>
    <p:sldId id="2508" r:id="rId31"/>
    <p:sldId id="679" r:id="rId32"/>
    <p:sldId id="680" r:id="rId33"/>
    <p:sldId id="686" r:id="rId34"/>
    <p:sldId id="2372" r:id="rId35"/>
    <p:sldId id="476" r:id="rId36"/>
    <p:sldId id="2509" r:id="rId37"/>
    <p:sldId id="2510" r:id="rId38"/>
    <p:sldId id="687" r:id="rId39"/>
    <p:sldId id="688" r:id="rId40"/>
    <p:sldId id="2375" r:id="rId41"/>
    <p:sldId id="2515" r:id="rId42"/>
    <p:sldId id="2516" r:id="rId43"/>
    <p:sldId id="2517" r:id="rId44"/>
    <p:sldId id="2400" r:id="rId45"/>
    <p:sldId id="2391" r:id="rId46"/>
    <p:sldId id="2512" r:id="rId47"/>
    <p:sldId id="2511" r:id="rId48"/>
    <p:sldId id="2513" r:id="rId49"/>
    <p:sldId id="709" r:id="rId50"/>
    <p:sldId id="2490" r:id="rId51"/>
    <p:sldId id="2491" r:id="rId52"/>
    <p:sldId id="2492" r:id="rId53"/>
    <p:sldId id="2493" r:id="rId54"/>
    <p:sldId id="2494" r:id="rId55"/>
    <p:sldId id="2495" r:id="rId56"/>
    <p:sldId id="2496" r:id="rId57"/>
    <p:sldId id="2518" r:id="rId58"/>
    <p:sldId id="2519" r:id="rId59"/>
    <p:sldId id="2520" r:id="rId60"/>
    <p:sldId id="2521" r:id="rId61"/>
    <p:sldId id="2522" r:id="rId62"/>
    <p:sldId id="2523" r:id="rId63"/>
    <p:sldId id="2524" r:id="rId64"/>
    <p:sldId id="315" r:id="rId65"/>
    <p:sldId id="312" r:id="rId66"/>
    <p:sldId id="318" r:id="rId67"/>
    <p:sldId id="472" r:id="rId68"/>
    <p:sldId id="473" r:id="rId69"/>
    <p:sldId id="474" r:id="rId70"/>
    <p:sldId id="480" r:id="rId71"/>
    <p:sldId id="259" r:id="rId72"/>
    <p:sldId id="260" r:id="rId73"/>
    <p:sldId id="261" r:id="rId74"/>
    <p:sldId id="2525" r:id="rId7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0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uly 11th - July IEEE Hybrid Plenary meeting" id="{DE843586-E506-4D30-A655-52B441F0114A}">
          <p14:sldIdLst>
            <p14:sldId id="690"/>
            <p14:sldId id="694"/>
            <p14:sldId id="2505"/>
            <p14:sldId id="2507"/>
            <p14:sldId id="2508"/>
            <p14:sldId id="679"/>
            <p14:sldId id="680"/>
          </p14:sldIdLst>
        </p14:section>
        <p14:section name="July 12th - July IEEE Hybrid Plenary meeting" id="{347EDFAB-725B-4685-8406-804F1F654820}">
          <p14:sldIdLst>
            <p14:sldId id="686"/>
            <p14:sldId id="2372"/>
            <p14:sldId id="476"/>
            <p14:sldId id="2509"/>
            <p14:sldId id="2510"/>
            <p14:sldId id="687"/>
            <p14:sldId id="688"/>
          </p14:sldIdLst>
        </p14:section>
        <p14:section name="July 14th - July IEEE meeting" id="{2BDBDE46-E33B-430D-B7B5-FEE63CD1AC95}">
          <p14:sldIdLst>
            <p14:sldId id="2375"/>
            <p14:sldId id="2515"/>
            <p14:sldId id="2516"/>
            <p14:sldId id="2517"/>
            <p14:sldId id="2400"/>
            <p14:sldId id="2391"/>
            <p14:sldId id="2512"/>
            <p14:sldId id="2511"/>
            <p14:sldId id="2513"/>
            <p14:sldId id="709"/>
          </p14:sldIdLst>
        </p14:section>
        <p14:section name="Aug. 3rd TGaz Telecon" id="{7BF623C2-8998-4981-B6E4-933D5AA8DB52}">
          <p14:sldIdLst>
            <p14:sldId id="2490"/>
            <p14:sldId id="2491"/>
            <p14:sldId id="2492"/>
            <p14:sldId id="2493"/>
            <p14:sldId id="2494"/>
            <p14:sldId id="2495"/>
            <p14:sldId id="2496"/>
          </p14:sldIdLst>
        </p14:section>
        <p14:section name="Aug. 10th TGaz Telecon" id="{45F7E917-EB9E-431E-A0AE-E2B3DECB6668}">
          <p14:sldIdLst>
            <p14:sldId id="2518"/>
            <p14:sldId id="2519"/>
            <p14:sldId id="2520"/>
            <p14:sldId id="2521"/>
            <p14:sldId id="2522"/>
            <p14:sldId id="2523"/>
            <p14:sldId id="2524"/>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03257C-E7AE-4669-95DC-EDA361EB3CB2}" v="5" dt="2022-08-10T16:57:41.13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6807" autoAdjust="0"/>
  </p:normalViewPr>
  <p:slideViewPr>
    <p:cSldViewPr>
      <p:cViewPr varScale="1">
        <p:scale>
          <a:sx n="121" d="100"/>
          <a:sy n="121" d="100"/>
        </p:scale>
        <p:origin x="108" y="15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9E81C584-82C2-4C12-A7D1-175811B2FE2E}"/>
    <pc:docChg chg="undo custSel addSld modSld modMainMaster addSection modSection">
      <pc:chgData name="Segev, Jonathan" userId="7c67a1b0-8725-4553-8055-0888dbcaef94" providerId="ADAL" clId="{9E81C584-82C2-4C12-A7D1-175811B2FE2E}" dt="2022-08-03T17:15:03.603" v="163" actId="1076"/>
      <pc:docMkLst>
        <pc:docMk/>
      </pc:docMkLst>
      <pc:sldChg chg="modSp mod">
        <pc:chgData name="Segev, Jonathan" userId="7c67a1b0-8725-4553-8055-0888dbcaef94" providerId="ADAL" clId="{9E81C584-82C2-4C12-A7D1-175811B2FE2E}" dt="2022-08-02T21:21:13.518" v="1" actId="20577"/>
        <pc:sldMkLst>
          <pc:docMk/>
          <pc:sldMk cId="0" sldId="256"/>
        </pc:sldMkLst>
        <pc:spChg chg="mod">
          <ac:chgData name="Segev, Jonathan" userId="7c67a1b0-8725-4553-8055-0888dbcaef94" providerId="ADAL" clId="{9E81C584-82C2-4C12-A7D1-175811B2FE2E}" dt="2022-08-02T21:21:13.518" v="1" actId="20577"/>
          <ac:spMkLst>
            <pc:docMk/>
            <pc:sldMk cId="0" sldId="256"/>
            <ac:spMk id="3074" creationId="{00000000-0000-0000-0000-000000000000}"/>
          </ac:spMkLst>
        </pc:spChg>
      </pc:sldChg>
      <pc:sldChg chg="modSp add mod">
        <pc:chgData name="Segev, Jonathan" userId="7c67a1b0-8725-4553-8055-0888dbcaef94" providerId="ADAL" clId="{9E81C584-82C2-4C12-A7D1-175811B2FE2E}" dt="2022-08-03T17:15:03.603" v="163" actId="1076"/>
        <pc:sldMkLst>
          <pc:docMk/>
          <pc:sldMk cId="264601234" sldId="2490"/>
        </pc:sldMkLst>
        <pc:spChg chg="mod">
          <ac:chgData name="Segev, Jonathan" userId="7c67a1b0-8725-4553-8055-0888dbcaef94" providerId="ADAL" clId="{9E81C584-82C2-4C12-A7D1-175811B2FE2E}" dt="2022-08-02T21:42:24.687" v="30" actId="6549"/>
          <ac:spMkLst>
            <pc:docMk/>
            <pc:sldMk cId="264601234" sldId="2490"/>
            <ac:spMk id="2" creationId="{5219D46F-A203-4C1F-BF20-821102ADBB63}"/>
          </ac:spMkLst>
        </pc:spChg>
        <pc:spChg chg="mod">
          <ac:chgData name="Segev, Jonathan" userId="7c67a1b0-8725-4553-8055-0888dbcaef94" providerId="ADAL" clId="{9E81C584-82C2-4C12-A7D1-175811B2FE2E}" dt="2022-08-03T17:15:03.603" v="163" actId="1076"/>
          <ac:spMkLst>
            <pc:docMk/>
            <pc:sldMk cId="264601234" sldId="2490"/>
            <ac:spMk id="3" creationId="{F4D00181-D564-40D1-8CF1-809231FD3074}"/>
          </ac:spMkLst>
        </pc:spChg>
      </pc:sldChg>
      <pc:sldChg chg="modSp add mod">
        <pc:chgData name="Segev, Jonathan" userId="7c67a1b0-8725-4553-8055-0888dbcaef94" providerId="ADAL" clId="{9E81C584-82C2-4C12-A7D1-175811B2FE2E}" dt="2022-08-02T21:50:53.481" v="124"/>
        <pc:sldMkLst>
          <pc:docMk/>
          <pc:sldMk cId="4230465547" sldId="2491"/>
        </pc:sldMkLst>
        <pc:graphicFrameChg chg="mod modGraphic">
          <ac:chgData name="Segev, Jonathan" userId="7c67a1b0-8725-4553-8055-0888dbcaef94" providerId="ADAL" clId="{9E81C584-82C2-4C12-A7D1-175811B2FE2E}" dt="2022-08-02T21:50:53.481" v="124"/>
          <ac:graphicFrameMkLst>
            <pc:docMk/>
            <pc:sldMk cId="4230465547" sldId="2491"/>
            <ac:graphicFrameMk id="7" creationId="{00000000-0000-0000-0000-000000000000}"/>
          </ac:graphicFrameMkLst>
        </pc:graphicFrameChg>
      </pc:sldChg>
      <pc:sldChg chg="add">
        <pc:chgData name="Segev, Jonathan" userId="7c67a1b0-8725-4553-8055-0888dbcaef94" providerId="ADAL" clId="{9E81C584-82C2-4C12-A7D1-175811B2FE2E}" dt="2022-08-02T21:41:59.346" v="11"/>
        <pc:sldMkLst>
          <pc:docMk/>
          <pc:sldMk cId="2549176492" sldId="2492"/>
        </pc:sldMkLst>
      </pc:sldChg>
      <pc:sldChg chg="add">
        <pc:chgData name="Segev, Jonathan" userId="7c67a1b0-8725-4553-8055-0888dbcaef94" providerId="ADAL" clId="{9E81C584-82C2-4C12-A7D1-175811B2FE2E}" dt="2022-08-02T21:41:59.346" v="11"/>
        <pc:sldMkLst>
          <pc:docMk/>
          <pc:sldMk cId="2970137088" sldId="2493"/>
        </pc:sldMkLst>
      </pc:sldChg>
      <pc:sldChg chg="modSp add mod">
        <pc:chgData name="Segev, Jonathan" userId="7c67a1b0-8725-4553-8055-0888dbcaef94" providerId="ADAL" clId="{9E81C584-82C2-4C12-A7D1-175811B2FE2E}" dt="2022-08-02T21:52:42.877" v="133" actId="113"/>
        <pc:sldMkLst>
          <pc:docMk/>
          <pc:sldMk cId="1194213713" sldId="2494"/>
        </pc:sldMkLst>
        <pc:spChg chg="mod">
          <ac:chgData name="Segev, Jonathan" userId="7c67a1b0-8725-4553-8055-0888dbcaef94" providerId="ADAL" clId="{9E81C584-82C2-4C12-A7D1-175811B2FE2E}" dt="2022-08-02T21:52:42.877" v="133" actId="113"/>
          <ac:spMkLst>
            <pc:docMk/>
            <pc:sldMk cId="1194213713" sldId="2494"/>
            <ac:spMk id="8" creationId="{CC5B7EB9-3DEF-4981-89A9-614127FF9327}"/>
          </ac:spMkLst>
        </pc:spChg>
      </pc:sldChg>
      <pc:sldChg chg="add">
        <pc:chgData name="Segev, Jonathan" userId="7c67a1b0-8725-4553-8055-0888dbcaef94" providerId="ADAL" clId="{9E81C584-82C2-4C12-A7D1-175811B2FE2E}" dt="2022-08-02T21:41:59.346" v="11"/>
        <pc:sldMkLst>
          <pc:docMk/>
          <pc:sldMk cId="148902090" sldId="2495"/>
        </pc:sldMkLst>
      </pc:sldChg>
      <pc:sldChg chg="add">
        <pc:chgData name="Segev, Jonathan" userId="7c67a1b0-8725-4553-8055-0888dbcaef94" providerId="ADAL" clId="{9E81C584-82C2-4C12-A7D1-175811B2FE2E}" dt="2022-08-02T21:41:59.346" v="11"/>
        <pc:sldMkLst>
          <pc:docMk/>
          <pc:sldMk cId="3749918163" sldId="2496"/>
        </pc:sldMkLst>
      </pc:sldChg>
      <pc:sldMasterChg chg="modSp mod">
        <pc:chgData name="Segev, Jonathan" userId="7c67a1b0-8725-4553-8055-0888dbcaef94" providerId="ADAL" clId="{9E81C584-82C2-4C12-A7D1-175811B2FE2E}" dt="2022-08-02T21:21:32.913" v="8" actId="20577"/>
        <pc:sldMasterMkLst>
          <pc:docMk/>
          <pc:sldMasterMk cId="0" sldId="2147483648"/>
        </pc:sldMasterMkLst>
        <pc:spChg chg="mod">
          <ac:chgData name="Segev, Jonathan" userId="7c67a1b0-8725-4553-8055-0888dbcaef94" providerId="ADAL" clId="{9E81C584-82C2-4C12-A7D1-175811B2FE2E}" dt="2022-08-02T21:21:32.913" v="8" actId="20577"/>
          <ac:spMkLst>
            <pc:docMk/>
            <pc:sldMasterMk cId="0" sldId="2147483648"/>
            <ac:spMk id="10" creationId="{00000000-0000-0000-0000-000000000000}"/>
          </ac:spMkLst>
        </pc:spChg>
        <pc:spChg chg="mod">
          <ac:chgData name="Segev, Jonathan" userId="7c67a1b0-8725-4553-8055-0888dbcaef94" providerId="ADAL" clId="{9E81C584-82C2-4C12-A7D1-175811B2FE2E}" dt="2022-08-02T21:21:29.932" v="6" actId="20577"/>
          <ac:spMkLst>
            <pc:docMk/>
            <pc:sldMasterMk cId="0" sldId="2147483648"/>
            <ac:spMk id="1027" creationId="{00000000-0000-0000-0000-000000000000}"/>
          </ac:spMkLst>
        </pc:spChg>
      </pc:sldMasterChg>
    </pc:docChg>
  </pc:docChgLst>
  <pc:docChgLst>
    <pc:chgData name="Segev, Jonathan" userId="7c67a1b0-8725-4553-8055-0888dbcaef94" providerId="ADAL" clId="{5C03257C-E7AE-4669-95DC-EDA361EB3CB2}"/>
    <pc:docChg chg="undo redo custSel addSld modSld modMainMaster addSection modSection">
      <pc:chgData name="Segev, Jonathan" userId="7c67a1b0-8725-4553-8055-0888dbcaef94" providerId="ADAL" clId="{5C03257C-E7AE-4669-95DC-EDA361EB3CB2}" dt="2022-08-10T18:58:14.319" v="393" actId="20577"/>
      <pc:docMkLst>
        <pc:docMk/>
      </pc:docMkLst>
      <pc:sldChg chg="modSp mod">
        <pc:chgData name="Segev, Jonathan" userId="7c67a1b0-8725-4553-8055-0888dbcaef94" providerId="ADAL" clId="{5C03257C-E7AE-4669-95DC-EDA361EB3CB2}" dt="2022-08-08T18:22:10.453" v="1" actId="20577"/>
        <pc:sldMkLst>
          <pc:docMk/>
          <pc:sldMk cId="0" sldId="256"/>
        </pc:sldMkLst>
        <pc:spChg chg="mod">
          <ac:chgData name="Segev, Jonathan" userId="7c67a1b0-8725-4553-8055-0888dbcaef94" providerId="ADAL" clId="{5C03257C-E7AE-4669-95DC-EDA361EB3CB2}" dt="2022-08-08T18:22:10.453" v="1" actId="20577"/>
          <ac:spMkLst>
            <pc:docMk/>
            <pc:sldMk cId="0" sldId="256"/>
            <ac:spMk id="3074" creationId="{00000000-0000-0000-0000-000000000000}"/>
          </ac:spMkLst>
        </pc:spChg>
      </pc:sldChg>
      <pc:sldChg chg="modSp add mod">
        <pc:chgData name="Segev, Jonathan" userId="7c67a1b0-8725-4553-8055-0888dbcaef94" providerId="ADAL" clId="{5C03257C-E7AE-4669-95DC-EDA361EB3CB2}" dt="2022-08-10T17:14:55.689" v="352" actId="14100"/>
        <pc:sldMkLst>
          <pc:docMk/>
          <pc:sldMk cId="3769558734" sldId="2518"/>
        </pc:sldMkLst>
        <pc:spChg chg="mod">
          <ac:chgData name="Segev, Jonathan" userId="7c67a1b0-8725-4553-8055-0888dbcaef94" providerId="ADAL" clId="{5C03257C-E7AE-4669-95DC-EDA361EB3CB2}" dt="2022-08-10T16:52:08.675" v="195" actId="14100"/>
          <ac:spMkLst>
            <pc:docMk/>
            <pc:sldMk cId="3769558734" sldId="2518"/>
            <ac:spMk id="2" creationId="{5219D46F-A203-4C1F-BF20-821102ADBB63}"/>
          </ac:spMkLst>
        </pc:spChg>
        <pc:spChg chg="mod">
          <ac:chgData name="Segev, Jonathan" userId="7c67a1b0-8725-4553-8055-0888dbcaef94" providerId="ADAL" clId="{5C03257C-E7AE-4669-95DC-EDA361EB3CB2}" dt="2022-08-10T17:14:55.689" v="352" actId="14100"/>
          <ac:spMkLst>
            <pc:docMk/>
            <pc:sldMk cId="3769558734" sldId="2518"/>
            <ac:spMk id="3" creationId="{F4D00181-D564-40D1-8CF1-809231FD3074}"/>
          </ac:spMkLst>
        </pc:spChg>
      </pc:sldChg>
      <pc:sldChg chg="modSp add mod">
        <pc:chgData name="Segev, Jonathan" userId="7c67a1b0-8725-4553-8055-0888dbcaef94" providerId="ADAL" clId="{5C03257C-E7AE-4669-95DC-EDA361EB3CB2}" dt="2022-08-10T16:57:54.632" v="262" actId="20577"/>
        <pc:sldMkLst>
          <pc:docMk/>
          <pc:sldMk cId="1088053472" sldId="2519"/>
        </pc:sldMkLst>
        <pc:graphicFrameChg chg="mod modGraphic">
          <ac:chgData name="Segev, Jonathan" userId="7c67a1b0-8725-4553-8055-0888dbcaef94" providerId="ADAL" clId="{5C03257C-E7AE-4669-95DC-EDA361EB3CB2}" dt="2022-08-10T16:57:54.632" v="262" actId="20577"/>
          <ac:graphicFrameMkLst>
            <pc:docMk/>
            <pc:sldMk cId="1088053472" sldId="2519"/>
            <ac:graphicFrameMk id="7" creationId="{00000000-0000-0000-0000-000000000000}"/>
          </ac:graphicFrameMkLst>
        </pc:graphicFrameChg>
      </pc:sldChg>
      <pc:sldChg chg="add">
        <pc:chgData name="Segev, Jonathan" userId="7c67a1b0-8725-4553-8055-0888dbcaef94" providerId="ADAL" clId="{5C03257C-E7AE-4669-95DC-EDA361EB3CB2}" dt="2022-08-08T18:23:20.768" v="6"/>
        <pc:sldMkLst>
          <pc:docMk/>
          <pc:sldMk cId="1046912992" sldId="2520"/>
        </pc:sldMkLst>
      </pc:sldChg>
      <pc:sldChg chg="add">
        <pc:chgData name="Segev, Jonathan" userId="7c67a1b0-8725-4553-8055-0888dbcaef94" providerId="ADAL" clId="{5C03257C-E7AE-4669-95DC-EDA361EB3CB2}" dt="2022-08-08T18:23:20.768" v="6"/>
        <pc:sldMkLst>
          <pc:docMk/>
          <pc:sldMk cId="768785673" sldId="2521"/>
        </pc:sldMkLst>
      </pc:sldChg>
      <pc:sldChg chg="modSp add mod">
        <pc:chgData name="Segev, Jonathan" userId="7c67a1b0-8725-4553-8055-0888dbcaef94" providerId="ADAL" clId="{5C03257C-E7AE-4669-95DC-EDA361EB3CB2}" dt="2022-08-10T18:58:14.319" v="393" actId="20577"/>
        <pc:sldMkLst>
          <pc:docMk/>
          <pc:sldMk cId="902008770" sldId="2522"/>
        </pc:sldMkLst>
        <pc:spChg chg="mod">
          <ac:chgData name="Segev, Jonathan" userId="7c67a1b0-8725-4553-8055-0888dbcaef94" providerId="ADAL" clId="{5C03257C-E7AE-4669-95DC-EDA361EB3CB2}" dt="2022-08-10T18:58:14.319" v="393" actId="20577"/>
          <ac:spMkLst>
            <pc:docMk/>
            <pc:sldMk cId="902008770" sldId="2522"/>
            <ac:spMk id="8" creationId="{CC5B7EB9-3DEF-4981-89A9-614127FF9327}"/>
          </ac:spMkLst>
        </pc:spChg>
      </pc:sldChg>
      <pc:sldChg chg="add">
        <pc:chgData name="Segev, Jonathan" userId="7c67a1b0-8725-4553-8055-0888dbcaef94" providerId="ADAL" clId="{5C03257C-E7AE-4669-95DC-EDA361EB3CB2}" dt="2022-08-08T18:23:20.768" v="6"/>
        <pc:sldMkLst>
          <pc:docMk/>
          <pc:sldMk cId="1577155105" sldId="2523"/>
        </pc:sldMkLst>
      </pc:sldChg>
      <pc:sldChg chg="add">
        <pc:chgData name="Segev, Jonathan" userId="7c67a1b0-8725-4553-8055-0888dbcaef94" providerId="ADAL" clId="{5C03257C-E7AE-4669-95DC-EDA361EB3CB2}" dt="2022-08-08T18:23:20.768" v="6"/>
        <pc:sldMkLst>
          <pc:docMk/>
          <pc:sldMk cId="1591413440" sldId="2524"/>
        </pc:sldMkLst>
      </pc:sldChg>
      <pc:sldChg chg="new">
        <pc:chgData name="Segev, Jonathan" userId="7c67a1b0-8725-4553-8055-0888dbcaef94" providerId="ADAL" clId="{5C03257C-E7AE-4669-95DC-EDA361EB3CB2}" dt="2022-08-10T16:49:31.176" v="78" actId="680"/>
        <pc:sldMkLst>
          <pc:docMk/>
          <pc:sldMk cId="4169244735" sldId="2525"/>
        </pc:sldMkLst>
      </pc:sldChg>
      <pc:sldMasterChg chg="modSp mod">
        <pc:chgData name="Segev, Jonathan" userId="7c67a1b0-8725-4553-8055-0888dbcaef94" providerId="ADAL" clId="{5C03257C-E7AE-4669-95DC-EDA361EB3CB2}" dt="2022-08-10T17:01:28.707" v="264" actId="20577"/>
        <pc:sldMasterMkLst>
          <pc:docMk/>
          <pc:sldMasterMk cId="0" sldId="2147483648"/>
        </pc:sldMasterMkLst>
        <pc:spChg chg="mod">
          <ac:chgData name="Segev, Jonathan" userId="7c67a1b0-8725-4553-8055-0888dbcaef94" providerId="ADAL" clId="{5C03257C-E7AE-4669-95DC-EDA361EB3CB2}" dt="2022-08-10T17:01:28.707" v="264"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14</c:v>
                </c:pt>
                <c:pt idx="1">
                  <c:v>0</c:v>
                </c:pt>
                <c:pt idx="2">
                  <c:v>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BC11-43C3-8FA5-90ADA9C1FECB}"/>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24</c:v>
                </c:pt>
                <c:pt idx="1">
                  <c:v>2</c:v>
                </c:pt>
                <c:pt idx="2">
                  <c:v>27</c:v>
                </c:pt>
              </c:numCache>
            </c:numRef>
          </c:val>
          <c:extLst>
            <c:ext xmlns:c16="http://schemas.microsoft.com/office/drawing/2014/chart" uri="{C3380CC4-5D6E-409C-BE32-E72D297353CC}">
              <c16:uniqueId val="{00000001-BC11-43C3-8FA5-90ADA9C1FECB}"/>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1447319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7994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2655057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3788524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217059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802.11-22/841r8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093-00-00az-resolutions-for-5-technical-cids-in-sa1-8000.docx" TargetMode="External"/><Relationship Id="rId2" Type="http://schemas.openxmlformats.org/officeDocument/2006/relationships/hyperlink" Target="https://mentor.ieee.org/802.11/dcn/22/11-22-0946-01-00az-cid-resolution-status-for-tgaz-sa1-8000.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99-00-00az-sab1-recirc1-cr.docx" TargetMode="External"/><Relationship Id="rId4" Type="http://schemas.openxmlformats.org/officeDocument/2006/relationships/hyperlink" Target="https://mentor.ieee.org/802.11/dcn/22/11-22-1085-00-00az-resolutions-for-20-editorial-cids-in-sa1-8000.xlsx"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38-01-00az-comment-resolution-cid-8008-8009.docx" TargetMode="External"/><Relationship Id="rId2" Type="http://schemas.openxmlformats.org/officeDocument/2006/relationships/hyperlink" Target="https://mentor.ieee.org/802.11/dcn/22/11-22-1022-01-00az-comment-resolution-sa1-8000s-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106-00-00az-editorial-cid-resolutions-final-batch-in-sa1-8000.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38885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sp>
        <p:nvSpPr>
          <p:cNvPr id="6" name="Date Placeholder 3"/>
          <p:cNvSpPr>
            <a:spLocks noGrp="1"/>
          </p:cNvSpPr>
          <p:nvPr>
            <p:ph type="dt" idx="10"/>
          </p:nvPr>
        </p:nvSpPr>
        <p:spPr/>
        <p:txBody>
          <a:bodyPr/>
          <a:lstStyle/>
          <a:p>
            <a:r>
              <a:rPr lang="en-US"/>
              <a:t>Aug.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Aug.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Hybrid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SA1 CR status. </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Review proposals on 320MHz extensions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40106752"/>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Resolution Status for </a:t>
                      </a: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SA1-8000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SA1 (8000+) comments</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152392">
                <a:tc>
                  <a:txBody>
                    <a:bodyPr/>
                    <a:lstStyle/>
                    <a:p>
                      <a:r>
                        <a:rPr lang="en-US" sz="1400" kern="1200" dirty="0">
                          <a:solidFill>
                            <a:schemeClr val="dk1"/>
                          </a:solidFill>
                          <a:latin typeface="+mn-lt"/>
                          <a:ea typeface="+mn-ea"/>
                          <a:cs typeface="+mn-cs"/>
                        </a:rPr>
                        <a:t>11-22-991</a:t>
                      </a:r>
                    </a:p>
                  </a:txBody>
                  <a:tcPr marT="45712" marB="45712"/>
                </a:tc>
                <a:tc>
                  <a:txBody>
                    <a:bodyPr/>
                    <a:lstStyle/>
                    <a:p>
                      <a:r>
                        <a:rPr lang="en-US" sz="1400" kern="1200" dirty="0">
                          <a:solidFill>
                            <a:schemeClr val="dk1"/>
                          </a:solidFill>
                          <a:latin typeface="+mn-lt"/>
                          <a:ea typeface="+mn-ea"/>
                          <a:cs typeface="+mn-cs"/>
                        </a:rPr>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May-July-telecon-minute</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4101642387"/>
                  </a:ext>
                </a:extLst>
              </a:tr>
              <a:tr h="0">
                <a:tc>
                  <a:txBody>
                    <a:bodyPr/>
                    <a:lstStyle/>
                    <a:p>
                      <a:r>
                        <a:rPr lang="en-US" sz="1400" kern="1200" dirty="0">
                          <a:solidFill>
                            <a:schemeClr val="dk1"/>
                          </a:solidFill>
                          <a:latin typeface="+mn-lt"/>
                          <a:ea typeface="+mn-ea"/>
                          <a:cs typeface="+mn-cs"/>
                        </a:rPr>
                        <a:t>11-22-1071</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SA2 comment resolution for two cids</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11-22-1070</a:t>
                      </a:r>
                    </a:p>
                  </a:txBody>
                  <a:tcPr marT="45712" marB="45712"/>
                </a:tc>
                <a:tc>
                  <a:txBody>
                    <a:bodyPr/>
                    <a:lstStyle/>
                    <a:p>
                      <a:r>
                        <a:rPr lang="en-US" sz="1400" kern="1200" dirty="0">
                          <a:solidFill>
                            <a:schemeClr val="dk1"/>
                          </a:solidFill>
                          <a:latin typeface="+mn-lt"/>
                          <a:ea typeface="+mn-ea"/>
                          <a:cs typeface="+mn-cs"/>
                        </a:rPr>
                        <a:t>Rolf de Vegt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 MHz Ranging</a:t>
                      </a:r>
                    </a:p>
                  </a:txBody>
                  <a:tcPr marT="45712" marB="45712"/>
                </a:tc>
                <a:tc>
                  <a:txBody>
                    <a:bodyPr/>
                    <a:lstStyle/>
                    <a:p>
                      <a:r>
                        <a:rPr lang="en-US" sz="1400" kern="1200" dirty="0" err="1">
                          <a:solidFill>
                            <a:schemeClr val="dk1"/>
                          </a:solidFill>
                          <a:latin typeface="+mn-lt"/>
                          <a:ea typeface="+mn-ea"/>
                          <a:cs typeface="+mn-cs"/>
                        </a:rPr>
                        <a:t>generla</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11-22-1075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8000s - Part 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11-22-1022</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Comment Resolution SA1 - 8000s part1</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(Assaf Kasher)</a:t>
            </a:r>
          </a:p>
          <a:p>
            <a:pPr algn="just">
              <a:spcBef>
                <a:spcPct val="20000"/>
              </a:spcBef>
              <a:buFontTx/>
              <a:buChar char="•"/>
            </a:pPr>
            <a:r>
              <a:rPr lang="en-US" altLang="en-US" sz="1600" b="0" dirty="0"/>
              <a:t>Presentation of 11-22-1070 320MHz ranging</a:t>
            </a:r>
          </a:p>
          <a:p>
            <a:pPr algn="just">
              <a:spcBef>
                <a:spcPct val="20000"/>
              </a:spcBef>
              <a:buFontTx/>
              <a:buChar char="•"/>
            </a:pPr>
            <a:r>
              <a:rPr lang="en-US" sz="1600" b="0" dirty="0"/>
              <a:t>Review CR submissions:</a:t>
            </a:r>
          </a:p>
          <a:p>
            <a:pPr lvl="1" algn="just">
              <a:spcBef>
                <a:spcPct val="20000"/>
              </a:spcBef>
              <a:buFontTx/>
              <a:buChar char="•"/>
            </a:pPr>
            <a:r>
              <a:rPr lang="en-US" sz="1200" dirty="0"/>
              <a:t>11-22-1071 - SA2 comment resolution for two cids (Ali Raissinia)</a:t>
            </a:r>
          </a:p>
          <a:p>
            <a:pPr lvl="1" algn="just">
              <a:spcBef>
                <a:spcPct val="20000"/>
              </a:spcBef>
              <a:buFontTx/>
              <a:buChar char="•"/>
            </a:pPr>
            <a:r>
              <a:rPr lang="en-US" sz="1200" dirty="0"/>
              <a:t>11-22-1075-00-00az-comment-resolution-SA1 8000s - Part 2</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77788657"/>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Resolution Status for </a:t>
                      </a: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SA1-8000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SA1 (8000+) comments</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11-22-991</a:t>
                      </a:r>
                    </a:p>
                  </a:txBody>
                  <a:tcPr marT="45712" marB="45712"/>
                </a:tc>
                <a:tc>
                  <a:txBody>
                    <a:bodyPr/>
                    <a:lstStyle/>
                    <a:p>
                      <a:r>
                        <a:rPr lang="en-US" sz="1400" kern="1200" dirty="0">
                          <a:solidFill>
                            <a:schemeClr val="dk1"/>
                          </a:solidFill>
                          <a:latin typeface="+mn-lt"/>
                          <a:ea typeface="+mn-ea"/>
                          <a:cs typeface="+mn-cs"/>
                        </a:rPr>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May-July-telecon-minute</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11-22-1022</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Comment Resolution SA1 - 8000s part1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11-22-1071</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SA2 comment resolution for two cids</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11-22-1070</a:t>
                      </a:r>
                    </a:p>
                  </a:txBody>
                  <a:tcPr marT="45712" marB="45712"/>
                </a:tc>
                <a:tc>
                  <a:txBody>
                    <a:bodyPr/>
                    <a:lstStyle/>
                    <a:p>
                      <a:r>
                        <a:rPr lang="en-US" sz="1400" kern="1200" dirty="0">
                          <a:solidFill>
                            <a:schemeClr val="dk1"/>
                          </a:solidFill>
                          <a:latin typeface="+mn-lt"/>
                          <a:ea typeface="+mn-ea"/>
                          <a:cs typeface="+mn-cs"/>
                        </a:rPr>
                        <a:t>Rolf de Vegt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 MHz Ranging</a:t>
                      </a:r>
                    </a:p>
                  </a:txBody>
                  <a:tcPr marT="45712" marB="45712"/>
                </a:tc>
                <a:tc>
                  <a:txBody>
                    <a:bodyPr/>
                    <a:lstStyle/>
                    <a:p>
                      <a:r>
                        <a:rPr lang="en-US" sz="1400" kern="1200" dirty="0" err="1">
                          <a:solidFill>
                            <a:schemeClr val="dk1"/>
                          </a:solidFill>
                          <a:latin typeface="+mn-lt"/>
                          <a:ea typeface="+mn-ea"/>
                          <a:cs typeface="+mn-cs"/>
                        </a:rPr>
                        <a:t>generla</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D5.0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Conducted 1</a:t>
            </a:r>
            <a:r>
              <a:rPr lang="en-US" baseline="30000" dirty="0"/>
              <a:t>st</a:t>
            </a:r>
            <a:r>
              <a:rPr lang="en-US" dirty="0"/>
              <a:t> SA ballot recirculation.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14 Technical/General comments (see figure).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Total: 65</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Technical: 36</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General: 2</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Editorial: 27</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Aug.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75DF5-D019-CB53-2E69-8F11220C64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7BCB2D-E199-71B9-58C9-8A70221C62F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815D130-2A21-AD3F-2F2A-4D8C476AC9C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A02FE869-8BC8-D86C-D233-D772CF756F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5DF8942-BE0F-AF08-722F-0CCC0D1A502C}"/>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10619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SA2 comment resolution status?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2"/>
              </a:rPr>
              <a:t>https://mentor.ieee.org/802.11/dcn/22/11-22-0946-01-00az-cid-resolution-status-for-tgaz-sa1-8000.xlsx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algn="just">
              <a:spcBef>
                <a:spcPct val="20000"/>
              </a:spcBef>
              <a:buFontTx/>
              <a:buChar char="•"/>
            </a:pPr>
            <a:endParaRPr lang="en-US" altLang="en-US" sz="1600" b="0" dirty="0"/>
          </a:p>
          <a:p>
            <a:pPr algn="just">
              <a:spcBef>
                <a:spcPct val="20000"/>
              </a:spcBef>
              <a:buFontTx/>
              <a:buChar char="•"/>
            </a:pPr>
            <a:r>
              <a:rPr lang="en-US" sz="1600" b="0" dirty="0"/>
              <a:t>Review CR submissions: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3"/>
              </a:rPr>
              <a:t>https://mentor.ieee.org/802.11/dcn/22/11-22-1093-00-00az-resolutions-for-5-technical-cids-in-sa1-8000.docx</a:t>
            </a:r>
            <a:r>
              <a:rPr lang="en-US" sz="1800" u="sng" dirty="0">
                <a:solidFill>
                  <a:srgbClr val="0000FF"/>
                </a:solidFill>
                <a:effectLst/>
                <a:latin typeface="Calibri" panose="020F0502020204030204" pitchFamily="34" charset="0"/>
                <a:ea typeface="Times New Roman" panose="02020603050405020304" pitchFamily="18" charset="0"/>
              </a:rPr>
              <a:t> (</a:t>
            </a:r>
            <a:r>
              <a:rPr lang="en-US" sz="1800" u="sng" dirty="0" err="1">
                <a:solidFill>
                  <a:srgbClr val="0000FF"/>
                </a:solidFill>
                <a:effectLst/>
                <a:latin typeface="Calibri" panose="020F0502020204030204" pitchFamily="34" charset="0"/>
                <a:ea typeface="Times New Roman" panose="02020603050405020304" pitchFamily="18" charset="0"/>
              </a:rPr>
              <a:t>roy</a:t>
            </a:r>
            <a:r>
              <a:rPr lang="en-US" sz="1800" u="sng" dirty="0">
                <a:solidFill>
                  <a:srgbClr val="0000FF"/>
                </a:solidFill>
                <a:effectLst/>
                <a:latin typeface="Calibri" panose="020F0502020204030204" pitchFamily="34" charset="0"/>
                <a:ea typeface="Times New Roman" panose="02020603050405020304" pitchFamily="18" charset="0"/>
              </a:rPr>
              <a:t> want)</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4"/>
              </a:rPr>
              <a:t>https://mentor.ieee.org/802.11/dcn/22/11-22-1085-00-00az-resolutions-for-20-editorial-cids-in-sa1-8000.xlsx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lvl="1" algn="just">
              <a:spcBef>
                <a:spcPct val="20000"/>
              </a:spcBef>
              <a:buFontTx/>
              <a:buChar char="•"/>
            </a:pPr>
            <a:r>
              <a:rPr lang="en-US" sz="1800" u="sng" dirty="0">
                <a:solidFill>
                  <a:srgbClr val="0000FF"/>
                </a:solidFill>
                <a:latin typeface="Calibri" panose="020F0502020204030204" pitchFamily="34" charset="0"/>
                <a:hlinkClick r:id="rId5"/>
              </a:rPr>
              <a:t>https://mentor.ieee.org/802.11/dcn/22/11-22-1099-00-00az-sab1-recirc1-cr.docx</a:t>
            </a:r>
            <a:endParaRPr lang="en-US" sz="1800" u="sng" dirty="0">
              <a:solidFill>
                <a:srgbClr val="0000FF"/>
              </a:solidFill>
              <a:latin typeface="Calibri" panose="020F0502020204030204" pitchFamily="34" charset="0"/>
            </a:endParaRPr>
          </a:p>
          <a:p>
            <a:pPr algn="just">
              <a:spcBef>
                <a:spcPct val="20000"/>
              </a:spcBef>
              <a:buFontTx/>
              <a:buChar char="•"/>
            </a:pPr>
            <a:r>
              <a:rPr lang="en-US" b="0" dirty="0" err="1">
                <a:solidFill>
                  <a:srgbClr val="0000FF"/>
                </a:solidFill>
                <a:latin typeface="Calibri" panose="020F0502020204030204" pitchFamily="34" charset="0"/>
              </a:rPr>
              <a:t>AoB</a:t>
            </a:r>
            <a:endParaRPr lang="en-US"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86318451"/>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11-22-0946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r>
                        <a:rPr lang="en-US" sz="1400" kern="1200" dirty="0">
                          <a:solidFill>
                            <a:schemeClr val="dk1"/>
                          </a:solidFill>
                          <a:latin typeface="+mn-lt"/>
                          <a:ea typeface="+mn-ea"/>
                          <a:cs typeface="+mn-cs"/>
                        </a:rPr>
                        <a:t>cid-resolution-status-for-tgaz-sa1-8000</a:t>
                      </a:r>
                    </a:p>
                  </a:txBody>
                  <a:tcPr marT="45712" marB="45712"/>
                </a:tc>
                <a:tc>
                  <a:txBody>
                    <a:bodyPr/>
                    <a:lstStyle/>
                    <a:p>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4"/>
                  </a:ext>
                </a:extLst>
              </a:tr>
              <a:tr h="0">
                <a:tc>
                  <a:txBody>
                    <a:bodyPr/>
                    <a:lstStyle/>
                    <a:p>
                      <a:r>
                        <a:rPr lang="en-US" sz="1400" dirty="0"/>
                        <a:t>11-22-1093</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resolutions-for-5-technical-cids-in-sa1-8000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5"/>
                  </a:ext>
                </a:extLst>
              </a:tr>
              <a:tr h="0">
                <a:tc>
                  <a:txBody>
                    <a:bodyPr/>
                    <a:lstStyle/>
                    <a:p>
                      <a:r>
                        <a:rPr lang="en-US" sz="1400" dirty="0"/>
                        <a:t>11-22-1085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resolutions-for-20-editorial-cids-in-sa1-8000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6"/>
                  </a:ext>
                </a:extLst>
              </a:tr>
              <a:tr h="0">
                <a:tc>
                  <a:txBody>
                    <a:bodyPr/>
                    <a:lstStyle/>
                    <a:p>
                      <a:r>
                        <a:rPr lang="en-US" sz="1400" dirty="0"/>
                        <a:t>11-22-1099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sab1-recirc1-cr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2800" b="0" dirty="0">
                <a:solidFill>
                  <a:schemeClr val="tx1"/>
                </a:solidFill>
                <a:effectLst/>
                <a:latin typeface="+mj-lt"/>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11-22-1093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202207-07:</a:t>
            </a:r>
            <a:endParaRPr lang="en-US" dirty="0"/>
          </a:p>
          <a:p>
            <a:pPr marL="0" indent="0"/>
            <a:r>
              <a:rPr lang="en-US" sz="2000" b="0" dirty="0"/>
              <a:t>Move to adopt the resolutions depicted by document 11-22-1093r1 for CIDs 8004, 8036, 8039, 8041 (total of 4 CIDs),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67771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11-22-1099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202207-08:</a:t>
            </a:r>
            <a:endParaRPr lang="en-US" dirty="0"/>
          </a:p>
          <a:p>
            <a:pPr marL="0" indent="0"/>
            <a:r>
              <a:rPr lang="en-US" sz="2000" b="0" dirty="0"/>
              <a:t>Move to adopt the resolutions depicted by document 11-22-1099r1 for CIDs 8043, 8074, (total of 2 CIDs), instruct the technical editor to incorporate it in the P802.11az draft and grant the editor editorial license. </a:t>
            </a:r>
          </a:p>
          <a:p>
            <a:pPr marL="0" indent="0"/>
            <a:endParaRPr lang="en-US" sz="2000" b="0" dirty="0"/>
          </a:p>
          <a:p>
            <a:pPr marL="0" indent="0"/>
            <a:r>
              <a:rPr lang="en-US" sz="2000" b="0" dirty="0"/>
              <a:t>Moved: Jonathan Segev</a:t>
            </a:r>
          </a:p>
          <a:p>
            <a:pPr marL="0" indent="0"/>
            <a:r>
              <a:rPr lang="en-US" sz="2000" b="0" dirty="0"/>
              <a:t>Second: Ali Raissinia </a:t>
            </a:r>
          </a:p>
          <a:p>
            <a:pPr marL="0" indent="0"/>
            <a:r>
              <a:rPr lang="en-US" sz="2000" b="0" dirty="0"/>
              <a:t>Results (Y/N/A): Approved by Unanimous Consent</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09627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2022 Electronic meeting and teleconferences running between the July and Sep.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885751" y="1247802"/>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SA2 CR Status – 15min</a:t>
            </a:r>
          </a:p>
          <a:p>
            <a:pPr algn="just">
              <a:spcBef>
                <a:spcPct val="20000"/>
              </a:spcBef>
              <a:buFontTx/>
              <a:buChar char="•"/>
            </a:pPr>
            <a:r>
              <a:rPr lang="en-US" sz="1800" b="0" dirty="0"/>
              <a:t>Review submissions</a:t>
            </a:r>
          </a:p>
          <a:p>
            <a:pPr lvl="1" algn="just">
              <a:spcBef>
                <a:spcPct val="20000"/>
              </a:spcBef>
              <a:buFontTx/>
              <a:buChar char="•"/>
            </a:pPr>
            <a:r>
              <a:rPr lang="en-US" sz="1400" b="0" dirty="0">
                <a:hlinkClick r:id="rId2"/>
              </a:rPr>
              <a:t>https://mentor.ieee.org/802.11/dcn/22/11-22-1022-01-00az-comment-resolution-sa1-8000s-part1.docx</a:t>
            </a:r>
            <a:endParaRPr lang="en-US" sz="1400" dirty="0"/>
          </a:p>
          <a:p>
            <a:pPr lvl="1" algn="just">
              <a:spcBef>
                <a:spcPct val="20000"/>
              </a:spcBef>
              <a:buFontTx/>
              <a:buChar char="•"/>
            </a:pPr>
            <a:r>
              <a:rPr lang="en-US" sz="1400" b="0" dirty="0">
                <a:hlinkClick r:id="rId3"/>
              </a:rPr>
              <a:t>https://mentor.ieee.org/802.11/dcn/22/11-22-1138-01-00az-comment-resolution-cid-8008-8009.docx</a:t>
            </a:r>
            <a:endParaRPr lang="en-US" sz="1400" b="0" dirty="0"/>
          </a:p>
          <a:p>
            <a:pPr lvl="1" algn="just">
              <a:spcBef>
                <a:spcPct val="20000"/>
              </a:spcBef>
              <a:buFontTx/>
              <a:buChar char="•"/>
            </a:pPr>
            <a:r>
              <a:rPr lang="en-US" sz="1400" b="0" dirty="0">
                <a:hlinkClick r:id="rId4"/>
              </a:rPr>
              <a:t>https://mentor.ieee.org/802.11/dcn/22/11-22-1106-00-00az-editorial-cid-resolutions-final-batch-in-sa1-8000.docx</a:t>
            </a:r>
            <a:endParaRPr lang="en-US" sz="1400" b="0" dirty="0"/>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1600" b="0" kern="0" dirty="0"/>
              <a:t>July 20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3</a:t>
            </a:r>
            <a:r>
              <a:rPr lang="en-US" altLang="en-US" sz="1600" b="0" kern="0" baseline="30000" dirty="0"/>
              <a:t>rd* </a:t>
            </a:r>
            <a:r>
              <a:rPr lang="en-US" altLang="en-US" sz="1600" b="0" kern="0" dirty="0"/>
              <a:t>- 13:00-15:00 ET</a:t>
            </a:r>
          </a:p>
          <a:p>
            <a:pPr lvl="1">
              <a:buFont typeface="Arial" panose="020B0604020202020204" pitchFamily="34" charset="0"/>
              <a:buChar char="•"/>
            </a:pPr>
            <a:r>
              <a:rPr lang="en-US" altLang="en-US" sz="1600" b="0" kern="0" dirty="0"/>
              <a:t>August 10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17</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kern="0" dirty="0"/>
              <a:t>August 24</a:t>
            </a:r>
            <a:r>
              <a:rPr lang="en-US" altLang="en-US" sz="1600" kern="0" baseline="30000" dirty="0"/>
              <a:t>th</a:t>
            </a:r>
            <a:r>
              <a:rPr lang="en-US" altLang="en-US" sz="1600" kern="0" dirty="0"/>
              <a:t> - </a:t>
            </a:r>
            <a:r>
              <a:rPr lang="en-US" altLang="en-US" sz="1600" b="0" kern="0" dirty="0"/>
              <a:t> 13:00-15:00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Aug.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Aug.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2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324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77134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throughout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p:txBody>
          <a:bodyPr/>
          <a:lstStyle/>
          <a:p>
            <a:r>
              <a:rPr lang="en-US" dirty="0"/>
              <a:t>TGaz have met for 3 session</a:t>
            </a:r>
          </a:p>
          <a:p>
            <a:r>
              <a:rPr lang="en-US" dirty="0"/>
              <a:t>We have reviewed 11 CR submission</a:t>
            </a:r>
          </a:p>
          <a:p>
            <a:r>
              <a:rPr lang="en-US" dirty="0"/>
              <a:t>Resolved 10 technical and 27 editorial CIDs</a:t>
            </a:r>
          </a:p>
          <a:p>
            <a:r>
              <a:rPr lang="en-US" dirty="0"/>
              <a:t>Reviewed a proposal for 320MHz BW ranging</a:t>
            </a:r>
          </a:p>
          <a:p>
            <a:endParaRPr lang="en-US" dirty="0"/>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010328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14 Technical and General comments which constitutes  35% of the received Technical and General comments received. (Including 14 Technical CIDs resolved before the meeting, </a:t>
            </a:r>
            <a:r>
              <a:rPr lang="en-US" dirty="0">
                <a:highlight>
                  <a:srgbClr val="00FF00"/>
                </a:highlight>
              </a:rPr>
              <a:t>75%</a:t>
            </a:r>
            <a:r>
              <a:rPr lang="en-US" dirty="0"/>
              <a:t> have been resolved)</a:t>
            </a:r>
          </a:p>
          <a:p>
            <a:pPr lvl="1">
              <a:buFont typeface="Arial" panose="020B0604020202020204" pitchFamily="34" charset="0"/>
              <a:buChar char="•"/>
            </a:pPr>
            <a:r>
              <a:rPr lang="en-US" dirty="0"/>
              <a:t>Reviewed and approved resolutions to 27 Editorial which constitutes </a:t>
            </a:r>
            <a:r>
              <a:rPr lang="en-US" dirty="0">
                <a:highlight>
                  <a:srgbClr val="00FF00"/>
                </a:highlight>
              </a:rPr>
              <a:t>100</a:t>
            </a:r>
            <a:r>
              <a:rPr lang="en-US" dirty="0"/>
              <a:t>% of the Editorial comments received.</a:t>
            </a:r>
          </a:p>
          <a:p>
            <a:pPr>
              <a:buFont typeface="Arial" panose="020B0604020202020204" pitchFamily="34" charset="0"/>
              <a:buChar char="•"/>
            </a:pPr>
            <a:r>
              <a:rPr lang="en-US" b="0" dirty="0"/>
              <a:t>Targets towards the September meeting:</a:t>
            </a:r>
          </a:p>
          <a:p>
            <a:pPr lvl="1">
              <a:buFont typeface="Arial" panose="020B0604020202020204" pitchFamily="34" charset="0"/>
              <a:buChar char="•"/>
            </a:pPr>
            <a:r>
              <a:rPr lang="en-US" b="0" dirty="0"/>
              <a:t>Complete response to comments received as part of </a:t>
            </a:r>
            <a:r>
              <a:rPr lang="en-US" dirty="0"/>
              <a:t>P802.11az SAB recirc #1.</a:t>
            </a:r>
          </a:p>
          <a:p>
            <a:pPr lvl="1">
              <a:buFont typeface="Arial" panose="020B0604020202020204" pitchFamily="34" charset="0"/>
              <a:buChar char="•"/>
            </a:pPr>
            <a:r>
              <a:rPr lang="en-US" b="0" dirty="0"/>
              <a:t>Publish new draft D6.0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Aug. 2022</a:t>
            </a:r>
            <a:endParaRPr lang="en-GB" dirty="0"/>
          </a:p>
        </p:txBody>
      </p:sp>
      <p:graphicFrame>
        <p:nvGraphicFramePr>
          <p:cNvPr id="8" name="Chart 7">
            <a:extLst>
              <a:ext uri="{FF2B5EF4-FFF2-40B4-BE49-F238E27FC236}">
                <a16:creationId xmlns:a16="http://schemas.microsoft.com/office/drawing/2014/main" id="{ACE495C2-D59C-3F6D-16B9-DDE94A3F4F1B}"/>
              </a:ext>
            </a:extLst>
          </p:cNvPr>
          <p:cNvGraphicFramePr/>
          <p:nvPr>
            <p:extLst>
              <p:ext uri="{D42A27DB-BD31-4B8C-83A1-F6EECF244321}">
                <p14:modId xmlns:p14="http://schemas.microsoft.com/office/powerpoint/2010/main" val="1165789027"/>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74507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July meeting:</a:t>
            </a:r>
            <a:endParaRPr lang="en-US" sz="2000" b="0" dirty="0"/>
          </a:p>
          <a:p>
            <a:pPr>
              <a:buFont typeface="Arial" panose="020B0604020202020204" pitchFamily="34" charset="0"/>
              <a:buChar char="•"/>
            </a:pPr>
            <a:r>
              <a:rPr lang="en-US" sz="2000" b="0" dirty="0"/>
              <a:t>This meeting is part of the July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https://web.cvent.com/event/5ab3e363-ef4b-45fe-b35d-cd88bf622491/summary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p:txBody>
          <a:bodyPr/>
          <a:lstStyle/>
          <a:p>
            <a:r>
              <a:rPr lang="en-US" dirty="0"/>
              <a:t>August 3</a:t>
            </a:r>
            <a:r>
              <a:rPr lang="en-US" baseline="30000" dirty="0"/>
              <a:t>rd</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a:xfrm>
            <a:off x="914401" y="1740573"/>
            <a:ext cx="10361084" cy="41132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0" dirty="0"/>
              <a:t>Review assignment status 11-22-946 (Roy Want) – 5min</a:t>
            </a:r>
          </a:p>
          <a:p>
            <a:pPr algn="just">
              <a:spcBef>
                <a:spcPct val="20000"/>
              </a:spcBef>
              <a:buFontTx/>
              <a:buChar char="•"/>
            </a:pPr>
            <a:r>
              <a:rPr lang="en-US" sz="1800" b="0" kern="0" dirty="0"/>
              <a:t>Review CR submissions:</a:t>
            </a:r>
          </a:p>
          <a:p>
            <a:pPr lvl="1" algn="just">
              <a:spcBef>
                <a:spcPct val="20000"/>
              </a:spcBef>
              <a:buFontTx/>
              <a:buChar char="•"/>
            </a:pPr>
            <a:r>
              <a:rPr lang="en-US" sz="1400" b="0" kern="0" dirty="0"/>
              <a:t>11-22-1167 Proposed resolution for 1 CID of 11az SAB recirc #1 (Qi Wang) – 15 min</a:t>
            </a:r>
          </a:p>
          <a:p>
            <a:pPr algn="just">
              <a:spcBef>
                <a:spcPct val="20000"/>
              </a:spcBef>
              <a:buFontTx/>
              <a:buChar char="•"/>
            </a:pPr>
            <a:r>
              <a:rPr lang="en-US" sz="1800" b="0" dirty="0"/>
              <a:t>CR as a group (as time permits).</a:t>
            </a:r>
            <a:endParaRPr lang="en-US" sz="1800" b="0" kern="0" dirty="0"/>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46012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0190802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11-22-946</a:t>
                      </a:r>
                    </a:p>
                  </a:txBody>
                  <a:tcPr marT="45712" marB="45712"/>
                </a:tc>
                <a:tc>
                  <a:txBody>
                    <a:bodyPr/>
                    <a:lstStyle/>
                    <a:p>
                      <a:r>
                        <a:rPr lang="en-US" sz="1400" dirty="0"/>
                        <a:t>Roy Want</a:t>
                      </a:r>
                    </a:p>
                  </a:txBody>
                  <a:tcPr marT="45712" marB="45712"/>
                </a:tc>
                <a:tc>
                  <a:txBody>
                    <a:bodyPr/>
                    <a:lstStyle/>
                    <a:p>
                      <a:r>
                        <a:rPr lang="en-US" sz="1400" dirty="0"/>
                        <a:t>Cid resolution status for </a:t>
                      </a:r>
                      <a:r>
                        <a:rPr lang="en-US" sz="1400" dirty="0" err="1"/>
                        <a:t>tgaz</a:t>
                      </a:r>
                      <a:r>
                        <a:rPr lang="en-US" sz="1400" dirty="0"/>
                        <a:t> sa1 8000</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pPr marL="0" algn="l" defTabSz="914400" rtl="0" eaLnBrk="1" latinLnBrk="0" hangingPunct="1"/>
                      <a:r>
                        <a:rPr lang="en-US" sz="1400" kern="1200" dirty="0">
                          <a:solidFill>
                            <a:schemeClr val="dk1"/>
                          </a:solidFill>
                          <a:latin typeface="+mn-lt"/>
                          <a:ea typeface="+mn-ea"/>
                          <a:cs typeface="+mn-cs"/>
                        </a:rPr>
                        <a:t>11-22-1167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 for 1 CID of 11az SAB recirc #1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304655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491764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701370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August 10</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August 17</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August 24</a:t>
            </a:r>
            <a:r>
              <a:rPr lang="en-US" altLang="en-US" sz="2000" b="0" kern="0" baseline="30000" dirty="0"/>
              <a:t>th</a:t>
            </a:r>
            <a:r>
              <a:rPr lang="en-US" altLang="en-US" sz="2000" b="0" kern="0" dirty="0"/>
              <a:t> -  13:00-15:00 ET</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1942137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489020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499181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a:xfrm>
            <a:off x="914401" y="685802"/>
            <a:ext cx="10361084" cy="433144"/>
          </a:xfrm>
        </p:spPr>
        <p:txBody>
          <a:bodyPr/>
          <a:lstStyle/>
          <a:p>
            <a:r>
              <a:rPr lang="en-US" dirty="0"/>
              <a:t>August 10</a:t>
            </a:r>
            <a:r>
              <a:rPr lang="en-US" baseline="30000" dirty="0"/>
              <a:t>th</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a:xfrm>
            <a:off x="263352" y="1340769"/>
            <a:ext cx="11737304" cy="4513018"/>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altLang="en-US" sz="1800" b="0" dirty="0"/>
              <a:t>11-22-946 Update on CR status (Roy Want) (5min)</a:t>
            </a:r>
          </a:p>
          <a:p>
            <a:pPr algn="just">
              <a:spcBef>
                <a:spcPct val="20000"/>
              </a:spcBef>
              <a:buFontTx/>
              <a:buChar char="•"/>
            </a:pPr>
            <a:r>
              <a:rPr lang="en-US" sz="1800" b="0" kern="0" dirty="0"/>
              <a:t>Review CR submissions:</a:t>
            </a:r>
          </a:p>
          <a:p>
            <a:pPr lvl="1" algn="just">
              <a:spcBef>
                <a:spcPct val="20000"/>
              </a:spcBef>
              <a:buFontTx/>
              <a:buChar char="•"/>
            </a:pPr>
            <a:r>
              <a:rPr lang="en-US" sz="1400" b="0" kern="0" dirty="0"/>
              <a:t>11-22-1256 SAB2 Group CR 20220803 meeting (Jonathan Segev) (10min)</a:t>
            </a:r>
          </a:p>
          <a:p>
            <a:pPr lvl="1" algn="just">
              <a:spcBef>
                <a:spcPct val="20000"/>
              </a:spcBef>
              <a:buFontTx/>
              <a:buChar char="•"/>
            </a:pPr>
            <a:r>
              <a:rPr lang="en-US" sz="1400" dirty="0"/>
              <a:t>11-22-1304 SAB2 Phase Shift TOA Feedback CR (Erik Lindskog) (10min)</a:t>
            </a:r>
          </a:p>
          <a:p>
            <a:pPr lvl="1" algn="just">
              <a:spcBef>
                <a:spcPct val="20000"/>
              </a:spcBef>
              <a:buFontTx/>
              <a:buChar char="•"/>
            </a:pPr>
            <a:r>
              <a:rPr lang="en-US" sz="1400" b="0" kern="0" dirty="0"/>
              <a:t>11-22-1323 Comment resolution SA1 8000s part 2 (Christian Berger) (as time permits)</a:t>
            </a:r>
          </a:p>
          <a:p>
            <a:pPr algn="just">
              <a:spcBef>
                <a:spcPct val="20000"/>
              </a:spcBef>
              <a:buFontTx/>
              <a:buChar char="•"/>
            </a:pPr>
            <a:r>
              <a:rPr lang="en-US" sz="1800" b="0" dirty="0"/>
              <a:t>CR as a group (as time permits).</a:t>
            </a:r>
            <a:endParaRPr lang="en-US" sz="1800" b="0" kern="0" dirty="0"/>
          </a:p>
          <a:p>
            <a:pPr algn="just">
              <a:spcBef>
                <a:spcPct val="20000"/>
              </a:spcBef>
              <a:buFontTx/>
              <a:buChar char="•"/>
            </a:pPr>
            <a:r>
              <a:rPr lang="en-US" sz="1800" b="0" kern="0" dirty="0"/>
              <a:t>Consider SA ballot recirculation based on 11-22-898 CR DB (pending CR completion)</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695587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26609459"/>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11-22-1256</a:t>
                      </a:r>
                    </a:p>
                  </a:txBody>
                  <a:tcPr marT="45712" marB="45712"/>
                </a:tc>
                <a:tc>
                  <a:txBody>
                    <a:bodyPr/>
                    <a:lstStyle/>
                    <a:p>
                      <a:r>
                        <a:rPr lang="en-US" sz="1400" kern="1200" dirty="0">
                          <a:solidFill>
                            <a:schemeClr val="dk1"/>
                          </a:solidFill>
                          <a:latin typeface="+mn-lt"/>
                          <a:ea typeface="+mn-ea"/>
                          <a:cs typeface="+mn-cs"/>
                        </a:rPr>
                        <a:t>Jonathan Segev</a:t>
                      </a:r>
                      <a:endParaRPr lang="en-US" sz="1400" dirty="0"/>
                    </a:p>
                  </a:txBody>
                  <a:tcPr marT="45712" marB="45712"/>
                </a:tc>
                <a:tc>
                  <a:txBody>
                    <a:bodyPr/>
                    <a:lstStyle/>
                    <a:p>
                      <a:r>
                        <a:rPr lang="en-US" sz="1400" dirty="0"/>
                        <a:t>SAB2 Group CR 20220803 meeting </a:t>
                      </a:r>
                    </a:p>
                  </a:txBody>
                  <a:tcPr marT="45712" marB="45712"/>
                </a:tc>
                <a:tc>
                  <a:txBody>
                    <a:bodyPr/>
                    <a:lstStyle/>
                    <a:p>
                      <a:r>
                        <a:rPr lang="en-US" sz="1400"/>
                        <a:t>CR</a:t>
                      </a:r>
                      <a:endParaRPr lang="en-US" sz="1400" dirty="0"/>
                    </a:p>
                  </a:txBody>
                  <a:tcPr marT="45712" marB="45712"/>
                </a:tc>
                <a:extLst>
                  <a:ext uri="{0D108BD9-81ED-4DB2-BD59-A6C34878D82A}">
                    <a16:rowId xmlns:a16="http://schemas.microsoft.com/office/drawing/2014/main" val="10006"/>
                  </a:ext>
                </a:extLst>
              </a:tr>
              <a:tr h="0">
                <a:tc>
                  <a:txBody>
                    <a:bodyPr/>
                    <a:lstStyle/>
                    <a:p>
                      <a:pPr marL="0" algn="l" defTabSz="914400" rtl="0" eaLnBrk="1" latinLnBrk="0" hangingPunct="1"/>
                      <a:r>
                        <a:rPr lang="en-US" sz="1400" kern="1200" dirty="0">
                          <a:solidFill>
                            <a:schemeClr val="dk1"/>
                          </a:solidFill>
                          <a:latin typeface="+mn-lt"/>
                          <a:ea typeface="+mn-ea"/>
                          <a:cs typeface="+mn-cs"/>
                        </a:rPr>
                        <a:t>11-22-946</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2 CR Status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dirty="0"/>
                        <a:t>11-22-1304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SAB2 Phase Shift TOA Feedback CR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880534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046912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7687856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August 17</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August 24</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Sep. </a:t>
            </a:r>
            <a:r>
              <a:rPr lang="en-US" altLang="en-US" sz="2000" b="0" kern="0"/>
              <a:t>7</a:t>
            </a:r>
            <a:r>
              <a:rPr lang="en-US" altLang="en-US" sz="2000" b="0" kern="0" baseline="30000"/>
              <a:t>th</a:t>
            </a:r>
            <a:r>
              <a:rPr lang="en-US" altLang="en-US" sz="2000" b="0" kern="0"/>
              <a:t> 	– 	13:00 – 15:00 ET*</a:t>
            </a: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9020087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771551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914134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110230</TotalTime>
  <Words>6625</Words>
  <Application>Microsoft Office PowerPoint</Application>
  <PresentationFormat>Widescreen</PresentationFormat>
  <Paragraphs>1031</Paragraphs>
  <Slides>74</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82" baseType="lpstr">
      <vt:lpstr>Arial</vt:lpstr>
      <vt:lpstr>Calibri</vt:lpstr>
      <vt:lpstr>Monotype Sorts</vt:lpstr>
      <vt:lpstr>Montserrat</vt:lpstr>
      <vt:lpstr>Times</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PowerPoint Presentation</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Hybrid Plenary Meeting Week Agenda</vt:lpstr>
      <vt:lpstr>Submission List for the week</vt:lpstr>
      <vt:lpstr>IEEE Electronic Meeting Week – July 11th </vt:lpstr>
      <vt:lpstr>Submission List for the July 11th meeting</vt:lpstr>
      <vt:lpstr>TGaz Next Generation Positioning</vt:lpstr>
      <vt:lpstr>Motion to adopt text</vt:lpstr>
      <vt:lpstr>Document 11-22-1071r0</vt:lpstr>
      <vt:lpstr>Review Submissions</vt:lpstr>
      <vt:lpstr>PowerPoint Presentation</vt:lpstr>
      <vt:lpstr>IEEE Electronic Meeting slot – July 12th</vt:lpstr>
      <vt:lpstr>Submission List for the July. 12th meeting</vt:lpstr>
      <vt:lpstr>11-22-1085-01-00az-resolutions-for-20-editorial-cids-in-sa1-8000</vt:lpstr>
      <vt:lpstr>11-22-1093 </vt:lpstr>
      <vt:lpstr>11-22-1099 </vt:lpstr>
      <vt:lpstr>PowerPoint Presentation</vt:lpstr>
      <vt:lpstr>PowerPoint Presentation</vt:lpstr>
      <vt:lpstr>IEEE Electronic Meeting Week – July 14th </vt:lpstr>
      <vt:lpstr>11-22-1106</vt:lpstr>
      <vt:lpstr>11-22-1138</vt:lpstr>
      <vt:lpstr>11-22-1022</vt:lpstr>
      <vt:lpstr>Scheduled TGaz CRC telecons</vt:lpstr>
      <vt:lpstr>Timeline – previously approved</vt:lpstr>
      <vt:lpstr>Timeline – updated</vt:lpstr>
      <vt:lpstr>Progress Made throughout the meeting</vt:lpstr>
      <vt:lpstr>July Progress and Targets Towards the Sep. Meeting</vt:lpstr>
      <vt:lpstr>PowerPoint Presentation</vt:lpstr>
      <vt:lpstr>August 3rd TGaz CRC Telecon</vt:lpstr>
      <vt:lpstr>Submission List for the March 29th meeting</vt:lpstr>
      <vt:lpstr>Review Submissions</vt:lpstr>
      <vt:lpstr>Submission pipeline</vt:lpstr>
      <vt:lpstr>Scheduled TGaz CRC telecons</vt:lpstr>
      <vt:lpstr>PowerPoint Presentation</vt:lpstr>
      <vt:lpstr>PowerPoint Presentation</vt:lpstr>
      <vt:lpstr>August 10th TGaz CRC Telecon</vt:lpstr>
      <vt:lpstr>Submission List for the March 29th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718</cp:revision>
  <cp:lastPrinted>1601-01-01T00:00:00Z</cp:lastPrinted>
  <dcterms:created xsi:type="dcterms:W3CDTF">2018-08-06T10:28:59Z</dcterms:created>
  <dcterms:modified xsi:type="dcterms:W3CDTF">2022-08-10T18:58:17Z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