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62" r:id="rId5"/>
    <p:sldId id="266" r:id="rId6"/>
    <p:sldId id="263" r:id="rId7"/>
    <p:sldId id="265" r:id="rId8"/>
    <p:sldId id="267" r:id="rId9"/>
    <p:sldId id="268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A6E3E-A2DE-49C4-BA29-6B3B02E17EFC}" v="2" dt="2022-08-01T14:34:20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44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802.11-22/0832r6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ly.io/resources/articles/what-is-gdp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ly.io/resources/articles/ccp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Verbiage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71546"/>
              </p:ext>
            </p:extLst>
          </p:nvPr>
        </p:nvGraphicFramePr>
        <p:xfrm>
          <a:off x="981075" y="2416175"/>
          <a:ext cx="102330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6175"/>
                        <a:ext cx="1023302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7B2-9A22-4023-ACDC-D45E666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992F-9DEE-4AC9-A28F-713EB281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SP-2</a:t>
            </a:r>
          </a:p>
          <a:p>
            <a:r>
              <a:rPr lang="en-US" dirty="0"/>
              <a:t>TG802.11bh shall define MIB attributes which shall be utilized to capture higher layer decisions and utilize the MIB attributes as control mechanism(s) for Device ID support and mechanisms.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r>
              <a:rPr lang="en-US" dirty="0"/>
              <a:t>General Consent Yes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C0B91-5484-416A-B04C-70E611339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57E6-CA5C-42F7-AAC7-3BB086847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E7B40-CE18-4735-9794-6DD2D092B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7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Std 802.11-2020</a:t>
            </a:r>
          </a:p>
          <a:p>
            <a:r>
              <a:rPr lang="en-GB" dirty="0"/>
              <a:t>IEEE P802.11be/D2.0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– Slight Text Changes.</a:t>
            </a:r>
          </a:p>
          <a:p>
            <a:r>
              <a:rPr lang="en-US" sz="1400" b="0" dirty="0"/>
              <a:t>R2 – Fix errors, and typos.  Modification to Straw Polls.</a:t>
            </a:r>
          </a:p>
          <a:p>
            <a:r>
              <a:rPr lang="en-US" sz="1400" b="0" dirty="0"/>
              <a:t>R3 – Modification to Straw Poll #2 &amp; # 3 Text</a:t>
            </a:r>
          </a:p>
          <a:p>
            <a:r>
              <a:rPr lang="en-US" sz="1400" b="0" dirty="0"/>
              <a:t>R4 – Define MIB Types necessary (Slide 8)</a:t>
            </a:r>
          </a:p>
          <a:p>
            <a:r>
              <a:rPr lang="en-US" sz="1400" b="0" dirty="0"/>
              <a:t>R5 – Combine Straw Poll 1 &amp; 2 into a multi select.  Expand text in the MIB Definitions slide.  SP 2 now deals with MIBs</a:t>
            </a:r>
          </a:p>
          <a:p>
            <a:r>
              <a:rPr lang="en-US" sz="1400" b="0" dirty="0"/>
              <a:t>R6 – Text Changes and consensus on 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presentation and discussion on </a:t>
            </a:r>
            <a:r>
              <a:rPr lang="en-GB" i="1" dirty="0"/>
              <a:t>User “Opt-In” </a:t>
            </a:r>
            <a:r>
              <a:rPr lang="en-GB" dirty="0"/>
              <a:t>and possible replacement text for this term in the 802.11bh specification additions.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 requests MIB definition(s) for tracking the </a:t>
            </a:r>
            <a:r>
              <a:rPr lang="en-GB" i="1" dirty="0"/>
              <a:t>User “Opt-In” </a:t>
            </a:r>
            <a:r>
              <a:rPr lang="en-GB" dirty="0"/>
              <a:t>selection.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Opt-in / Opt-out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Privacy laws like the General Data Protection Regulation (</a:t>
            </a:r>
            <a:r>
              <a:rPr lang="en-US" dirty="0">
                <a:hlinkClick r:id="rId3"/>
              </a:rPr>
              <a:t>GDPR</a:t>
            </a:r>
            <a:r>
              <a:rPr lang="en-US" dirty="0"/>
              <a:t>) and the California Consumer Privacy Act (</a:t>
            </a:r>
            <a:r>
              <a:rPr lang="en-US" dirty="0">
                <a:hlinkClick r:id="rId4"/>
              </a:rPr>
              <a:t>CCPA</a:t>
            </a:r>
            <a:r>
              <a:rPr lang="en-US" dirty="0"/>
              <a:t>) revolve around requirements mandating that businesses get users to </a:t>
            </a:r>
            <a:r>
              <a:rPr lang="en-US" b="1" dirty="0"/>
              <a:t>opt in or opt out </a:t>
            </a:r>
            <a:r>
              <a:rPr lang="en-US" dirty="0"/>
              <a:t>of certain data collection and processing activities.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In </a:t>
            </a:r>
            <a:r>
              <a:rPr lang="en-US" dirty="0"/>
              <a:t>means that a user will take a positive action to provide consent.</a:t>
            </a:r>
          </a:p>
          <a:p>
            <a:pPr marL="857250" lvl="2" indent="0"/>
            <a:r>
              <a:rPr lang="en-US" dirty="0"/>
              <a:t>The most common way to implement opt-in methods is through </a:t>
            </a:r>
            <a:r>
              <a:rPr lang="en-US" b="1" dirty="0"/>
              <a:t>checkboxes. </a:t>
            </a:r>
            <a:r>
              <a:rPr lang="en-US" dirty="0"/>
              <a:t>When presented with a checkbox, the user must take action to check the box, which denotes their consent.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Out </a:t>
            </a:r>
            <a:r>
              <a:rPr lang="en-US" dirty="0"/>
              <a:t>means a user takes no action to provide consent or removes previously given consent. The most common methods are: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NOT check a box </a:t>
            </a:r>
            <a:r>
              <a:rPr lang="en-US" dirty="0"/>
              <a:t>(default action) denoting no consent is given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UNCHECK a box -- </a:t>
            </a:r>
            <a:r>
              <a:rPr lang="en-US" dirty="0"/>
              <a:t>to remove previously given consent for the option.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Due to privacy concerns and device tracking,  802.11bh must decode whether the user has provided consent to allow their device to be identified within 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This compelled the use of </a:t>
            </a:r>
            <a:r>
              <a:rPr lang="en-GB" sz="2000" i="1" dirty="0"/>
              <a:t>Opt-In</a:t>
            </a:r>
            <a:r>
              <a:rPr lang="en-GB" sz="2000" dirty="0"/>
              <a:t> in many of the use cases and in the text this group has been considering.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the current 802.11-2020 standard, I have found no explicit text which speaks to this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Searches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User ---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closest I found was User Agreed Values in the IEEE Dictionary.  However, this does not have the same connotation.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3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802.11be D2.0 contains the following text in 4.5.13 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An AP MLD or a non-AP MLD invokes EPCS priority access on-demand </a:t>
            </a:r>
            <a:r>
              <a:rPr lang="en-US" sz="18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instructed to do so by a higher layer function, such as an authorized user or a managed service provider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detects the need for priority. The process for detecting the need for EPCS priority access by the higher layer function is outside the scope of this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 has taken the stance that user interactions and higher layer functions are not addressed in the standard but does allow for them.</a:t>
            </a:r>
          </a:p>
          <a:p>
            <a:pPr algn="just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3E0-E642-420F-ACF1-AA5D024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317D-EAEC-439A-B025-44C02A71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working documents the following suggestions are proposed: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b="1" i="1" dirty="0"/>
              <a:t>User ‘Opt-In’ / ‘Opt-Out’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Opt-In – User chooses to participate 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Opt-Out –User has </a:t>
            </a:r>
            <a:r>
              <a:rPr lang="en-US" b="1" i="1" dirty="0"/>
              <a:t>not</a:t>
            </a:r>
            <a:r>
              <a:rPr lang="en-US" dirty="0"/>
              <a:t> chosen to participate 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Note:  </a:t>
            </a:r>
            <a:r>
              <a:rPr lang="en-US" dirty="0"/>
              <a:t>Opt-Out should be the default.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Define or utilize different verbiage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“Agrees / Has not Agreed”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“Allows / Has not Allowed”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Use Generic Text based on outside decisions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ECB1-B3D5-43FC-8BDD-B9AA55E81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1C-709B-4445-AF6B-170A07BC27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D351C-B548-4299-B904-D34DC5E16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E11B-C123-47FD-B59B-A5AB19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EA67-AB7C-4D30-AA4D-427C2ADB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MIB to indicate a STA implementation’s capability to utilize Device 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 ID Capability support (true/false) – e.g. dot11DeviceIDImplemented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MIB to indicate a User Selection per SSID to utilize Device 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Acceptance to utilize Device ID (true/false) – e.g. dot11DeviceIDActivated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Default is false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actual Device ID per SSID could be stored as part of this MIB structure.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MIB could also be utilized in the text.  For example: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 dot11DeviceIDActivted is true, then the STA “may”, “should”, “must”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985CC-DFE4-438C-92AD-A6DDA75AA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A5A2-6AE1-439C-9A93-D1DD1CDF2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E5D9-9954-4241-A307-6FD67A0795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07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SP-1 – Select one of the following: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define and utilize the term(s) User </a:t>
            </a:r>
            <a:r>
              <a:rPr lang="en-US" i="1" dirty="0"/>
              <a:t>“Opt-In/”Opt-Out” </a:t>
            </a:r>
            <a:r>
              <a:rPr lang="en-US" dirty="0"/>
              <a:t>as part of this working group and in its proposed text. 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define text other than User </a:t>
            </a:r>
            <a:r>
              <a:rPr lang="en-US" i="1" dirty="0"/>
              <a:t>“Opt-In/Opt-Out” </a:t>
            </a:r>
            <a:r>
              <a:rPr lang="en-US" dirty="0"/>
              <a:t>as part of this working group and its proposed text i.e. “User Agrees/Disagrees”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utilize generic terms such as may, shall, should etc. to denote the same concept(s) in conjunction with MIB definitions.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General Consent -- 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8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7468</TotalTime>
  <Words>974</Words>
  <Application>Microsoft Office PowerPoint</Application>
  <PresentationFormat>Widescreen</PresentationFormat>
  <Paragraphs>130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Opt-In Verbiage</vt:lpstr>
      <vt:lpstr>Revisions</vt:lpstr>
      <vt:lpstr>Abstract</vt:lpstr>
      <vt:lpstr>Definition of Opt-in / Opt-out</vt:lpstr>
      <vt:lpstr>Additional Points</vt:lpstr>
      <vt:lpstr>Additional Points</vt:lpstr>
      <vt:lpstr>Suggestions</vt:lpstr>
      <vt:lpstr>Additional Actions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 In Verbiage</dc:title>
  <dc:creator>Lumbatis, Kurt</dc:creator>
  <cp:lastModifiedBy>Lumbatis, Kurt</cp:lastModifiedBy>
  <cp:revision>7</cp:revision>
  <cp:lastPrinted>1601-01-01T00:00:00Z</cp:lastPrinted>
  <dcterms:created xsi:type="dcterms:W3CDTF">2022-06-03T17:49:22Z</dcterms:created>
  <dcterms:modified xsi:type="dcterms:W3CDTF">2022-08-02T15:10:38Z</dcterms:modified>
</cp:coreProperties>
</file>