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80" r:id="rId9"/>
    <p:sldId id="279" r:id="rId10"/>
    <p:sldId id="259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>
      <p:cViewPr varScale="1">
        <p:scale>
          <a:sx n="156" d="100"/>
          <a:sy n="156" d="100"/>
        </p:scale>
        <p:origin x="108" y="28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802.11-22/0792r3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792-03-0000-ec-report-p802-11-2020-cor1-to-sa-ballot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EC report for sending P802.11-2020/Cor1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2022-06-06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730272"/>
              </p:ext>
            </p:extLst>
          </p:nvPr>
        </p:nvGraphicFramePr>
        <p:xfrm>
          <a:off x="990600" y="2413000"/>
          <a:ext cx="10212388" cy="248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r:id="rId4" imgW="10467360" imgH="2540160" progId="Word.Document.8">
                  <p:embed/>
                </p:oleObj>
              </mc:Choice>
              <mc:Fallback>
                <p:oleObj name="Document" r:id="rId4" imgW="10467360" imgH="254016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13000"/>
                        <a:ext cx="10212388" cy="2481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72AD4-96C3-459F-B1B3-1C52E5C7E7A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01EDA1-DD65-42C2-A6CD-D578FDAC041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Robert Stacey, Intel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6B126-7287-45AB-A9F7-DF081A11B6E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1526-C849-41FE-96B6-C87A8AB86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ballot series details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239A2C2-3AAC-4AE7-BD28-C40C8595E0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097067"/>
              </p:ext>
            </p:extLst>
          </p:nvPr>
        </p:nvGraphicFramePr>
        <p:xfrm>
          <a:off x="914402" y="1981200"/>
          <a:ext cx="5583766" cy="4261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0515">
                  <a:extLst>
                    <a:ext uri="{9D8B030D-6E8A-4147-A177-3AD203B41FA5}">
                      <a16:colId xmlns:a16="http://schemas.microsoft.com/office/drawing/2014/main" val="1479574990"/>
                    </a:ext>
                  </a:extLst>
                </a:gridCol>
                <a:gridCol w="1035193">
                  <a:extLst>
                    <a:ext uri="{9D8B030D-6E8A-4147-A177-3AD203B41FA5}">
                      <a16:colId xmlns:a16="http://schemas.microsoft.com/office/drawing/2014/main" val="3284679674"/>
                    </a:ext>
                  </a:extLst>
                </a:gridCol>
                <a:gridCol w="909714">
                  <a:extLst>
                    <a:ext uri="{9D8B030D-6E8A-4147-A177-3AD203B41FA5}">
                      <a16:colId xmlns:a16="http://schemas.microsoft.com/office/drawing/2014/main" val="592471048"/>
                    </a:ext>
                  </a:extLst>
                </a:gridCol>
                <a:gridCol w="878344">
                  <a:extLst>
                    <a:ext uri="{9D8B030D-6E8A-4147-A177-3AD203B41FA5}">
                      <a16:colId xmlns:a16="http://schemas.microsoft.com/office/drawing/2014/main" val="1070975164"/>
                    </a:ext>
                  </a:extLst>
                </a:gridCol>
              </a:tblGrid>
              <a:tr h="3745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P802.11-2020 Cor1 Ballot Series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LB262</a:t>
                      </a:r>
                      <a:b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 (D1.0)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LB265</a:t>
                      </a:r>
                      <a:b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(D2.1)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ctr"/>
                </a:tc>
                <a:extLst>
                  <a:ext uri="{0D108BD9-81ED-4DB2-BD59-A6C34878D82A}">
                    <a16:rowId xmlns:a16="http://schemas.microsoft.com/office/drawing/2014/main" val="2139681810"/>
                  </a:ext>
                </a:extLst>
              </a:tr>
              <a:tr h="179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Approve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291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3844832665"/>
                  </a:ext>
                </a:extLst>
              </a:tr>
              <a:tr h="179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Disapprove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4066010799"/>
                  </a:ext>
                </a:extLst>
              </a:tr>
              <a:tr h="156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Abstain - Lack of expertise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14301458"/>
                  </a:ext>
                </a:extLst>
              </a:tr>
              <a:tr h="5572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Invalid (disapprove w/o comment)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565856555"/>
                  </a:ext>
                </a:extLst>
              </a:tr>
              <a:tr h="282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Invalid abstain - Lack of time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731806888"/>
                  </a:ext>
                </a:extLst>
              </a:tr>
              <a:tr h="282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In valid abstain – Other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376756891"/>
                  </a:ext>
                </a:extLst>
              </a:tr>
              <a:tr h="171687"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100" b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147649994"/>
                  </a:ext>
                </a:extLst>
              </a:tr>
              <a:tr h="156079"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100" b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524156323"/>
                  </a:ext>
                </a:extLst>
              </a:tr>
              <a:tr h="156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Approval percentage (&gt;75%)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98.86%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effectLst/>
                        </a:rPr>
                        <a:t> </a:t>
                      </a:r>
                      <a:endParaRPr lang="en-US" sz="9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439871802"/>
                  </a:ext>
                </a:extLst>
              </a:tr>
              <a:tr h="156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Disapproval percentage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1.14%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161934885"/>
                  </a:ext>
                </a:extLst>
              </a:tr>
              <a:tr h="1638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Abstain percentage (&lt;30%)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8.02%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7.05%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effectLst/>
                        </a:rPr>
                        <a:t> </a:t>
                      </a:r>
                      <a:endParaRPr lang="en-US" sz="9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3152426643"/>
                  </a:ext>
                </a:extLst>
              </a:tr>
              <a:tr h="156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Pool = Voters - Ex-officio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511</a:t>
                      </a:r>
                      <a:endParaRPr lang="en-US" sz="11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825888516"/>
                  </a:ext>
                </a:extLst>
              </a:tr>
              <a:tr h="1950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Return rate (&gt;50%)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60.94%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65.82%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>
                          <a:effectLst/>
                        </a:rPr>
                        <a:t> </a:t>
                      </a:r>
                      <a:endParaRPr lang="en-US" sz="9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120929176"/>
                  </a:ext>
                </a:extLst>
              </a:tr>
              <a:tr h="173768"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100" b="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390665678"/>
                  </a:ext>
                </a:extLst>
              </a:tr>
              <a:tr h="2029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Ballot duration (days)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4117546245"/>
                  </a:ext>
                </a:extLst>
              </a:tr>
              <a:tr h="2185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Ballot open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15-Mar-22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17-May-22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1030132043"/>
                  </a:ext>
                </a:extLst>
              </a:tr>
              <a:tr h="156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Ballot close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14-Apr-22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1-Jun-22</a:t>
                      </a:r>
                      <a:endParaRPr lang="en-US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9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1796558"/>
                  </a:ext>
                </a:extLst>
              </a:tr>
              <a:tr h="195099"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32531076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3D0E8-5CF5-44E0-BA4B-E487891C5D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DD142-AB65-4E3B-A31C-9EE010271F8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0740ED-ADAC-4E97-BE11-C267085F17E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69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9EEC8-E494-49D6-968E-227A7C333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 262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159CF-E2DA-4309-93A4-48881D247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total of 9 comments received from 5 voters</a:t>
            </a:r>
          </a:p>
          <a:p>
            <a:r>
              <a:rPr lang="en-US" dirty="0"/>
              <a:t>The primary issue identified was an error in the range of reserved values for the Extended RSN Capabilities element</a:t>
            </a:r>
          </a:p>
          <a:p>
            <a:r>
              <a:rPr lang="en-US" dirty="0"/>
              <a:t>Two comments were essentially seeking clarity in how the rows in the table roll up from 802.11-2020 and its amendments</a:t>
            </a:r>
          </a:p>
          <a:p>
            <a:r>
              <a:rPr lang="en-US" dirty="0"/>
              <a:t>All comments have been resolved to the satisfaction of the commenters and changes included in D2.1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640E1-271D-44F9-8722-9679FB12A79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4C09F-D2E8-47BC-96A0-64B380DF37A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0CC6A5-7FB1-49DA-8D83-D15AC3FCF09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728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06AEF-EC8D-42F2-8A12-F920E6C9B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 265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D6F92-8CFE-4CE4-BE77-AA427BD10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comments received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0E62A-FB64-43CA-A10D-1EFC2EF628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EB18C-F925-4100-8566-1A2432383F9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FF2B7F-6BE7-46B3-A0CB-31945491BE6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963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10DF8-7115-4FB0-A289-37EEFB2CC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 SA Mandatory Editorial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2C3B0-0D3A-4B6D-932C-2F5D4EE5D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802.11 Mandatory draft review (MDR) not needed</a:t>
            </a:r>
          </a:p>
          <a:p>
            <a:pPr>
              <a:buFontTx/>
              <a:buChar char="-"/>
            </a:pPr>
            <a:r>
              <a:rPr lang="en-US" dirty="0"/>
              <a:t>Single page of technical content</a:t>
            </a:r>
          </a:p>
          <a:p>
            <a:pPr>
              <a:buFontTx/>
              <a:buChar char="-"/>
            </a:pPr>
            <a:r>
              <a:rPr lang="en-US" dirty="0"/>
              <a:t>Prepared by WG editor familiar with editorial requirements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/>
            <a:r>
              <a:rPr lang="en-US" dirty="0"/>
              <a:t>Submitted for MEC, awaiting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EFB6D-8DA4-4AB1-863A-1E6216C993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EC30C-CC92-4A37-A876-02529397217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81149B-560E-4C9E-9D72-3C063A77B60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105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P802.11-2020/Cor1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0467"/>
              </p:ext>
            </p:extLst>
          </p:nvPr>
        </p:nvGraphicFramePr>
        <p:xfrm>
          <a:off x="1271464" y="2060848"/>
          <a:ext cx="9505056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680520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</a:t>
                      </a:r>
                      <a:r>
                        <a:rPr lang="en-US" baseline="0" dirty="0"/>
                        <a:t>WG ballot (D1.0)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 15,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 14,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Recirc WG ballot (D2.1)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17,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1, 2022 (15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622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</a:t>
                      </a:r>
                      <a:r>
                        <a:rPr lang="en-US" baseline="0" dirty="0"/>
                        <a:t> Approval for SA Ballot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7,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SA Ballot (D2.1)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7,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7, 2022 (30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Oct.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to SASB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CBF64-C7BD-499C-AB5D-7FDBF883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motion: P802.11-2020/Cor 1 D2.1 to SA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9AE72-1CB7-4851-925C-967B63BF4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Motion</a:t>
            </a:r>
          </a:p>
          <a:p>
            <a:pPr lvl="1"/>
            <a:r>
              <a:rPr lang="en-GB" dirty="0"/>
              <a:t>Approve sending IEEE P802.11-2020/Cor1/D2.1 to SA Ballot conditional on MEC not finding any issues</a:t>
            </a:r>
          </a:p>
          <a:p>
            <a:pPr lvl="1"/>
            <a:r>
              <a:rPr lang="en-US" dirty="0"/>
              <a:t>See </a:t>
            </a:r>
            <a:r>
              <a:rPr lang="en-US" dirty="0">
                <a:hlinkClick r:id="rId2"/>
              </a:rPr>
              <a:t>https://mentor.ieee.org/802.11/dcn/22/11-22-0792-03-0000-ec-report-p802-11-2020-cor1-to-sa-ballot.pptx</a:t>
            </a:r>
            <a:r>
              <a:rPr lang="en-US" dirty="0"/>
              <a:t> for supporting documentation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Moved: Stacey</a:t>
            </a:r>
          </a:p>
          <a:p>
            <a:pPr lvl="1"/>
            <a:r>
              <a:rPr lang="en-US" dirty="0"/>
              <a:t>Seconded: Rosdahl</a:t>
            </a:r>
          </a:p>
          <a:p>
            <a:pPr lvl="1"/>
            <a:r>
              <a:rPr lang="en-US" dirty="0"/>
              <a:t>WG11 result (to SA Ballot and Report): (Y/N/A) 121-0-26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62E92-0FA6-4D0A-B503-DCEBA15D65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08CAB-5814-45CF-9714-F835B64E82E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0139A0-C8A3-4EDB-99F9-5FBEB6949F5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621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D99616218D054EA63C510D5C3ED3A7" ma:contentTypeVersion="13" ma:contentTypeDescription="Create a new document." ma:contentTypeScope="" ma:versionID="9088c02c015a5ae6094a345e86c0e1ae">
  <xsd:schema xmlns:xsd="http://www.w3.org/2001/XMLSchema" xmlns:xs="http://www.w3.org/2001/XMLSchema" xmlns:p="http://schemas.microsoft.com/office/2006/metadata/properties" xmlns:ns3="23347348-f209-4824-a23a-1433d5a4d5f5" xmlns:ns4="5d48a4fd-b80d-4fe1-b239-a49a0c8fe0fd" targetNamespace="http://schemas.microsoft.com/office/2006/metadata/properties" ma:root="true" ma:fieldsID="0203ac7f69cc6692272b6eeae0d61c95" ns3:_="" ns4:_="">
    <xsd:import namespace="23347348-f209-4824-a23a-1433d5a4d5f5"/>
    <xsd:import namespace="5d48a4fd-b80d-4fe1-b239-a49a0c8fe0f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47348-f209-4824-a23a-1433d5a4d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48a4fd-b80d-4fe1-b239-a49a0c8fe0f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04785E-67BB-4305-9B97-6021308D188E}">
  <ds:schemaRefs>
    <ds:schemaRef ds:uri="23347348-f209-4824-a23a-1433d5a4d5f5"/>
    <ds:schemaRef ds:uri="http://schemas.microsoft.com/office/2006/metadata/properties"/>
    <ds:schemaRef ds:uri="http://purl.org/dc/terms/"/>
    <ds:schemaRef ds:uri="http://schemas.microsoft.com/office/2006/documentManagement/types"/>
    <ds:schemaRef ds:uri="5d48a4fd-b80d-4fe1-b239-a49a0c8fe0fd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1AF8EE4-B00A-41DD-9B69-99C984DD6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347348-f209-4824-a23a-1433d5a4d5f5"/>
    <ds:schemaRef ds:uri="5d48a4fd-b80d-4fe1-b239-a49a0c8fe0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8BF55D-B36D-4C6C-8902-4C438DCE57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13644</TotalTime>
  <Words>468</Words>
  <Application>Microsoft Office PowerPoint</Application>
  <PresentationFormat>Widescreen</PresentationFormat>
  <Paragraphs>121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Times New Roman</vt:lpstr>
      <vt:lpstr>Office Theme</vt:lpstr>
      <vt:lpstr>Document</vt:lpstr>
      <vt:lpstr>EC report for sending P802.11-2020/Cor1 to SA ballot</vt:lpstr>
      <vt:lpstr>WG ballot series details</vt:lpstr>
      <vt:lpstr>LB 262 comments</vt:lpstr>
      <vt:lpstr>LB 265 comments</vt:lpstr>
      <vt:lpstr>IEEE SA Mandatory Editorial Coordination</vt:lpstr>
      <vt:lpstr>P802.11-2020/Cor1 Timeline</vt:lpstr>
      <vt:lpstr>EC motion: P802.11-2020/Cor 1 D2.1 to SA Ballot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Stacey, Robert</dc:creator>
  <cp:keywords>CTPClassification=CTP_PUBLIC:VisualMarkings=, CTPClassification=CTP_NT</cp:keywords>
  <cp:lastModifiedBy>Stacey, Robert</cp:lastModifiedBy>
  <cp:revision>216</cp:revision>
  <cp:lastPrinted>1601-01-01T00:00:00Z</cp:lastPrinted>
  <dcterms:created xsi:type="dcterms:W3CDTF">2018-05-02T19:26:26Z</dcterms:created>
  <dcterms:modified xsi:type="dcterms:W3CDTF">2022-06-06T17:09:33Z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b31d2a93-48ab-4433-a33b-4408480a8ecd</vt:lpwstr>
  </property>
  <property fmtid="{D5CDD505-2E9C-101B-9397-08002B2CF9AE}" pid="3" name="CTP_TimeStamp">
    <vt:lpwstr>2020-07-06 15:50:08Z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  <property fmtid="{D5CDD505-2E9C-101B-9397-08002B2CF9AE}" pid="8" name="ContentTypeId">
    <vt:lpwstr>0x0101005AD99616218D054EA63C510D5C3ED3A7</vt:lpwstr>
  </property>
</Properties>
</file>