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2</a:t>
            </a:r>
            <a:r>
              <a:rPr dirty="0"/>
              <a:t>/</a:t>
            </a:r>
            <a:r>
              <a:rPr lang="en-US" dirty="0"/>
              <a:t>0790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40999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March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May 2022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775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three during this interim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1 technical submission on proposed requirements based on the use cases and issues in doc 21/641.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continued to review the accumulated proposed requirements for consensus and motioned those requirements where we found consensus.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 updated Requirements document will be posted as 21/1848r8 updated per discussions.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was not updated during this session.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9amEDT.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May 26,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2,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9,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June 16, 9am-10amEDT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1C2679-F38E-134C-A5C2-381F3E4E10AF}"/>
              </a:ext>
            </a:extLst>
          </p:cNvPr>
          <p:cNvSpPr txBox="1"/>
          <p:nvPr/>
        </p:nvSpPr>
        <p:spPr>
          <a:xfrm>
            <a:off x="6209243" y="4677093"/>
            <a:ext cx="309635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342900" marR="0" indent="-3429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June 23, 9am-10amEDT</a:t>
            </a:r>
          </a:p>
          <a:p>
            <a:pPr marL="342900" marR="0" indent="-3429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b="1" dirty="0"/>
              <a:t>June 30, 9am-10amEDT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</a:t>
            </a:r>
            <a:r>
              <a:rPr lang="en-US" dirty="0">
                <a:solidFill>
                  <a:schemeClr val="tx1"/>
                </a:solidFill>
              </a:rPr>
              <a:t>February </a:t>
            </a:r>
            <a:r>
              <a:rPr lang="en-US" dirty="0"/>
              <a:t>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284</Words>
  <Application>Microsoft Macintosh PowerPoint</Application>
  <PresentationFormat>Widescreen</PresentationFormat>
  <Paragraphs>49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May 2022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14</cp:revision>
  <dcterms:modified xsi:type="dcterms:W3CDTF">2022-05-16T14:20:33Z</dcterms:modified>
</cp:coreProperties>
</file>