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1" r:id="rId4"/>
    <p:sldId id="262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18" autoAdjust="0"/>
    <p:restoredTop sz="96283"/>
  </p:normalViewPr>
  <p:slideViewPr>
    <p:cSldViewPr snapToGrid="0">
      <p:cViewPr varScale="1">
        <p:scale>
          <a:sx n="194" d="100"/>
          <a:sy n="194" d="100"/>
        </p:scale>
        <p:origin x="384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802.11-22/0772r1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Resolutions for Figures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2022-06-14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proposed resolutions for figures.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Figure 12-55e (CID 3119)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  <p:pic>
        <p:nvPicPr>
          <p:cNvPr id="12" name="図 11" descr="ダイアグラム&#10;&#10;自動的に生成された説明">
            <a:extLst>
              <a:ext uri="{FF2B5EF4-FFF2-40B4-BE49-F238E27FC236}">
                <a16:creationId xmlns:a16="http://schemas.microsoft.com/office/drawing/2014/main" id="{D98FDEAA-2FBD-7151-29A3-4E3F6E4466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80" y="1751014"/>
            <a:ext cx="7418374" cy="403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65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ECCD72-CAAD-B66B-1988-E91799F94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Table 9-397b</a:t>
            </a:r>
            <a:endParaRPr kumimoji="1" lang="ja-JP" altLang="en-US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FEC0301A-3D17-5E28-2341-5D75F04914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109974"/>
              </p:ext>
            </p:extLst>
          </p:nvPr>
        </p:nvGraphicFramePr>
        <p:xfrm>
          <a:off x="3404293" y="2198288"/>
          <a:ext cx="467010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1412188836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815639848"/>
                    </a:ext>
                  </a:extLst>
                </a:gridCol>
                <a:gridCol w="2071053">
                  <a:extLst>
                    <a:ext uri="{9D8B030D-6E8A-4147-A177-3AD203B41FA5}">
                      <a16:colId xmlns:a16="http://schemas.microsoft.com/office/drawing/2014/main" val="1347080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Value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Algorithm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Certificate Present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266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604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Pre-negotiated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89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Digital Signature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95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3-255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683153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B58D30-3A10-F2B0-24D6-C862203A59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A4C03E-B0E5-9B89-83A9-7B0AA93257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B844136-B12C-500B-1554-CE1CD7B70C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630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89990</TotalTime>
  <Words>112</Words>
  <Application>Microsoft Macintosh PowerPoint</Application>
  <PresentationFormat>ワイド画面</PresentationFormat>
  <Paragraphs>42</Paragraphs>
  <Slides>4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テーマ</vt:lpstr>
      <vt:lpstr>文書</vt:lpstr>
      <vt:lpstr>Resolutions for Figures</vt:lpstr>
      <vt:lpstr>Abstract</vt:lpstr>
      <vt:lpstr>Figure 12-55e (CID 3119)</vt:lpstr>
      <vt:lpstr>Table 9-397b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207</cp:revision>
  <cp:lastPrinted>1601-01-01T00:00:00Z</cp:lastPrinted>
  <dcterms:created xsi:type="dcterms:W3CDTF">2019-03-11T15:18:40Z</dcterms:created>
  <dcterms:modified xsi:type="dcterms:W3CDTF">2022-06-11T14:38:28Z</dcterms:modified>
</cp:coreProperties>
</file>