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2489" r:id="rId44"/>
    <p:sldId id="2456" r:id="rId45"/>
    <p:sldId id="2457" r:id="rId46"/>
    <p:sldId id="2458" r:id="rId47"/>
    <p:sldId id="2488" r:id="rId48"/>
    <p:sldId id="2487" r:id="rId49"/>
    <p:sldId id="2486" r:id="rId50"/>
    <p:sldId id="2490" r:id="rId51"/>
    <p:sldId id="2491" r:id="rId52"/>
    <p:sldId id="2492" r:id="rId53"/>
    <p:sldId id="2493" r:id="rId54"/>
    <p:sldId id="2494" r:id="rId55"/>
    <p:sldId id="2495" r:id="rId56"/>
    <p:sldId id="2496"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June 22nd - TGaz Telecon" id="{594A7552-B389-4690-A594-5F9C642B8B76}">
          <p14:sldIdLst>
            <p14:sldId id="2489"/>
            <p14:sldId id="2456"/>
            <p14:sldId id="2457"/>
            <p14:sldId id="2458"/>
            <p14:sldId id="2488"/>
            <p14:sldId id="2487"/>
            <p14:sldId id="2486"/>
          </p14:sldIdLst>
        </p14:section>
        <p14:section name="June 29th - TGaz Telecon" id="{AC3FBFEC-F337-40F3-825D-9A445E7B8887}">
          <p14:sldIdLst>
            <p14:sldId id="2490"/>
            <p14:sldId id="2491"/>
            <p14:sldId id="2492"/>
            <p14:sldId id="2493"/>
            <p14:sldId id="2494"/>
            <p14:sldId id="2495"/>
            <p14:sldId id="249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685484-5B99-4013-A853-8D103DB1FE21}" v="1" dt="2022-06-28T20:56:24.675"/>
    <p1510:client id="{817F5BB4-07C4-43CF-9ED2-667A304883A7}" v="3" dt="2022-06-29T16:13:42.04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29" d="100"/>
          <a:sy n="129" d="100"/>
        </p:scale>
        <p:origin x="144" y="35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June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22</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recirculation CID assignment (Roy Want) – as needed</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51256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2234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4551184"/>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97433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4751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4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29</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11-22-0929 Comment resolution SA1 8000s (Christian </a:t>
            </a:r>
            <a:r>
              <a:rPr lang="en-US" sz="1400" b="0" kern="0" dirty="0" err="1"/>
              <a:t>Beger</a:t>
            </a:r>
            <a:r>
              <a:rPr lang="en-US" sz="1400" b="0" kern="0" dirty="0"/>
              <a:t>)</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80509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11-22-929</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b="0" kern="0" dirty="0"/>
                        <a:t>Comment resolution SA1 8000s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July </a:t>
            </a:r>
            <a:r>
              <a:rPr lang="en-US" altLang="en-US" sz="2000" b="0" kern="0" dirty="0"/>
              <a:t>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107036</TotalTime>
  <Words>6041</Words>
  <Application>Microsoft Office PowerPoint</Application>
  <PresentationFormat>Widescreen</PresentationFormat>
  <Paragraphs>935</Paragraphs>
  <Slides>66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June 22nd TGaz CRC Telecon</vt:lpstr>
      <vt:lpstr>Submission List for the March 23rd meeting</vt:lpstr>
      <vt:lpstr>Review Submissions</vt:lpstr>
      <vt:lpstr>Submission pipeline</vt:lpstr>
      <vt:lpstr>Scheduled TGaz CRC telecons</vt:lpstr>
      <vt:lpstr>PowerPoint Presentation</vt:lpstr>
      <vt:lpstr>PowerPoint Presentation</vt:lpstr>
      <vt:lpstr>June 29nd TGaz CRC Telecon</vt:lpstr>
      <vt:lpstr>Submission List for the March 29th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2022-06-29T16:15:42Z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