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686" r:id="rId32"/>
    <p:sldId id="2372" r:id="rId33"/>
    <p:sldId id="687" r:id="rId34"/>
    <p:sldId id="688" r:id="rId35"/>
    <p:sldId id="2375" r:id="rId36"/>
    <p:sldId id="2376" r:id="rId37"/>
    <p:sldId id="2400" r:id="rId38"/>
    <p:sldId id="2391" r:id="rId39"/>
    <p:sldId id="2401" r:id="rId40"/>
    <p:sldId id="2392" r:id="rId41"/>
    <p:sldId id="709" r:id="rId42"/>
    <p:sldId id="315" r:id="rId43"/>
    <p:sldId id="312" r:id="rId44"/>
    <p:sldId id="318" r:id="rId45"/>
    <p:sldId id="472" r:id="rId46"/>
    <p:sldId id="473" r:id="rId47"/>
    <p:sldId id="474" r:id="rId48"/>
    <p:sldId id="480" r:id="rId49"/>
    <p:sldId id="259" r:id="rId50"/>
    <p:sldId id="260" r:id="rId51"/>
    <p:sldId id="261"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0th - May IEEE electronic meeting" id="{DE843586-E506-4D30-A655-52B441F0114A}">
          <p14:sldIdLst>
            <p14:sldId id="690"/>
            <p14:sldId id="694"/>
            <p14:sldId id="2404"/>
            <p14:sldId id="2405"/>
            <p14:sldId id="679"/>
            <p14:sldId id="680"/>
          </p14:sldIdLst>
        </p14:section>
        <p14:section name="May 12th - May IEEE electronic meeting" id="{347EDFAB-725B-4685-8406-804F1F654820}">
          <p14:sldIdLst>
            <p14:sldId id="686"/>
            <p14:sldId id="2372"/>
            <p14:sldId id="687"/>
            <p14:sldId id="688"/>
            <p14:sldId id="2375"/>
            <p14:sldId id="2376"/>
            <p14:sldId id="2400"/>
            <p14:sldId id="2391"/>
            <p14:sldId id="2401"/>
            <p14:sldId id="2392"/>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6EC968-35F4-4B93-874B-76B2B8E8CA44}" v="4" dt="2022-05-10T17:55:21.96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6807" autoAdjust="0"/>
  </p:normalViewPr>
  <p:slideViewPr>
    <p:cSldViewPr>
      <p:cViewPr varScale="1">
        <p:scale>
          <a:sx n="123" d="100"/>
          <a:sy n="123" d="100"/>
        </p:scale>
        <p:origin x="34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F6EC968-35F4-4B93-874B-76B2B8E8CA44}"/>
    <pc:docChg chg="custSel modSld modMainMaster">
      <pc:chgData name="Segev, Jonathan" userId="7c67a1b0-8725-4553-8055-0888dbcaef94" providerId="ADAL" clId="{5F6EC968-35F4-4B93-874B-76B2B8E8CA44}" dt="2022-05-10T18:02:59.145" v="494" actId="20577"/>
      <pc:docMkLst>
        <pc:docMk/>
      </pc:docMkLst>
      <pc:sldChg chg="modSp mod">
        <pc:chgData name="Segev, Jonathan" userId="7c67a1b0-8725-4553-8055-0888dbcaef94" providerId="ADAL" clId="{5F6EC968-35F4-4B93-874B-76B2B8E8CA44}" dt="2022-05-10T17:55:11.473" v="442" actId="2161"/>
        <pc:sldMkLst>
          <pc:docMk/>
          <pc:sldMk cId="1606978152" sldId="345"/>
        </pc:sldMkLst>
        <pc:graphicFrameChg chg="mod modGraphic">
          <ac:chgData name="Segev, Jonathan" userId="7c67a1b0-8725-4553-8055-0888dbcaef94" providerId="ADAL" clId="{5F6EC968-35F4-4B93-874B-76B2B8E8CA44}" dt="2022-05-10T17:55:11.473" v="442" actId="2161"/>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F6EC968-35F4-4B93-874B-76B2B8E8CA44}" dt="2022-05-10T17:41:56.523" v="32" actId="20577"/>
        <pc:sldMkLst>
          <pc:docMk/>
          <pc:sldMk cId="4011216508" sldId="569"/>
        </pc:sldMkLst>
        <pc:spChg chg="mod">
          <ac:chgData name="Segev, Jonathan" userId="7c67a1b0-8725-4553-8055-0888dbcaef94" providerId="ADAL" clId="{5F6EC968-35F4-4B93-874B-76B2B8E8CA44}" dt="2022-05-10T17:41:56.523" v="32" actId="20577"/>
          <ac:spMkLst>
            <pc:docMk/>
            <pc:sldMk cId="4011216508" sldId="569"/>
            <ac:spMk id="3" creationId="{00000000-0000-0000-0000-000000000000}"/>
          </ac:spMkLst>
        </pc:spChg>
      </pc:sldChg>
      <pc:sldChg chg="modSp mod">
        <pc:chgData name="Segev, Jonathan" userId="7c67a1b0-8725-4553-8055-0888dbcaef94" providerId="ADAL" clId="{5F6EC968-35F4-4B93-874B-76B2B8E8CA44}" dt="2022-05-10T18:02:59.145" v="494" actId="20577"/>
        <pc:sldMkLst>
          <pc:docMk/>
          <pc:sldMk cId="2279493781" sldId="690"/>
        </pc:sldMkLst>
        <pc:spChg chg="mod">
          <ac:chgData name="Segev, Jonathan" userId="7c67a1b0-8725-4553-8055-0888dbcaef94" providerId="ADAL" clId="{5F6EC968-35F4-4B93-874B-76B2B8E8CA44}" dt="2022-05-10T17:47:58.414" v="161" actId="5793"/>
          <ac:spMkLst>
            <pc:docMk/>
            <pc:sldMk cId="2279493781" sldId="690"/>
            <ac:spMk id="2" creationId="{00000000-0000-0000-0000-000000000000}"/>
          </ac:spMkLst>
        </pc:spChg>
        <pc:spChg chg="mod">
          <ac:chgData name="Segev, Jonathan" userId="7c67a1b0-8725-4553-8055-0888dbcaef94" providerId="ADAL" clId="{5F6EC968-35F4-4B93-874B-76B2B8E8CA44}" dt="2022-05-10T18:02:59.145" v="494" actId="20577"/>
          <ac:spMkLst>
            <pc:docMk/>
            <pc:sldMk cId="2279493781" sldId="690"/>
            <ac:spMk id="3" creationId="{00000000-0000-0000-0000-000000000000}"/>
          </ac:spMkLst>
        </pc:spChg>
      </pc:sldChg>
      <pc:sldChg chg="modSp">
        <pc:chgData name="Segev, Jonathan" userId="7c67a1b0-8725-4553-8055-0888dbcaef94" providerId="ADAL" clId="{5F6EC968-35F4-4B93-874B-76B2B8E8CA44}" dt="2022-05-10T17:55:21.964" v="443"/>
        <pc:sldMkLst>
          <pc:docMk/>
          <pc:sldMk cId="3473345634" sldId="694"/>
        </pc:sldMkLst>
        <pc:graphicFrameChg chg="mod">
          <ac:chgData name="Segev, Jonathan" userId="7c67a1b0-8725-4553-8055-0888dbcaef94" providerId="ADAL" clId="{5F6EC968-35F4-4B93-874B-76B2B8E8CA44}" dt="2022-05-10T17:55:21.964" v="443"/>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F6EC968-35F4-4B93-874B-76B2B8E8CA44}" dt="2022-05-10T17:32:10.351" v="9" actId="6549"/>
        <pc:sldMkLst>
          <pc:docMk/>
          <pc:sldMk cId="1968720319" sldId="2366"/>
        </pc:sldMkLst>
        <pc:spChg chg="mod">
          <ac:chgData name="Segev, Jonathan" userId="7c67a1b0-8725-4553-8055-0888dbcaef94" providerId="ADAL" clId="{5F6EC968-35F4-4B93-874B-76B2B8E8CA44}" dt="2022-05-10T17:32:10.351" v="9" actId="6549"/>
          <ac:spMkLst>
            <pc:docMk/>
            <pc:sldMk cId="1968720319" sldId="2366"/>
            <ac:spMk id="3" creationId="{00000000-0000-0000-0000-000000000000}"/>
          </ac:spMkLst>
        </pc:spChg>
      </pc:sldChg>
      <pc:sldMasterChg chg="modSp mod">
        <pc:chgData name="Segev, Jonathan" userId="7c67a1b0-8725-4553-8055-0888dbcaef94" providerId="ADAL" clId="{5F6EC968-35F4-4B93-874B-76B2B8E8CA44}" dt="2022-05-10T17:31:40.107" v="1" actId="20577"/>
        <pc:sldMasterMkLst>
          <pc:docMk/>
          <pc:sldMasterMk cId="0" sldId="2147483648"/>
        </pc:sldMasterMkLst>
        <pc:spChg chg="mod">
          <ac:chgData name="Segev, Jonathan" userId="7c67a1b0-8725-4553-8055-0888dbcaef94" providerId="ADAL" clId="{5F6EC968-35F4-4B93-874B-76B2B8E8CA44}" dt="2022-05-10T17:31:40.107"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76</c:v>
                </c:pt>
                <c:pt idx="1">
                  <c:v>0</c:v>
                </c:pt>
                <c:pt idx="2">
                  <c:v>0</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802.11-22/607r1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2022-06-09</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Electronic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dirty="0"/>
              <a:t>TG Vice chair and secretary affirmation.</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completion and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113377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11-22-198</a:t>
                      </a:r>
                    </a:p>
                  </a:txBody>
                  <a:tcPr marT="45712" marB="45712"/>
                </a:tc>
                <a:tc>
                  <a:txBody>
                    <a:bodyPr/>
                    <a:lstStyle/>
                    <a:p>
                      <a:r>
                        <a:rPr lang="en-US" sz="1400" dirty="0"/>
                        <a:t>Roy Want</a:t>
                      </a:r>
                    </a:p>
                  </a:txBody>
                  <a:tcPr marT="45712" marB="45712"/>
                </a:tc>
                <a:tc>
                  <a:txBody>
                    <a:bodyPr/>
                    <a:lstStyle/>
                    <a:p>
                      <a:r>
                        <a:rPr lang="en-US" sz="1400" dirty="0"/>
                        <a:t>CID resolution status for SA#1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7217</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11-22-198 SAB Comment Resolution Status (Roy Want)</a:t>
            </a:r>
          </a:p>
          <a:p>
            <a:pPr algn="just">
              <a:spcBef>
                <a:spcPct val="20000"/>
              </a:spcBef>
              <a:buFontTx/>
              <a:buChar char="•"/>
            </a:pPr>
            <a:r>
              <a:rPr lang="en-US" altLang="en-US" sz="1600" b="0" dirty="0"/>
              <a:t>11-22-607 TG Vice chair </a:t>
            </a:r>
            <a:r>
              <a:rPr lang="en-US" altLang="en-US" sz="1600" b="0"/>
              <a:t>and secretary affirmation </a:t>
            </a:r>
            <a:r>
              <a:rPr lang="en-US" altLang="en-US" sz="1600" b="0" dirty="0"/>
              <a:t>(Jonathan Segev)</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sz="1600" b="0" dirty="0"/>
              <a:t>Review CR submissions:</a:t>
            </a:r>
          </a:p>
          <a:p>
            <a:pPr lvl="1" algn="just">
              <a:spcBef>
                <a:spcPct val="20000"/>
              </a:spcBef>
              <a:buFontTx/>
              <a:buChar char="•"/>
            </a:pPr>
            <a:r>
              <a:rPr lang="en-US" sz="1400" b="0" dirty="0"/>
              <a:t>11-22-695 Comment Resolution SA1 - CID 7300, 7343 and 7353 (Niranjan Grandhe) – 30min</a:t>
            </a:r>
          </a:p>
          <a:p>
            <a:pPr lvl="1" algn="just">
              <a:spcBef>
                <a:spcPct val="20000"/>
              </a:spcBef>
              <a:buFontTx/>
              <a:buChar char="•"/>
            </a:pPr>
            <a:r>
              <a:rPr lang="en-US" sz="1400" dirty="0"/>
              <a:t>11-22-712 </a:t>
            </a:r>
            <a:r>
              <a:rPr lang="en-US" sz="1400" kern="1200" dirty="0">
                <a:solidFill>
                  <a:schemeClr val="dk1"/>
                </a:solidFill>
                <a:cs typeface="+mn-cs"/>
              </a:rPr>
              <a:t>CR sab1 CID 7209 Secure LTF detection (Tianyu Wu) – 40min</a:t>
            </a:r>
          </a:p>
          <a:p>
            <a:pPr lvl="1" algn="just">
              <a:spcBef>
                <a:spcPct val="20000"/>
              </a:spcBef>
              <a:buFontTx/>
              <a:buChar char="•"/>
            </a:pPr>
            <a:r>
              <a:rPr lang="en-US" sz="1400" kern="1200" dirty="0">
                <a:solidFill>
                  <a:schemeClr val="dk1"/>
                </a:solidFill>
                <a:latin typeface="+mn-lt"/>
                <a:ea typeface="+mn-ea"/>
                <a:cs typeface="+mn-cs"/>
              </a:rPr>
              <a:t>11-22-735 SAB Phase shift TOA feedback CR (Erik Lindskog)</a:t>
            </a:r>
          </a:p>
          <a:p>
            <a:pPr lvl="1" algn="just">
              <a:spcBef>
                <a:spcPct val="20000"/>
              </a:spcBef>
              <a:buFontTx/>
              <a:buChar char="•"/>
            </a:pPr>
            <a:r>
              <a:rPr lang="en-US" sz="1400" b="0" dirty="0"/>
              <a:t>11-22-696 </a:t>
            </a:r>
            <a:r>
              <a:rPr lang="en-US" sz="1400" kern="1200" dirty="0">
                <a:solidFill>
                  <a:schemeClr val="dk1"/>
                </a:solidFill>
                <a:latin typeface="+mn-lt"/>
                <a:ea typeface="+mn-ea"/>
                <a:cs typeface="+mn-cs"/>
              </a:rPr>
              <a:t>Comment resolution SA1 TXVECTOR (Christian Berger) – 25min </a:t>
            </a:r>
          </a:p>
          <a:p>
            <a:pPr algn="just">
              <a:spcBef>
                <a:spcPct val="20000"/>
              </a:spcBef>
              <a:buFontTx/>
              <a:buChar char="•"/>
            </a:pPr>
            <a:r>
              <a:rPr lang="en-US" sz="1600" b="0" dirty="0"/>
              <a:t>Do group CR for any remaining CIDs 7254, 7295(G), 7217(T)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306146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a:t>
            </a:r>
            <a:r>
              <a:rPr lang="en-US" altLang="en-US"/>
              <a:t>of May 2022 </a:t>
            </a:r>
            <a:r>
              <a:rPr lang="en-US" altLang="en-US" dirty="0"/>
              <a:t>Electronic meeting and teleconferences running between the May and July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895112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 – 15min</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6</a:t>
            </a:r>
            <a:r>
              <a:rPr lang="en-US" altLang="en-US" sz="2000" b="0" kern="0" baseline="30000" dirty="0"/>
              <a:t>th</a:t>
            </a:r>
            <a:endParaRPr lang="en-US" altLang="en-US" sz="2000" b="0" kern="0" dirty="0"/>
          </a:p>
          <a:p>
            <a:pPr>
              <a:buFont typeface="Arial" panose="020B0604020202020204" pitchFamily="34" charset="0"/>
              <a:buChar char="•"/>
            </a:pPr>
            <a:r>
              <a:rPr lang="en-US" altLang="en-US" sz="2000" b="0" kern="0" dirty="0"/>
              <a:t>March 	13</a:t>
            </a:r>
            <a:r>
              <a:rPr lang="en-US" altLang="en-US" sz="2000" b="0" kern="0" baseline="30000" dirty="0"/>
              <a:t>th</a:t>
            </a:r>
            <a:r>
              <a:rPr lang="en-US" altLang="en-US" sz="2000" b="0" kern="0" dirty="0"/>
              <a:t> </a:t>
            </a:r>
          </a:p>
          <a:p>
            <a:pPr>
              <a:buFont typeface="Arial" panose="020B0604020202020204" pitchFamily="34" charset="0"/>
              <a:buChar char="•"/>
            </a:pPr>
            <a:r>
              <a:rPr lang="en-US" altLang="en-US" sz="2000" b="0" kern="0" dirty="0"/>
              <a:t>March 	20</a:t>
            </a:r>
            <a:r>
              <a:rPr lang="en-US" altLang="en-US" sz="2000" b="0" kern="0" baseline="30000" dirty="0"/>
              <a:t>th</a:t>
            </a:r>
            <a:r>
              <a:rPr lang="en-US" altLang="en-US" sz="2000" b="0" kern="0" dirty="0"/>
              <a: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 Technical and General comments which constitutes  ?% of the received Technical and General comments received.</a:t>
            </a:r>
          </a:p>
          <a:p>
            <a:pPr lvl="1">
              <a:buFont typeface="Arial" panose="020B0604020202020204" pitchFamily="34" charset="0"/>
              <a:buChar char="•"/>
            </a:pPr>
            <a:r>
              <a:rPr lang="en-US" dirty="0"/>
              <a:t>Reviewed and approved resolutions to ? Editorial which constitutes ?% of the Editorial comments received.</a:t>
            </a:r>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response to comments received as part of </a:t>
            </a:r>
            <a:r>
              <a:rPr lang="en-US" dirty="0"/>
              <a:t>P802.11az SAB #1.</a:t>
            </a:r>
          </a:p>
          <a:p>
            <a:pPr lvl="1">
              <a:buFont typeface="Arial" panose="020B0604020202020204" pitchFamily="34" charset="0"/>
              <a:buChar char="•"/>
            </a:pPr>
            <a:r>
              <a:rPr lang="en-US" b="0" dirty="0"/>
              <a:t>Publish new draft D5.0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3631213665"/>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105436</TotalTime>
  <Words>5187</Words>
  <Application>Microsoft Office PowerPoint</Application>
  <PresentationFormat>Widescreen</PresentationFormat>
  <Paragraphs>757</Paragraphs>
  <Slides>51</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Electronic Interim Meeting Week Agenda</vt:lpstr>
      <vt:lpstr>Submission List for the week</vt:lpstr>
      <vt:lpstr>IEEE Electronic Meeting Week – May 10th </vt:lpstr>
      <vt:lpstr>Submission List for the May 10th meeting</vt:lpstr>
      <vt:lpstr>TGaz Next Generation Positioning</vt:lpstr>
      <vt:lpstr>TG Vice Chair Affirmation</vt:lpstr>
      <vt:lpstr>Review Submissions</vt:lpstr>
      <vt:lpstr>PowerPoint Presentation</vt:lpstr>
      <vt:lpstr>IEEE Electronic Meeting slot – May 12th</vt:lpstr>
      <vt:lpstr>Submission List for the Nov. 8th meeting</vt:lpstr>
      <vt:lpstr>PowerPoint Presentation</vt:lpstr>
      <vt:lpstr>PowerPoint Presentation</vt:lpstr>
      <vt:lpstr>IEEE Electronic Meeting Week – March 14th </vt:lpstr>
      <vt:lpstr>Review Submissions</vt:lpstr>
      <vt:lpstr>Scheduled TGaz CRC telecons</vt:lpstr>
      <vt:lpstr>Timeline – previously approved</vt:lpstr>
      <vt:lpstr>Timeline – updated</vt:lpstr>
      <vt:lpstr>March Progress and Targets Towards the March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2022-05-10T18:03:06Z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