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76" dt="2022-05-12T01:04:33.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2T01:14:06.456" v="3049" actId="20577"/>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01:13:33.873" v="3047" actId="20577"/>
        <pc:sldMkLst>
          <pc:docMk/>
          <pc:sldMk cId="1452931425" sldId="338"/>
        </pc:sldMkLst>
        <pc:spChg chg="mod">
          <ac:chgData name="Alfred Asterjadhi" userId="39de57b9-85c0-4fd1-aaac-8ca2b6560ad0" providerId="ADAL" clId="{E22CD4EF-417E-4B6E-9D38-F386018525A9}" dt="2022-05-11T20:37:00.947" v="2824"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01:13:33.873" v="3047"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2T01:03:02.513" v="2925" actId="20577"/>
        <pc:sldMkLst>
          <pc:docMk/>
          <pc:sldMk cId="3061888515" sldId="345"/>
        </pc:sldMkLst>
        <pc:spChg chg="mod">
          <ac:chgData name="Alfred Asterjadhi" userId="39de57b9-85c0-4fd1-aaac-8ca2b6560ad0" providerId="ADAL" clId="{E22CD4EF-417E-4B6E-9D38-F386018525A9}" dt="2022-05-12T01:03:02.513" v="2925"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2T01:14:06.456" v="3049" actId="20577"/>
        <pc:sldMasterMkLst>
          <pc:docMk/>
          <pc:sldMasterMk cId="0" sldId="2147483648"/>
        </pc:sldMasterMkLst>
        <pc:spChg chg="mod">
          <ac:chgData name="Alfred Asterjadhi" userId="39de57b9-85c0-4fd1-aaac-8ca2b6560ad0" providerId="ADAL" clId="{E22CD4EF-417E-4B6E-9D38-F386018525A9}" dt="2022-05-12T01:14:06.456" v="3049"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2-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749-00-00be-mac-cr-miscellaneous-no-dcns.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1-00be-cc36-cr-for-35-2-1-1.docx" TargetMode="External"/><Relationship Id="rId5" Type="http://schemas.openxmlformats.org/officeDocument/2006/relationships/hyperlink" Target="https://mentor.ieee.org/802.11/dcn/22/11-22-0540-05-00be-cr-for-nstr-mobile-ap-mlo-part3.docx" TargetMode="External"/><Relationship Id="rId4" Type="http://schemas.openxmlformats.org/officeDocument/2006/relationships/hyperlink" Target="https://mentor.ieee.org/802.11/dcn/22/11-22-0200-02-00be-cc36-cr-for-qos-characteristics-element.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hlinkClick r:id="rId2"/>
              </a:rPr>
              <a:t>269r1</a:t>
            </a:r>
            <a:r>
              <a:rPr lang="en-GB" sz="1000" dirty="0"/>
              <a:t> CID 5944 discussion								Li-Hsiang Sun         [1C  10’ SP]</a:t>
            </a:r>
          </a:p>
          <a:p>
            <a:pPr lvl="1">
              <a:buFont typeface="Arial" panose="020B0604020202020204" pitchFamily="34" charset="0"/>
              <a:buChar char="•"/>
            </a:pPr>
            <a:r>
              <a:rPr lang="en-GB" sz="1000" dirty="0">
                <a:hlinkClick r:id="rId3"/>
              </a:rPr>
              <a:t>599r5</a:t>
            </a:r>
            <a:r>
              <a:rPr lang="en-GB" sz="1000" dirty="0"/>
              <a:t>  </a:t>
            </a:r>
            <a:r>
              <a:rPr lang="en-US" sz="1000" dirty="0"/>
              <a:t>CR for Miscellaneous CIDs part II						</a:t>
            </a:r>
            <a:r>
              <a:rPr lang="en-GB" sz="1000" dirty="0"/>
              <a:t>Po-Kai Huang	      [4C  10’ SP]</a:t>
            </a:r>
          </a:p>
          <a:p>
            <a:pPr lvl="1">
              <a:buFont typeface="Arial" panose="020B0604020202020204" pitchFamily="34" charset="0"/>
              <a:buChar char="•"/>
            </a:pPr>
            <a:r>
              <a:rPr lang="en-US" sz="1000" dirty="0">
                <a:hlinkClick r:id="rId4"/>
              </a:rPr>
              <a:t>1111r15</a:t>
            </a:r>
            <a:r>
              <a:rPr lang="en-US" sz="1000" dirty="0"/>
              <a:t> MLD Architecture Part 2							Mark Hamilton        [5C  10’ SP]</a:t>
            </a:r>
            <a:endParaRPr lang="en-GB" sz="1000" dirty="0"/>
          </a:p>
          <a:p>
            <a:pPr lvl="1">
              <a:buFont typeface="Arial" panose="020B0604020202020204" pitchFamily="34" charset="0"/>
              <a:buChar char="•"/>
            </a:pPr>
            <a:r>
              <a:rPr lang="en-GB" sz="1000" dirty="0">
                <a:hlinkClick r:id="rId5"/>
              </a:rPr>
              <a:t>683r1</a:t>
            </a:r>
            <a:r>
              <a:rPr lang="en-GB" sz="1000" dirty="0"/>
              <a:t> CC36-CR-for-Clause-35.7.2							Arik Klein	       [3C    10’]</a:t>
            </a:r>
          </a:p>
          <a:p>
            <a:pPr lvl="1">
              <a:buFont typeface="Arial" panose="020B0604020202020204" pitchFamily="34" charset="0"/>
              <a:buChar char="•"/>
            </a:pPr>
            <a:r>
              <a:rPr lang="en-GB" sz="1000" dirty="0">
                <a:hlinkClick r:id="rId6"/>
              </a:rPr>
              <a:t>684r0</a:t>
            </a:r>
            <a:r>
              <a:rPr lang="en-GB" sz="1000" dirty="0"/>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hlinkClick r:id="rId7"/>
              </a:rPr>
              <a:t>742r0</a:t>
            </a:r>
            <a:r>
              <a:rPr lang="en-GB" sz="1000" dirty="0"/>
              <a:t> cc36-cr-for-cids-35-11-3 							Yonggang Fan         [1C     5’]</a:t>
            </a:r>
            <a:endParaRPr lang="en-US" sz="1000" dirty="0"/>
          </a:p>
          <a:p>
            <a:pPr lvl="1">
              <a:buFont typeface="Arial" panose="020B0604020202020204" pitchFamily="34" charset="0"/>
              <a:buChar char="•"/>
            </a:pPr>
            <a:r>
              <a:rPr lang="en-GB" sz="1000" dirty="0">
                <a:solidFill>
                  <a:srgbClr val="FF0000"/>
                </a:solidFill>
                <a:hlinkClick r:id="rId8"/>
              </a:rPr>
              <a:t>750r0</a:t>
            </a:r>
            <a:r>
              <a:rPr lang="en-GB" sz="1000" dirty="0"/>
              <a:t> CR for 7727									Xiaofei WANG       [1C      5’]</a:t>
            </a:r>
          </a:p>
          <a:p>
            <a:pPr>
              <a:buFont typeface="Arial" panose="020B0604020202020204" pitchFamily="34" charset="0"/>
              <a:buChar char="•"/>
            </a:pPr>
            <a:r>
              <a:rPr lang="en-GB" sz="1100" dirty="0"/>
              <a:t>Motions: </a:t>
            </a:r>
            <a:r>
              <a:rPr lang="en-GB" sz="1100" dirty="0">
                <a:hlinkClick r:id="rId9"/>
              </a:rPr>
              <a:t>1982r73</a:t>
            </a:r>
            <a:r>
              <a:rPr lang="en-GB" sz="1100" dirty="0"/>
              <a:t> </a:t>
            </a:r>
            <a:r>
              <a:rPr lang="en-GB" sz="1100" b="0" dirty="0"/>
              <a:t>(includes submissions in Post-Q state) – during second hour</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GB" sz="1200" dirty="0">
                <a:hlinkClick r:id="rId2"/>
              </a:rPr>
              <a:t>704r0</a:t>
            </a:r>
            <a:r>
              <a:rPr lang="en-GB" sz="1200" dirty="0"/>
              <a:t> </a:t>
            </a:r>
            <a:r>
              <a:rPr lang="en-US" sz="1200" dirty="0"/>
              <a:t>CR for ML Security for Individually addressed Management Frame  	Guogang Huang     </a:t>
            </a:r>
            <a:r>
              <a:rPr lang="en-GB" sz="1200" dirty="0"/>
              <a:t>[2C  10’]</a:t>
            </a:r>
          </a:p>
          <a:p>
            <a:pPr lvl="1">
              <a:buFont typeface="Arial" panose="020B0604020202020204" pitchFamily="34" charset="0"/>
              <a:buChar char="•"/>
            </a:pPr>
            <a:r>
              <a:rPr lang="en-GB" sz="1200" dirty="0">
                <a:hlinkClick r:id="rId3"/>
              </a:rPr>
              <a:t>749r0</a:t>
            </a:r>
            <a:r>
              <a:rPr lang="en-GB" sz="1200" dirty="0"/>
              <a:t> MAC-CR-Miscellaneous No DCNs					Alfred Asterjadhi   [TBD]</a:t>
            </a:r>
          </a:p>
          <a:p>
            <a:pPr lvl="1">
              <a:buFont typeface="Arial" panose="020B0604020202020204" pitchFamily="34" charset="0"/>
              <a:buChar char="•"/>
            </a:pPr>
            <a:r>
              <a:rPr lang="en-GB" sz="1200" dirty="0">
                <a:hlinkClick r:id="rId4"/>
              </a:rPr>
              <a:t>200r2</a:t>
            </a:r>
            <a:r>
              <a:rPr lang="en-GB" sz="1200" dirty="0"/>
              <a:t> </a:t>
            </a:r>
            <a:r>
              <a:rPr lang="en-US" sz="1200" dirty="0"/>
              <a:t>CR for QoS Characteristics element					Duncan Ho	       [1C SP 10’]</a:t>
            </a:r>
          </a:p>
          <a:p>
            <a:pPr lvl="1">
              <a:buFont typeface="Arial" panose="020B0604020202020204" pitchFamily="34" charset="0"/>
              <a:buChar char="•"/>
            </a:pPr>
            <a:r>
              <a:rPr lang="en-GB" sz="1200" dirty="0">
                <a:hlinkClick r:id="rId5"/>
              </a:rPr>
              <a:t>540r5</a:t>
            </a:r>
            <a:r>
              <a:rPr lang="en-GB" sz="1200" dirty="0"/>
              <a:t> CR-for-NSTR-Mobile-AP-MLO-part3					Kaiying Lu	       </a:t>
            </a:r>
            <a:r>
              <a:rPr lang="en-US" sz="1200" dirty="0"/>
              <a:t>[5C SP 10’]</a:t>
            </a:r>
            <a:endParaRPr lang="en-GB" sz="1200" dirty="0"/>
          </a:p>
          <a:p>
            <a:pPr lvl="1">
              <a:buFont typeface="Arial" panose="020B0604020202020204" pitchFamily="34" charset="0"/>
              <a:buChar char="•"/>
            </a:pPr>
            <a:r>
              <a:rPr lang="en-GB" sz="1200" dirty="0">
                <a:hlinkClick r:id="rId6"/>
              </a:rPr>
              <a:t>564r1</a:t>
            </a:r>
            <a:r>
              <a:rPr lang="en-GB" sz="1200" dirty="0"/>
              <a:t> CR for 35.2.1.1								Kaiying Lu            </a:t>
            </a:r>
            <a:r>
              <a:rPr lang="en-US" sz="1200" dirty="0"/>
              <a:t>[2C SP 10’]</a:t>
            </a:r>
            <a:endParaRPr lang="en-GB" sz="12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94288</TotalTime>
  <Words>3600</Words>
  <Application>Microsoft Office PowerPoint</Application>
  <PresentationFormat>On-screen Show (4:3)</PresentationFormat>
  <Paragraphs>405</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2022-05-12T01:14:09Z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