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334" r:id="rId20"/>
    <p:sldId id="335" r:id="rId21"/>
    <p:sldId id="346" r:id="rId22"/>
    <p:sldId id="336" r:id="rId23"/>
    <p:sldId id="342" r:id="rId24"/>
    <p:sldId id="343" r:id="rId25"/>
    <p:sldId id="338" r:id="rId26"/>
    <p:sldId id="344" r:id="rId27"/>
    <p:sldId id="345" r:id="rId28"/>
    <p:sldId id="341" r:id="rId29"/>
    <p:sldId id="323" r:id="rId3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2CD4EF-417E-4B6E-9D38-F386018525A9}" v="72" dt="2022-05-11T22:19:38.2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p:cViewPr varScale="1">
        <p:scale>
          <a:sx n="114" d="100"/>
          <a:sy n="114" d="100"/>
        </p:scale>
        <p:origin x="1140"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C8208EE-2C77-440D-B88C-937D8C7E182C}"/>
    <pc:docChg chg="undo custSel modSld modMainMaster">
      <pc:chgData name="Alfred Asterjadhi" userId="39de57b9-85c0-4fd1-aaac-8ca2b6560ad0" providerId="ADAL" clId="{7C8208EE-2C77-440D-B88C-937D8C7E182C}" dt="2022-04-08T21:15:33.027" v="147" actId="20577"/>
      <pc:docMkLst>
        <pc:docMk/>
      </pc:docMkLst>
      <pc:sldChg chg="modSp mod">
        <pc:chgData name="Alfred Asterjadhi" userId="39de57b9-85c0-4fd1-aaac-8ca2b6560ad0" providerId="ADAL" clId="{7C8208EE-2C77-440D-B88C-937D8C7E182C}" dt="2022-04-08T21:08:00.522" v="11" actId="6549"/>
        <pc:sldMkLst>
          <pc:docMk/>
          <pc:sldMk cId="0" sldId="256"/>
        </pc:sldMkLst>
        <pc:spChg chg="mod">
          <ac:chgData name="Alfred Asterjadhi" userId="39de57b9-85c0-4fd1-aaac-8ca2b6560ad0" providerId="ADAL" clId="{7C8208EE-2C77-440D-B88C-937D8C7E182C}" dt="2022-04-08T21:07:44.071" v="5" actId="20577"/>
          <ac:spMkLst>
            <pc:docMk/>
            <pc:sldMk cId="0" sldId="256"/>
            <ac:spMk id="6" creationId="{00000000-0000-0000-0000-000000000000}"/>
          </ac:spMkLst>
        </pc:spChg>
        <pc:spChg chg="mod">
          <ac:chgData name="Alfred Asterjadhi" userId="39de57b9-85c0-4fd1-aaac-8ca2b6560ad0" providerId="ADAL" clId="{7C8208EE-2C77-440D-B88C-937D8C7E182C}" dt="2022-04-08T21:07:48.385" v="6" actId="20577"/>
          <ac:spMkLst>
            <pc:docMk/>
            <pc:sldMk cId="0" sldId="256"/>
            <ac:spMk id="3073" creationId="{00000000-0000-0000-0000-000000000000}"/>
          </ac:spMkLst>
        </pc:spChg>
        <pc:spChg chg="mod">
          <ac:chgData name="Alfred Asterjadhi" userId="39de57b9-85c0-4fd1-aaac-8ca2b6560ad0" providerId="ADAL" clId="{7C8208EE-2C77-440D-B88C-937D8C7E182C}" dt="2022-04-08T21:08:00.522" v="11" actId="6549"/>
          <ac:spMkLst>
            <pc:docMk/>
            <pc:sldMk cId="0" sldId="256"/>
            <ac:spMk id="3074" creationId="{00000000-0000-0000-0000-000000000000}"/>
          </ac:spMkLst>
        </pc:spChg>
      </pc:sldChg>
      <pc:sldChg chg="modSp mod">
        <pc:chgData name="Alfred Asterjadhi" userId="39de57b9-85c0-4fd1-aaac-8ca2b6560ad0" providerId="ADAL" clId="{7C8208EE-2C77-440D-B88C-937D8C7E182C}" dt="2022-04-08T21:08:33.971" v="22" actId="20577"/>
        <pc:sldMkLst>
          <pc:docMk/>
          <pc:sldMk cId="0" sldId="257"/>
        </pc:sldMkLst>
        <pc:spChg chg="mod">
          <ac:chgData name="Alfred Asterjadhi" userId="39de57b9-85c0-4fd1-aaac-8ca2b6560ad0" providerId="ADAL" clId="{7C8208EE-2C77-440D-B88C-937D8C7E182C}" dt="2022-04-08T21:08:08.483" v="12"/>
          <ac:spMkLst>
            <pc:docMk/>
            <pc:sldMk cId="0" sldId="257"/>
            <ac:spMk id="7" creationId="{4565958B-DD30-4EE7-AF20-DC550898176B}"/>
          </ac:spMkLst>
        </pc:spChg>
        <pc:spChg chg="mod">
          <ac:chgData name="Alfred Asterjadhi" userId="39de57b9-85c0-4fd1-aaac-8ca2b6560ad0" providerId="ADAL" clId="{7C8208EE-2C77-440D-B88C-937D8C7E182C}" dt="2022-04-08T21:08:33.971" v="22" actId="20577"/>
          <ac:spMkLst>
            <pc:docMk/>
            <pc:sldMk cId="0" sldId="257"/>
            <ac:spMk id="4098" creationId="{00000000-0000-0000-0000-000000000000}"/>
          </ac:spMkLst>
        </pc:spChg>
      </pc:sldChg>
      <pc:sldChg chg="modSp mod">
        <pc:chgData name="Alfred Asterjadhi" userId="39de57b9-85c0-4fd1-aaac-8ca2b6560ad0" providerId="ADAL" clId="{7C8208EE-2C77-440D-B88C-937D8C7E182C}" dt="2022-04-08T21:09:14.419" v="52"/>
        <pc:sldMkLst>
          <pc:docMk/>
          <pc:sldMk cId="3254182675" sldId="258"/>
        </pc:sldMkLst>
        <pc:spChg chg="mod">
          <ac:chgData name="Alfred Asterjadhi" userId="39de57b9-85c0-4fd1-aaac-8ca2b6560ad0" providerId="ADAL" clId="{7C8208EE-2C77-440D-B88C-937D8C7E182C}" dt="2022-04-08T21:09:14.419" v="52"/>
          <ac:spMkLst>
            <pc:docMk/>
            <pc:sldMk cId="3254182675" sldId="258"/>
            <ac:spMk id="7" creationId="{4F62ADF5-BC8B-4EF4-B4E8-C355611EECFF}"/>
          </ac:spMkLst>
        </pc:spChg>
      </pc:sldChg>
      <pc:sldChg chg="modSp mod">
        <pc:chgData name="Alfred Asterjadhi" userId="39de57b9-85c0-4fd1-aaac-8ca2b6560ad0" providerId="ADAL" clId="{7C8208EE-2C77-440D-B88C-937D8C7E182C}" dt="2022-04-08T21:09:22.125" v="54"/>
        <pc:sldMkLst>
          <pc:docMk/>
          <pc:sldMk cId="3136880362" sldId="260"/>
        </pc:sldMkLst>
        <pc:spChg chg="mod">
          <ac:chgData name="Alfred Asterjadhi" userId="39de57b9-85c0-4fd1-aaac-8ca2b6560ad0" providerId="ADAL" clId="{7C8208EE-2C77-440D-B88C-937D8C7E182C}" dt="2022-04-08T21:09:22.125" v="54"/>
          <ac:spMkLst>
            <pc:docMk/>
            <pc:sldMk cId="3136880362" sldId="260"/>
            <ac:spMk id="7" creationId="{733EE7F5-4D25-4915-8021-FD9EE23E2C32}"/>
          </ac:spMkLst>
        </pc:spChg>
      </pc:sldChg>
      <pc:sldChg chg="modSp mod">
        <pc:chgData name="Alfred Asterjadhi" userId="39de57b9-85c0-4fd1-aaac-8ca2b6560ad0" providerId="ADAL" clId="{7C8208EE-2C77-440D-B88C-937D8C7E182C}" dt="2022-04-08T21:09:31.499" v="56"/>
        <pc:sldMkLst>
          <pc:docMk/>
          <pc:sldMk cId="1676196551" sldId="261"/>
        </pc:sldMkLst>
        <pc:spChg chg="mod">
          <ac:chgData name="Alfred Asterjadhi" userId="39de57b9-85c0-4fd1-aaac-8ca2b6560ad0" providerId="ADAL" clId="{7C8208EE-2C77-440D-B88C-937D8C7E182C}" dt="2022-04-08T21:09:31.499" v="56"/>
          <ac:spMkLst>
            <pc:docMk/>
            <pc:sldMk cId="1676196551" sldId="261"/>
            <ac:spMk id="7" creationId="{0A0F1EBF-63A8-4C75-8DB7-0D8CD44D0896}"/>
          </ac:spMkLst>
        </pc:spChg>
      </pc:sldChg>
      <pc:sldChg chg="modSp mod">
        <pc:chgData name="Alfred Asterjadhi" userId="39de57b9-85c0-4fd1-aaac-8ca2b6560ad0" providerId="ADAL" clId="{7C8208EE-2C77-440D-B88C-937D8C7E182C}" dt="2022-04-08T21:09:33.296" v="57"/>
        <pc:sldMkLst>
          <pc:docMk/>
          <pc:sldMk cId="2927177891" sldId="263"/>
        </pc:sldMkLst>
        <pc:spChg chg="mod">
          <ac:chgData name="Alfred Asterjadhi" userId="39de57b9-85c0-4fd1-aaac-8ca2b6560ad0" providerId="ADAL" clId="{7C8208EE-2C77-440D-B88C-937D8C7E182C}" dt="2022-04-08T21:09:33.296" v="57"/>
          <ac:spMkLst>
            <pc:docMk/>
            <pc:sldMk cId="2927177891" sldId="263"/>
            <ac:spMk id="9" creationId="{4BB4CFD1-21C6-467E-AB6E-3577A473F86D}"/>
          </ac:spMkLst>
        </pc:spChg>
      </pc:sldChg>
      <pc:sldChg chg="modSp mod">
        <pc:chgData name="Alfred Asterjadhi" userId="39de57b9-85c0-4fd1-aaac-8ca2b6560ad0" providerId="ADAL" clId="{7C8208EE-2C77-440D-B88C-937D8C7E182C}" dt="2022-04-08T21:09:35.493" v="58"/>
        <pc:sldMkLst>
          <pc:docMk/>
          <pc:sldMk cId="4277600907" sldId="264"/>
        </pc:sldMkLst>
        <pc:spChg chg="mod">
          <ac:chgData name="Alfred Asterjadhi" userId="39de57b9-85c0-4fd1-aaac-8ca2b6560ad0" providerId="ADAL" clId="{7C8208EE-2C77-440D-B88C-937D8C7E182C}" dt="2022-04-08T21:09:35.493" v="58"/>
          <ac:spMkLst>
            <pc:docMk/>
            <pc:sldMk cId="4277600907" sldId="264"/>
            <ac:spMk id="8" creationId="{B2C4C695-AFB3-4956-B721-DB0805BA0685}"/>
          </ac:spMkLst>
        </pc:spChg>
      </pc:sldChg>
      <pc:sldChg chg="modSp mod">
        <pc:chgData name="Alfred Asterjadhi" userId="39de57b9-85c0-4fd1-aaac-8ca2b6560ad0" providerId="ADAL" clId="{7C8208EE-2C77-440D-B88C-937D8C7E182C}" dt="2022-04-08T21:09:37.267" v="59"/>
        <pc:sldMkLst>
          <pc:docMk/>
          <pc:sldMk cId="2436815634" sldId="265"/>
        </pc:sldMkLst>
        <pc:spChg chg="mod">
          <ac:chgData name="Alfred Asterjadhi" userId="39de57b9-85c0-4fd1-aaac-8ca2b6560ad0" providerId="ADAL" clId="{7C8208EE-2C77-440D-B88C-937D8C7E182C}" dt="2022-04-08T21:09:37.267" v="59"/>
          <ac:spMkLst>
            <pc:docMk/>
            <pc:sldMk cId="2436815634" sldId="265"/>
            <ac:spMk id="9" creationId="{535943CE-0A57-43F4-9844-46B4091CBC16}"/>
          </ac:spMkLst>
        </pc:spChg>
      </pc:sldChg>
      <pc:sldChg chg="modSp mod">
        <pc:chgData name="Alfred Asterjadhi" userId="39de57b9-85c0-4fd1-aaac-8ca2b6560ad0" providerId="ADAL" clId="{7C8208EE-2C77-440D-B88C-937D8C7E182C}" dt="2022-04-08T21:09:39.843" v="60"/>
        <pc:sldMkLst>
          <pc:docMk/>
          <pc:sldMk cId="2400177835" sldId="266"/>
        </pc:sldMkLst>
        <pc:spChg chg="mod">
          <ac:chgData name="Alfred Asterjadhi" userId="39de57b9-85c0-4fd1-aaac-8ca2b6560ad0" providerId="ADAL" clId="{7C8208EE-2C77-440D-B88C-937D8C7E182C}" dt="2022-04-08T21:09:39.843" v="60"/>
          <ac:spMkLst>
            <pc:docMk/>
            <pc:sldMk cId="2400177835" sldId="266"/>
            <ac:spMk id="8" creationId="{C5505616-1CE2-43B4-878B-31634EEB6CA7}"/>
          </ac:spMkLst>
        </pc:spChg>
      </pc:sldChg>
      <pc:sldChg chg="modSp mod">
        <pc:chgData name="Alfred Asterjadhi" userId="39de57b9-85c0-4fd1-aaac-8ca2b6560ad0" providerId="ADAL" clId="{7C8208EE-2C77-440D-B88C-937D8C7E182C}" dt="2022-04-08T21:09:57.537" v="68" actId="20577"/>
        <pc:sldMkLst>
          <pc:docMk/>
          <pc:sldMk cId="132832093" sldId="267"/>
        </pc:sldMkLst>
        <pc:spChg chg="mod">
          <ac:chgData name="Alfred Asterjadhi" userId="39de57b9-85c0-4fd1-aaac-8ca2b6560ad0" providerId="ADAL" clId="{7C8208EE-2C77-440D-B88C-937D8C7E182C}" dt="2022-04-08T21:09:57.537" v="68" actId="20577"/>
          <ac:spMkLst>
            <pc:docMk/>
            <pc:sldMk cId="132832093" sldId="267"/>
            <ac:spMk id="3" creationId="{00000000-0000-0000-0000-000000000000}"/>
          </ac:spMkLst>
        </pc:spChg>
        <pc:spChg chg="mod">
          <ac:chgData name="Alfred Asterjadhi" userId="39de57b9-85c0-4fd1-aaac-8ca2b6560ad0" providerId="ADAL" clId="{7C8208EE-2C77-440D-B88C-937D8C7E182C}" dt="2022-04-08T21:09:50.503" v="65"/>
          <ac:spMkLst>
            <pc:docMk/>
            <pc:sldMk cId="132832093" sldId="267"/>
            <ac:spMk id="7" creationId="{C00CAC69-BF6D-4936-9CE0-D96F88ACD748}"/>
          </ac:spMkLst>
        </pc:spChg>
      </pc:sldChg>
      <pc:sldChg chg="modSp mod">
        <pc:chgData name="Alfred Asterjadhi" userId="39de57b9-85c0-4fd1-aaac-8ca2b6560ad0" providerId="ADAL" clId="{7C8208EE-2C77-440D-B88C-937D8C7E182C}" dt="2022-04-08T21:09:41.563" v="61"/>
        <pc:sldMkLst>
          <pc:docMk/>
          <pc:sldMk cId="3387863760" sldId="270"/>
        </pc:sldMkLst>
        <pc:spChg chg="mod">
          <ac:chgData name="Alfred Asterjadhi" userId="39de57b9-85c0-4fd1-aaac-8ca2b6560ad0" providerId="ADAL" clId="{7C8208EE-2C77-440D-B88C-937D8C7E182C}" dt="2022-04-08T21:09:41.563" v="61"/>
          <ac:spMkLst>
            <pc:docMk/>
            <pc:sldMk cId="3387863760" sldId="270"/>
            <ac:spMk id="8" creationId="{B1C9D975-9B89-429E-A2AD-175C2CE0D83A}"/>
          </ac:spMkLst>
        </pc:spChg>
      </pc:sldChg>
      <pc:sldChg chg="modSp mod">
        <pc:chgData name="Alfred Asterjadhi" userId="39de57b9-85c0-4fd1-aaac-8ca2b6560ad0" providerId="ADAL" clId="{7C8208EE-2C77-440D-B88C-937D8C7E182C}" dt="2022-04-08T21:15:09.536" v="141" actId="20577"/>
        <pc:sldMkLst>
          <pc:docMk/>
          <pc:sldMk cId="2243228416" sldId="299"/>
        </pc:sldMkLst>
        <pc:spChg chg="mod">
          <ac:chgData name="Alfred Asterjadhi" userId="39de57b9-85c0-4fd1-aaac-8ca2b6560ad0" providerId="ADAL" clId="{7C8208EE-2C77-440D-B88C-937D8C7E182C}" dt="2022-04-08T21:11:09.598" v="85" actId="14100"/>
          <ac:spMkLst>
            <pc:docMk/>
            <pc:sldMk cId="2243228416" sldId="299"/>
            <ac:spMk id="3" creationId="{3857177C-4F12-41D1-AB93-6925069E5DB9}"/>
          </ac:spMkLst>
        </pc:spChg>
        <pc:spChg chg="mod">
          <ac:chgData name="Alfred Asterjadhi" userId="39de57b9-85c0-4fd1-aaac-8ca2b6560ad0" providerId="ADAL" clId="{7C8208EE-2C77-440D-B88C-937D8C7E182C}" dt="2022-04-08T21:15:09.536" v="141" actId="20577"/>
          <ac:spMkLst>
            <pc:docMk/>
            <pc:sldMk cId="2243228416" sldId="299"/>
            <ac:spMk id="8" creationId="{ADA0A8BA-AA59-4AB6-9BD0-89E3B2E275F5}"/>
          </ac:spMkLst>
        </pc:spChg>
        <pc:spChg chg="mod">
          <ac:chgData name="Alfred Asterjadhi" userId="39de57b9-85c0-4fd1-aaac-8ca2b6560ad0" providerId="ADAL" clId="{7C8208EE-2C77-440D-B88C-937D8C7E182C}" dt="2022-04-08T21:10:57.435" v="81" actId="20577"/>
          <ac:spMkLst>
            <pc:docMk/>
            <pc:sldMk cId="2243228416" sldId="299"/>
            <ac:spMk id="17" creationId="{442A1050-6527-4B2E-A943-E125D6B48B52}"/>
          </ac:spMkLst>
        </pc:spChg>
      </pc:sldChg>
      <pc:sldChg chg="modSp mod">
        <pc:chgData name="Alfred Asterjadhi" userId="39de57b9-85c0-4fd1-aaac-8ca2b6560ad0" providerId="ADAL" clId="{7C8208EE-2C77-440D-B88C-937D8C7E182C}" dt="2022-04-08T21:15:33.027" v="147" actId="20577"/>
        <pc:sldMkLst>
          <pc:docMk/>
          <pc:sldMk cId="1677969607" sldId="323"/>
        </pc:sldMkLst>
        <pc:spChg chg="mod">
          <ac:chgData name="Alfred Asterjadhi" userId="39de57b9-85c0-4fd1-aaac-8ca2b6560ad0" providerId="ADAL" clId="{7C8208EE-2C77-440D-B88C-937D8C7E182C}" dt="2022-04-08T21:15:33.027" v="147" actId="20577"/>
          <ac:spMkLst>
            <pc:docMk/>
            <pc:sldMk cId="1677969607" sldId="323"/>
            <ac:spMk id="7" creationId="{247ADCDE-7164-400D-8B27-4BAED4FE7810}"/>
          </ac:spMkLst>
        </pc:spChg>
      </pc:sldChg>
      <pc:sldChg chg="modSp mod">
        <pc:chgData name="Alfred Asterjadhi" userId="39de57b9-85c0-4fd1-aaac-8ca2b6560ad0" providerId="ADAL" clId="{7C8208EE-2C77-440D-B88C-937D8C7E182C}" dt="2022-04-08T21:09:24.313" v="55"/>
        <pc:sldMkLst>
          <pc:docMk/>
          <pc:sldMk cId="1908471061" sldId="328"/>
        </pc:sldMkLst>
        <pc:spChg chg="mod">
          <ac:chgData name="Alfred Asterjadhi" userId="39de57b9-85c0-4fd1-aaac-8ca2b6560ad0" providerId="ADAL" clId="{7C8208EE-2C77-440D-B88C-937D8C7E182C}" dt="2022-04-08T21:09:24.313" v="55"/>
          <ac:spMkLst>
            <pc:docMk/>
            <pc:sldMk cId="1908471061" sldId="328"/>
            <ac:spMk id="6" creationId="{FCA6EDD1-4720-45B9-8B18-08C7AF47C492}"/>
          </ac:spMkLst>
        </pc:spChg>
      </pc:sldChg>
      <pc:sldChg chg="modSp mod">
        <pc:chgData name="Alfred Asterjadhi" userId="39de57b9-85c0-4fd1-aaac-8ca2b6560ad0" providerId="ADAL" clId="{7C8208EE-2C77-440D-B88C-937D8C7E182C}" dt="2022-04-08T21:09:43.691" v="62"/>
        <pc:sldMkLst>
          <pc:docMk/>
          <pc:sldMk cId="15571502" sldId="330"/>
        </pc:sldMkLst>
        <pc:spChg chg="mod">
          <ac:chgData name="Alfred Asterjadhi" userId="39de57b9-85c0-4fd1-aaac-8ca2b6560ad0" providerId="ADAL" clId="{7C8208EE-2C77-440D-B88C-937D8C7E182C}" dt="2022-04-08T21:09:43.691" v="62"/>
          <ac:spMkLst>
            <pc:docMk/>
            <pc:sldMk cId="15571502" sldId="330"/>
            <ac:spMk id="6" creationId="{5C48BDE3-7807-417F-A4F1-5356D38590CA}"/>
          </ac:spMkLst>
        </pc:spChg>
      </pc:sldChg>
      <pc:sldChg chg="modSp mod">
        <pc:chgData name="Alfred Asterjadhi" userId="39de57b9-85c0-4fd1-aaac-8ca2b6560ad0" providerId="ADAL" clId="{7C8208EE-2C77-440D-B88C-937D8C7E182C}" dt="2022-04-08T21:09:45.905" v="63"/>
        <pc:sldMkLst>
          <pc:docMk/>
          <pc:sldMk cId="3200711991" sldId="331"/>
        </pc:sldMkLst>
        <pc:spChg chg="mod">
          <ac:chgData name="Alfred Asterjadhi" userId="39de57b9-85c0-4fd1-aaac-8ca2b6560ad0" providerId="ADAL" clId="{7C8208EE-2C77-440D-B88C-937D8C7E182C}" dt="2022-04-08T21:09:45.905" v="63"/>
          <ac:spMkLst>
            <pc:docMk/>
            <pc:sldMk cId="3200711991" sldId="331"/>
            <ac:spMk id="6" creationId="{C3BF5992-FFFD-4B64-900D-0590BA3C03CE}"/>
          </ac:spMkLst>
        </pc:spChg>
      </pc:sldChg>
      <pc:sldChg chg="modSp mod">
        <pc:chgData name="Alfred Asterjadhi" userId="39de57b9-85c0-4fd1-aaac-8ca2b6560ad0" providerId="ADAL" clId="{7C8208EE-2C77-440D-B88C-937D8C7E182C}" dt="2022-04-08T21:09:47.996" v="64"/>
        <pc:sldMkLst>
          <pc:docMk/>
          <pc:sldMk cId="2409609221" sldId="332"/>
        </pc:sldMkLst>
        <pc:spChg chg="mod">
          <ac:chgData name="Alfred Asterjadhi" userId="39de57b9-85c0-4fd1-aaac-8ca2b6560ad0" providerId="ADAL" clId="{7C8208EE-2C77-440D-B88C-937D8C7E182C}" dt="2022-04-08T21:09:47.996" v="64"/>
          <ac:spMkLst>
            <pc:docMk/>
            <pc:sldMk cId="2409609221" sldId="332"/>
            <ac:spMk id="6" creationId="{2B4D6F20-084B-4EE9-AD6D-290838010348}"/>
          </ac:spMkLst>
        </pc:spChg>
      </pc:sldChg>
      <pc:sldChg chg="modSp mod">
        <pc:chgData name="Alfred Asterjadhi" userId="39de57b9-85c0-4fd1-aaac-8ca2b6560ad0" providerId="ADAL" clId="{7C8208EE-2C77-440D-B88C-937D8C7E182C}" dt="2022-04-08T21:09:06.651" v="51" actId="6549"/>
        <pc:sldMkLst>
          <pc:docMk/>
          <pc:sldMk cId="3843208451" sldId="333"/>
        </pc:sldMkLst>
        <pc:spChg chg="mod">
          <ac:chgData name="Alfred Asterjadhi" userId="39de57b9-85c0-4fd1-aaac-8ca2b6560ad0" providerId="ADAL" clId="{7C8208EE-2C77-440D-B88C-937D8C7E182C}" dt="2022-04-08T21:08:58.685" v="42" actId="20577"/>
          <ac:spMkLst>
            <pc:docMk/>
            <pc:sldMk cId="3843208451" sldId="333"/>
            <ac:spMk id="2" creationId="{1790C6A9-20C4-440F-BC51-97DC4C9B7E71}"/>
          </ac:spMkLst>
        </pc:spChg>
        <pc:spChg chg="mod">
          <ac:chgData name="Alfred Asterjadhi" userId="39de57b9-85c0-4fd1-aaac-8ca2b6560ad0" providerId="ADAL" clId="{7C8208EE-2C77-440D-B88C-937D8C7E182C}" dt="2022-04-08T21:09:06.651" v="51" actId="6549"/>
          <ac:spMkLst>
            <pc:docMk/>
            <pc:sldMk cId="3843208451" sldId="333"/>
            <ac:spMk id="3" creationId="{918D7AE7-F661-4AD4-9210-88B6E5699ED9}"/>
          </ac:spMkLst>
        </pc:spChg>
        <pc:spChg chg="mod">
          <ac:chgData name="Alfred Asterjadhi" userId="39de57b9-85c0-4fd1-aaac-8ca2b6560ad0" providerId="ADAL" clId="{7C8208EE-2C77-440D-B88C-937D8C7E182C}" dt="2022-04-08T21:08:41.416" v="23"/>
          <ac:spMkLst>
            <pc:docMk/>
            <pc:sldMk cId="3843208451" sldId="333"/>
            <ac:spMk id="6" creationId="{A8221584-6364-48AC-B1C3-833137C81726}"/>
          </ac:spMkLst>
        </pc:spChg>
      </pc:sldChg>
      <pc:sldChg chg="modSp mod">
        <pc:chgData name="Alfred Asterjadhi" userId="39de57b9-85c0-4fd1-aaac-8ca2b6560ad0" providerId="ADAL" clId="{7C8208EE-2C77-440D-B88C-937D8C7E182C}" dt="2022-04-08T21:12:11.480" v="88" actId="20577"/>
        <pc:sldMkLst>
          <pc:docMk/>
          <pc:sldMk cId="1706072776" sldId="334"/>
        </pc:sldMkLst>
        <pc:spChg chg="mod">
          <ac:chgData name="Alfred Asterjadhi" userId="39de57b9-85c0-4fd1-aaac-8ca2b6560ad0" providerId="ADAL" clId="{7C8208EE-2C77-440D-B88C-937D8C7E182C}" dt="2022-04-08T21:11:31.111" v="86" actId="13926"/>
          <ac:spMkLst>
            <pc:docMk/>
            <pc:sldMk cId="1706072776" sldId="334"/>
            <ac:spMk id="2" creationId="{B6840888-B1D3-4EE4-984D-AE2D4FD8C6BF}"/>
          </ac:spMkLst>
        </pc:spChg>
        <pc:spChg chg="mod">
          <ac:chgData name="Alfred Asterjadhi" userId="39de57b9-85c0-4fd1-aaac-8ca2b6560ad0" providerId="ADAL" clId="{7C8208EE-2C77-440D-B88C-937D8C7E182C}" dt="2022-04-08T21:12:04.497" v="87" actId="20577"/>
          <ac:spMkLst>
            <pc:docMk/>
            <pc:sldMk cId="1706072776" sldId="334"/>
            <ac:spMk id="3" creationId="{977FA593-1C2D-4B4C-B4B8-9841BC70A2D7}"/>
          </ac:spMkLst>
        </pc:spChg>
        <pc:spChg chg="mod">
          <ac:chgData name="Alfred Asterjadhi" userId="39de57b9-85c0-4fd1-aaac-8ca2b6560ad0" providerId="ADAL" clId="{7C8208EE-2C77-440D-B88C-937D8C7E182C}" dt="2022-04-08T21:12:11.480" v="88" actId="20577"/>
          <ac:spMkLst>
            <pc:docMk/>
            <pc:sldMk cId="1706072776" sldId="334"/>
            <ac:spMk id="6" creationId="{BB0A0FD2-1910-45A5-B2D0-6B427FDC767A}"/>
          </ac:spMkLst>
        </pc:spChg>
      </pc:sldChg>
      <pc:sldChg chg="addSp delSp modSp mod">
        <pc:chgData name="Alfred Asterjadhi" userId="39de57b9-85c0-4fd1-aaac-8ca2b6560ad0" providerId="ADAL" clId="{7C8208EE-2C77-440D-B88C-937D8C7E182C}" dt="2022-04-08T21:14:49.493" v="140" actId="404"/>
        <pc:sldMkLst>
          <pc:docMk/>
          <pc:sldMk cId="2327388640" sldId="335"/>
        </pc:sldMkLst>
        <pc:spChg chg="mod">
          <ac:chgData name="Alfred Asterjadhi" userId="39de57b9-85c0-4fd1-aaac-8ca2b6560ad0" providerId="ADAL" clId="{7C8208EE-2C77-440D-B88C-937D8C7E182C}" dt="2022-04-08T21:14:43.991" v="137"/>
          <ac:spMkLst>
            <pc:docMk/>
            <pc:sldMk cId="2327388640" sldId="335"/>
            <ac:spMk id="2" creationId="{4B5F0D0E-8BB7-48AB-9160-728B8B3399A2}"/>
          </ac:spMkLst>
        </pc:spChg>
        <pc:spChg chg="mod">
          <ac:chgData name="Alfred Asterjadhi" userId="39de57b9-85c0-4fd1-aaac-8ca2b6560ad0" providerId="ADAL" clId="{7C8208EE-2C77-440D-B88C-937D8C7E182C}" dt="2022-04-08T21:14:49.493" v="140" actId="404"/>
          <ac:spMkLst>
            <pc:docMk/>
            <pc:sldMk cId="2327388640" sldId="335"/>
            <ac:spMk id="3" creationId="{DFB0BA47-D7B6-4F95-932E-A7AA615BC440}"/>
          </ac:spMkLst>
        </pc:spChg>
        <pc:spChg chg="mod">
          <ac:chgData name="Alfred Asterjadhi" userId="39de57b9-85c0-4fd1-aaac-8ca2b6560ad0" providerId="ADAL" clId="{7C8208EE-2C77-440D-B88C-937D8C7E182C}" dt="2022-04-08T21:14:43.991" v="137"/>
          <ac:spMkLst>
            <pc:docMk/>
            <pc:sldMk cId="2327388640" sldId="335"/>
            <ac:spMk id="4" creationId="{3462A639-621C-43E6-83A1-F4DCCA0E626D}"/>
          </ac:spMkLst>
        </pc:spChg>
        <pc:spChg chg="mod">
          <ac:chgData name="Alfred Asterjadhi" userId="39de57b9-85c0-4fd1-aaac-8ca2b6560ad0" providerId="ADAL" clId="{7C8208EE-2C77-440D-B88C-937D8C7E182C}" dt="2022-04-08T21:14:43.991" v="137"/>
          <ac:spMkLst>
            <pc:docMk/>
            <pc:sldMk cId="2327388640" sldId="335"/>
            <ac:spMk id="5" creationId="{344A3812-25A7-493E-9C1F-5DE586377D4F}"/>
          </ac:spMkLst>
        </pc:spChg>
        <pc:spChg chg="mod">
          <ac:chgData name="Alfred Asterjadhi" userId="39de57b9-85c0-4fd1-aaac-8ca2b6560ad0" providerId="ADAL" clId="{7C8208EE-2C77-440D-B88C-937D8C7E182C}" dt="2022-04-08T21:14:43.991" v="137"/>
          <ac:spMkLst>
            <pc:docMk/>
            <pc:sldMk cId="2327388640" sldId="335"/>
            <ac:spMk id="6" creationId="{974B2026-97FB-40D2-8F22-7E6D319B4EA2}"/>
          </ac:spMkLst>
        </pc:spChg>
        <pc:spChg chg="add del mod">
          <ac:chgData name="Alfred Asterjadhi" userId="39de57b9-85c0-4fd1-aaac-8ca2b6560ad0" providerId="ADAL" clId="{7C8208EE-2C77-440D-B88C-937D8C7E182C}" dt="2022-04-08T21:14:43.991" v="137"/>
          <ac:spMkLst>
            <pc:docMk/>
            <pc:sldMk cId="2327388640" sldId="335"/>
            <ac:spMk id="7" creationId="{5CD1E6A3-F8A3-4C7A-8D7C-6B6D4F681D2B}"/>
          </ac:spMkLst>
        </pc:spChg>
        <pc:spChg chg="add del mod">
          <ac:chgData name="Alfred Asterjadhi" userId="39de57b9-85c0-4fd1-aaac-8ca2b6560ad0" providerId="ADAL" clId="{7C8208EE-2C77-440D-B88C-937D8C7E182C}" dt="2022-04-08T21:14:43.991" v="137"/>
          <ac:spMkLst>
            <pc:docMk/>
            <pc:sldMk cId="2327388640" sldId="335"/>
            <ac:spMk id="8" creationId="{E21B132B-23E3-414A-AC32-FCA2C4CA9C53}"/>
          </ac:spMkLst>
        </pc:spChg>
        <pc:spChg chg="add del mod">
          <ac:chgData name="Alfred Asterjadhi" userId="39de57b9-85c0-4fd1-aaac-8ca2b6560ad0" providerId="ADAL" clId="{7C8208EE-2C77-440D-B88C-937D8C7E182C}" dt="2022-04-08T21:14:43.991" v="137"/>
          <ac:spMkLst>
            <pc:docMk/>
            <pc:sldMk cId="2327388640" sldId="335"/>
            <ac:spMk id="9" creationId="{6634BD64-83F7-4C2C-8F53-381EF83CA0D8}"/>
          </ac:spMkLst>
        </pc:spChg>
        <pc:spChg chg="add del mod">
          <ac:chgData name="Alfred Asterjadhi" userId="39de57b9-85c0-4fd1-aaac-8ca2b6560ad0" providerId="ADAL" clId="{7C8208EE-2C77-440D-B88C-937D8C7E182C}" dt="2022-04-08T21:14:43.991" v="137"/>
          <ac:spMkLst>
            <pc:docMk/>
            <pc:sldMk cId="2327388640" sldId="335"/>
            <ac:spMk id="10" creationId="{A82F544C-52F1-4E9B-AD2E-3D06CE59F36D}"/>
          </ac:spMkLst>
        </pc:spChg>
        <pc:spChg chg="add del mod">
          <ac:chgData name="Alfred Asterjadhi" userId="39de57b9-85c0-4fd1-aaac-8ca2b6560ad0" providerId="ADAL" clId="{7C8208EE-2C77-440D-B88C-937D8C7E182C}" dt="2022-04-08T21:14:43.991" v="137"/>
          <ac:spMkLst>
            <pc:docMk/>
            <pc:sldMk cId="2327388640" sldId="335"/>
            <ac:spMk id="11" creationId="{4A92565C-EEF3-4FF1-B1C5-5111279EE9D2}"/>
          </ac:spMkLst>
        </pc:spChg>
      </pc:sldChg>
      <pc:sldChg chg="addSp delSp modSp mod">
        <pc:chgData name="Alfred Asterjadhi" userId="39de57b9-85c0-4fd1-aaac-8ca2b6560ad0" providerId="ADAL" clId="{7C8208EE-2C77-440D-B88C-937D8C7E182C}" dt="2022-04-08T21:14:38.156" v="135" actId="404"/>
        <pc:sldMkLst>
          <pc:docMk/>
          <pc:sldMk cId="3857707522" sldId="336"/>
        </pc:sldMkLst>
        <pc:spChg chg="mod">
          <ac:chgData name="Alfred Asterjadhi" userId="39de57b9-85c0-4fd1-aaac-8ca2b6560ad0" providerId="ADAL" clId="{7C8208EE-2C77-440D-B88C-937D8C7E182C}" dt="2022-04-08T21:14:35.870" v="131"/>
          <ac:spMkLst>
            <pc:docMk/>
            <pc:sldMk cId="3857707522" sldId="336"/>
            <ac:spMk id="2" creationId="{BB257C45-33B6-4575-BFD1-635C7A68B736}"/>
          </ac:spMkLst>
        </pc:spChg>
        <pc:spChg chg="mod">
          <ac:chgData name="Alfred Asterjadhi" userId="39de57b9-85c0-4fd1-aaac-8ca2b6560ad0" providerId="ADAL" clId="{7C8208EE-2C77-440D-B88C-937D8C7E182C}" dt="2022-04-08T21:14:38.156" v="135" actId="404"/>
          <ac:spMkLst>
            <pc:docMk/>
            <pc:sldMk cId="3857707522" sldId="336"/>
            <ac:spMk id="3" creationId="{5F2B61AD-90EC-4D19-B28B-7FC2B47F9A7B}"/>
          </ac:spMkLst>
        </pc:spChg>
        <pc:spChg chg="mod">
          <ac:chgData name="Alfred Asterjadhi" userId="39de57b9-85c0-4fd1-aaac-8ca2b6560ad0" providerId="ADAL" clId="{7C8208EE-2C77-440D-B88C-937D8C7E182C}" dt="2022-04-08T21:14:35.870" v="131"/>
          <ac:spMkLst>
            <pc:docMk/>
            <pc:sldMk cId="3857707522" sldId="336"/>
            <ac:spMk id="4" creationId="{2F18287E-8F42-4968-A76E-57744218AACD}"/>
          </ac:spMkLst>
        </pc:spChg>
        <pc:spChg chg="mod">
          <ac:chgData name="Alfred Asterjadhi" userId="39de57b9-85c0-4fd1-aaac-8ca2b6560ad0" providerId="ADAL" clId="{7C8208EE-2C77-440D-B88C-937D8C7E182C}" dt="2022-04-08T21:14:35.870" v="131"/>
          <ac:spMkLst>
            <pc:docMk/>
            <pc:sldMk cId="3857707522" sldId="336"/>
            <ac:spMk id="5" creationId="{7244EEC1-890C-43CD-B3AB-FD6C72420AEA}"/>
          </ac:spMkLst>
        </pc:spChg>
        <pc:spChg chg="mod">
          <ac:chgData name="Alfred Asterjadhi" userId="39de57b9-85c0-4fd1-aaac-8ca2b6560ad0" providerId="ADAL" clId="{7C8208EE-2C77-440D-B88C-937D8C7E182C}" dt="2022-04-08T21:14:35.870" v="131"/>
          <ac:spMkLst>
            <pc:docMk/>
            <pc:sldMk cId="3857707522" sldId="336"/>
            <ac:spMk id="6" creationId="{0578AA0F-EF76-4484-BEF1-47CEFC7F587B}"/>
          </ac:spMkLst>
        </pc:spChg>
        <pc:spChg chg="add del mod">
          <ac:chgData name="Alfred Asterjadhi" userId="39de57b9-85c0-4fd1-aaac-8ca2b6560ad0" providerId="ADAL" clId="{7C8208EE-2C77-440D-B88C-937D8C7E182C}" dt="2022-04-08T21:14:35.870" v="131"/>
          <ac:spMkLst>
            <pc:docMk/>
            <pc:sldMk cId="3857707522" sldId="336"/>
            <ac:spMk id="7" creationId="{5FFA3B04-E406-437C-8E73-46E943A0062D}"/>
          </ac:spMkLst>
        </pc:spChg>
        <pc:spChg chg="add del mod">
          <ac:chgData name="Alfred Asterjadhi" userId="39de57b9-85c0-4fd1-aaac-8ca2b6560ad0" providerId="ADAL" clId="{7C8208EE-2C77-440D-B88C-937D8C7E182C}" dt="2022-04-08T21:14:35.870" v="131"/>
          <ac:spMkLst>
            <pc:docMk/>
            <pc:sldMk cId="3857707522" sldId="336"/>
            <ac:spMk id="8" creationId="{B51D4A6C-105F-4B30-B21A-CEF64688F9E6}"/>
          </ac:spMkLst>
        </pc:spChg>
        <pc:spChg chg="add del mod">
          <ac:chgData name="Alfred Asterjadhi" userId="39de57b9-85c0-4fd1-aaac-8ca2b6560ad0" providerId="ADAL" clId="{7C8208EE-2C77-440D-B88C-937D8C7E182C}" dt="2022-04-08T21:14:35.870" v="131"/>
          <ac:spMkLst>
            <pc:docMk/>
            <pc:sldMk cId="3857707522" sldId="336"/>
            <ac:spMk id="9" creationId="{DC687195-C9F0-46E1-8B91-A4578660B72C}"/>
          </ac:spMkLst>
        </pc:spChg>
        <pc:spChg chg="add del mod">
          <ac:chgData name="Alfred Asterjadhi" userId="39de57b9-85c0-4fd1-aaac-8ca2b6560ad0" providerId="ADAL" clId="{7C8208EE-2C77-440D-B88C-937D8C7E182C}" dt="2022-04-08T21:14:35.870" v="131"/>
          <ac:spMkLst>
            <pc:docMk/>
            <pc:sldMk cId="3857707522" sldId="336"/>
            <ac:spMk id="10" creationId="{76B6B1EA-D2BE-43FB-BEA4-989D50F85226}"/>
          </ac:spMkLst>
        </pc:spChg>
        <pc:spChg chg="add del mod">
          <ac:chgData name="Alfred Asterjadhi" userId="39de57b9-85c0-4fd1-aaac-8ca2b6560ad0" providerId="ADAL" clId="{7C8208EE-2C77-440D-B88C-937D8C7E182C}" dt="2022-04-08T21:14:35.870" v="131"/>
          <ac:spMkLst>
            <pc:docMk/>
            <pc:sldMk cId="3857707522" sldId="336"/>
            <ac:spMk id="11" creationId="{F2EDA50B-D43B-438F-BF1E-7AC87C483872}"/>
          </ac:spMkLst>
        </pc:spChg>
      </pc:sldChg>
      <pc:sldChg chg="modSp mod">
        <pc:chgData name="Alfred Asterjadhi" userId="39de57b9-85c0-4fd1-aaac-8ca2b6560ad0" providerId="ADAL" clId="{7C8208EE-2C77-440D-B88C-937D8C7E182C}" dt="2022-04-08T21:15:20.531" v="142" actId="20577"/>
        <pc:sldMkLst>
          <pc:docMk/>
          <pc:sldMk cId="758807830" sldId="337"/>
        </pc:sldMkLst>
        <pc:spChg chg="mod">
          <ac:chgData name="Alfred Asterjadhi" userId="39de57b9-85c0-4fd1-aaac-8ca2b6560ad0" providerId="ADAL" clId="{7C8208EE-2C77-440D-B88C-937D8C7E182C}" dt="2022-04-08T21:14:02.553" v="120" actId="13926"/>
          <ac:spMkLst>
            <pc:docMk/>
            <pc:sldMk cId="758807830" sldId="337"/>
            <ac:spMk id="2" creationId="{9920397D-90A0-4AC1-A4EF-8F96C4D04887}"/>
          </ac:spMkLst>
        </pc:spChg>
        <pc:spChg chg="mod">
          <ac:chgData name="Alfred Asterjadhi" userId="39de57b9-85c0-4fd1-aaac-8ca2b6560ad0" providerId="ADAL" clId="{7C8208EE-2C77-440D-B88C-937D8C7E182C}" dt="2022-04-08T21:13:05.185" v="102" actId="20577"/>
          <ac:spMkLst>
            <pc:docMk/>
            <pc:sldMk cId="758807830" sldId="337"/>
            <ac:spMk id="3" creationId="{3E688F76-5448-4A89-90E8-057B393044A9}"/>
          </ac:spMkLst>
        </pc:spChg>
        <pc:spChg chg="mod">
          <ac:chgData name="Alfred Asterjadhi" userId="39de57b9-85c0-4fd1-aaac-8ca2b6560ad0" providerId="ADAL" clId="{7C8208EE-2C77-440D-B88C-937D8C7E182C}" dt="2022-04-08T21:15:20.531" v="142" actId="20577"/>
          <ac:spMkLst>
            <pc:docMk/>
            <pc:sldMk cId="758807830" sldId="337"/>
            <ac:spMk id="6" creationId="{471B65DA-AE88-410F-854B-3CBD958262D8}"/>
          </ac:spMkLst>
        </pc:spChg>
      </pc:sldChg>
      <pc:sldChg chg="modSp mod">
        <pc:chgData name="Alfred Asterjadhi" userId="39de57b9-85c0-4fd1-aaac-8ca2b6560ad0" providerId="ADAL" clId="{7C8208EE-2C77-440D-B88C-937D8C7E182C}" dt="2022-04-08T21:15:23.045" v="143" actId="20577"/>
        <pc:sldMkLst>
          <pc:docMk/>
          <pc:sldMk cId="1452931425" sldId="338"/>
        </pc:sldMkLst>
        <pc:spChg chg="mod">
          <ac:chgData name="Alfred Asterjadhi" userId="39de57b9-85c0-4fd1-aaac-8ca2b6560ad0" providerId="ADAL" clId="{7C8208EE-2C77-440D-B88C-937D8C7E182C}" dt="2022-04-08T21:13:55.746" v="117" actId="13926"/>
          <ac:spMkLst>
            <pc:docMk/>
            <pc:sldMk cId="1452931425" sldId="338"/>
            <ac:spMk id="2" creationId="{F98B6CBA-CA1B-43DA-854E-008ACE1890FB}"/>
          </ac:spMkLst>
        </pc:spChg>
        <pc:spChg chg="mod">
          <ac:chgData name="Alfred Asterjadhi" userId="39de57b9-85c0-4fd1-aaac-8ca2b6560ad0" providerId="ADAL" clId="{7C8208EE-2C77-440D-B88C-937D8C7E182C}" dt="2022-04-08T21:13:08.170" v="103" actId="20577"/>
          <ac:spMkLst>
            <pc:docMk/>
            <pc:sldMk cId="1452931425" sldId="338"/>
            <ac:spMk id="3" creationId="{7A07C496-B89B-4C4A-AB05-4B77C714DCC4}"/>
          </ac:spMkLst>
        </pc:spChg>
        <pc:spChg chg="mod">
          <ac:chgData name="Alfred Asterjadhi" userId="39de57b9-85c0-4fd1-aaac-8ca2b6560ad0" providerId="ADAL" clId="{7C8208EE-2C77-440D-B88C-937D8C7E182C}" dt="2022-04-08T21:15:23.045" v="143" actId="20577"/>
          <ac:spMkLst>
            <pc:docMk/>
            <pc:sldMk cId="1452931425" sldId="338"/>
            <ac:spMk id="6" creationId="{53BB018E-064B-46D0-BAAC-1FB2DA8D8C3F}"/>
          </ac:spMkLst>
        </pc:spChg>
      </pc:sldChg>
      <pc:sldChg chg="modSp mod">
        <pc:chgData name="Alfred Asterjadhi" userId="39de57b9-85c0-4fd1-aaac-8ca2b6560ad0" providerId="ADAL" clId="{7C8208EE-2C77-440D-B88C-937D8C7E182C}" dt="2022-04-08T21:09:17.549" v="53"/>
        <pc:sldMkLst>
          <pc:docMk/>
          <pc:sldMk cId="3977221359" sldId="340"/>
        </pc:sldMkLst>
        <pc:spChg chg="mod">
          <ac:chgData name="Alfred Asterjadhi" userId="39de57b9-85c0-4fd1-aaac-8ca2b6560ad0" providerId="ADAL" clId="{7C8208EE-2C77-440D-B88C-937D8C7E182C}" dt="2022-04-08T21:09:17.549" v="53"/>
          <ac:spMkLst>
            <pc:docMk/>
            <pc:sldMk cId="3977221359" sldId="340"/>
            <ac:spMk id="6" creationId="{BC264D22-EE96-4B0F-90AA-B4358FF19246}"/>
          </ac:spMkLst>
        </pc:spChg>
      </pc:sldChg>
      <pc:sldChg chg="modSp mod">
        <pc:chgData name="Alfred Asterjadhi" userId="39de57b9-85c0-4fd1-aaac-8ca2b6560ad0" providerId="ADAL" clId="{7C8208EE-2C77-440D-B88C-937D8C7E182C}" dt="2022-04-08T21:15:30.483" v="146" actId="20577"/>
        <pc:sldMkLst>
          <pc:docMk/>
          <pc:sldMk cId="10406335" sldId="341"/>
        </pc:sldMkLst>
        <pc:spChg chg="mod">
          <ac:chgData name="Alfred Asterjadhi" userId="39de57b9-85c0-4fd1-aaac-8ca2b6560ad0" providerId="ADAL" clId="{7C8208EE-2C77-440D-B88C-937D8C7E182C}" dt="2022-04-08T21:13:42.857" v="114" actId="13926"/>
          <ac:spMkLst>
            <pc:docMk/>
            <pc:sldMk cId="10406335" sldId="341"/>
            <ac:spMk id="2" creationId="{322E3CF1-F468-43B7-8674-214F8AB8A73A}"/>
          </ac:spMkLst>
        </pc:spChg>
        <pc:spChg chg="mod">
          <ac:chgData name="Alfred Asterjadhi" userId="39de57b9-85c0-4fd1-aaac-8ca2b6560ad0" providerId="ADAL" clId="{7C8208EE-2C77-440D-B88C-937D8C7E182C}" dt="2022-04-08T21:13:36.248" v="112" actId="20577"/>
          <ac:spMkLst>
            <pc:docMk/>
            <pc:sldMk cId="10406335" sldId="341"/>
            <ac:spMk id="3" creationId="{29C5F753-2E2D-47AF-B06F-D5B90B98D693}"/>
          </ac:spMkLst>
        </pc:spChg>
        <pc:spChg chg="mod">
          <ac:chgData name="Alfred Asterjadhi" userId="39de57b9-85c0-4fd1-aaac-8ca2b6560ad0" providerId="ADAL" clId="{7C8208EE-2C77-440D-B88C-937D8C7E182C}" dt="2022-04-08T21:15:30.483" v="146" actId="20577"/>
          <ac:spMkLst>
            <pc:docMk/>
            <pc:sldMk cId="10406335" sldId="341"/>
            <ac:spMk id="6" creationId="{8FD0B65C-C275-4A18-B771-5515E59F5057}"/>
          </ac:spMkLst>
        </pc:spChg>
      </pc:sldChg>
      <pc:sldChg chg="modSp mod">
        <pc:chgData name="Alfred Asterjadhi" userId="39de57b9-85c0-4fd1-aaac-8ca2b6560ad0" providerId="ADAL" clId="{7C8208EE-2C77-440D-B88C-937D8C7E182C}" dt="2022-04-08T21:14:09.260" v="122" actId="13926"/>
        <pc:sldMkLst>
          <pc:docMk/>
          <pc:sldMk cId="4156835973" sldId="342"/>
        </pc:sldMkLst>
        <pc:spChg chg="mod">
          <ac:chgData name="Alfred Asterjadhi" userId="39de57b9-85c0-4fd1-aaac-8ca2b6560ad0" providerId="ADAL" clId="{7C8208EE-2C77-440D-B88C-937D8C7E182C}" dt="2022-04-08T21:14:09.260" v="122" actId="13926"/>
          <ac:spMkLst>
            <pc:docMk/>
            <pc:sldMk cId="4156835973" sldId="342"/>
            <ac:spMk id="2" creationId="{B6840888-B1D3-4EE4-984D-AE2D4FD8C6BF}"/>
          </ac:spMkLst>
        </pc:spChg>
        <pc:spChg chg="mod">
          <ac:chgData name="Alfred Asterjadhi" userId="39de57b9-85c0-4fd1-aaac-8ca2b6560ad0" providerId="ADAL" clId="{7C8208EE-2C77-440D-B88C-937D8C7E182C}" dt="2022-04-08T21:12:50.445" v="96" actId="20577"/>
          <ac:spMkLst>
            <pc:docMk/>
            <pc:sldMk cId="4156835973" sldId="342"/>
            <ac:spMk id="3" creationId="{977FA593-1C2D-4B4C-B4B8-9841BC70A2D7}"/>
          </ac:spMkLst>
        </pc:spChg>
        <pc:spChg chg="mod">
          <ac:chgData name="Alfred Asterjadhi" userId="39de57b9-85c0-4fd1-aaac-8ca2b6560ad0" providerId="ADAL" clId="{7C8208EE-2C77-440D-B88C-937D8C7E182C}" dt="2022-04-08T21:12:55.361" v="98" actId="20577"/>
          <ac:spMkLst>
            <pc:docMk/>
            <pc:sldMk cId="4156835973" sldId="342"/>
            <ac:spMk id="6" creationId="{BB0A0FD2-1910-45A5-B2D0-6B427FDC767A}"/>
          </ac:spMkLst>
        </pc:spChg>
      </pc:sldChg>
      <pc:sldChg chg="addSp delSp modSp mod">
        <pc:chgData name="Alfred Asterjadhi" userId="39de57b9-85c0-4fd1-aaac-8ca2b6560ad0" providerId="ADAL" clId="{7C8208EE-2C77-440D-B88C-937D8C7E182C}" dt="2022-04-08T21:14:29.330" v="129" actId="20577"/>
        <pc:sldMkLst>
          <pc:docMk/>
          <pc:sldMk cId="3688839590" sldId="343"/>
        </pc:sldMkLst>
        <pc:spChg chg="mod">
          <ac:chgData name="Alfred Asterjadhi" userId="39de57b9-85c0-4fd1-aaac-8ca2b6560ad0" providerId="ADAL" clId="{7C8208EE-2C77-440D-B88C-937D8C7E182C}" dt="2022-04-08T21:14:13.883" v="123"/>
          <ac:spMkLst>
            <pc:docMk/>
            <pc:sldMk cId="3688839590" sldId="343"/>
            <ac:spMk id="2" creationId="{4B5F0D0E-8BB7-48AB-9160-728B8B3399A2}"/>
          </ac:spMkLst>
        </pc:spChg>
        <pc:spChg chg="mod">
          <ac:chgData name="Alfred Asterjadhi" userId="39de57b9-85c0-4fd1-aaac-8ca2b6560ad0" providerId="ADAL" clId="{7C8208EE-2C77-440D-B88C-937D8C7E182C}" dt="2022-04-08T21:14:21.497" v="128" actId="404"/>
          <ac:spMkLst>
            <pc:docMk/>
            <pc:sldMk cId="3688839590" sldId="343"/>
            <ac:spMk id="3" creationId="{DFB0BA47-D7B6-4F95-932E-A7AA615BC440}"/>
          </ac:spMkLst>
        </pc:spChg>
        <pc:spChg chg="mod">
          <ac:chgData name="Alfred Asterjadhi" userId="39de57b9-85c0-4fd1-aaac-8ca2b6560ad0" providerId="ADAL" clId="{7C8208EE-2C77-440D-B88C-937D8C7E182C}" dt="2022-04-08T21:14:13.883" v="123"/>
          <ac:spMkLst>
            <pc:docMk/>
            <pc:sldMk cId="3688839590" sldId="343"/>
            <ac:spMk id="4" creationId="{3462A639-621C-43E6-83A1-F4DCCA0E626D}"/>
          </ac:spMkLst>
        </pc:spChg>
        <pc:spChg chg="mod">
          <ac:chgData name="Alfred Asterjadhi" userId="39de57b9-85c0-4fd1-aaac-8ca2b6560ad0" providerId="ADAL" clId="{7C8208EE-2C77-440D-B88C-937D8C7E182C}" dt="2022-04-08T21:14:13.883" v="123"/>
          <ac:spMkLst>
            <pc:docMk/>
            <pc:sldMk cId="3688839590" sldId="343"/>
            <ac:spMk id="5" creationId="{344A3812-25A7-493E-9C1F-5DE586377D4F}"/>
          </ac:spMkLst>
        </pc:spChg>
        <pc:spChg chg="mod">
          <ac:chgData name="Alfred Asterjadhi" userId="39de57b9-85c0-4fd1-aaac-8ca2b6560ad0" providerId="ADAL" clId="{7C8208EE-2C77-440D-B88C-937D8C7E182C}" dt="2022-04-08T21:14:29.330" v="129" actId="20577"/>
          <ac:spMkLst>
            <pc:docMk/>
            <pc:sldMk cId="3688839590" sldId="343"/>
            <ac:spMk id="6" creationId="{974B2026-97FB-40D2-8F22-7E6D319B4EA2}"/>
          </ac:spMkLst>
        </pc:spChg>
        <pc:spChg chg="add del mod">
          <ac:chgData name="Alfred Asterjadhi" userId="39de57b9-85c0-4fd1-aaac-8ca2b6560ad0" providerId="ADAL" clId="{7C8208EE-2C77-440D-B88C-937D8C7E182C}" dt="2022-04-08T21:14:13.883" v="123"/>
          <ac:spMkLst>
            <pc:docMk/>
            <pc:sldMk cId="3688839590" sldId="343"/>
            <ac:spMk id="7" creationId="{E537ABF7-B1C3-4890-AF7A-461B6E87363B}"/>
          </ac:spMkLst>
        </pc:spChg>
        <pc:spChg chg="add del mod">
          <ac:chgData name="Alfred Asterjadhi" userId="39de57b9-85c0-4fd1-aaac-8ca2b6560ad0" providerId="ADAL" clId="{7C8208EE-2C77-440D-B88C-937D8C7E182C}" dt="2022-04-08T21:14:13.883" v="123"/>
          <ac:spMkLst>
            <pc:docMk/>
            <pc:sldMk cId="3688839590" sldId="343"/>
            <ac:spMk id="8" creationId="{1A8C7F09-441D-4FB6-A35D-E754C4362959}"/>
          </ac:spMkLst>
        </pc:spChg>
        <pc:spChg chg="add del mod">
          <ac:chgData name="Alfred Asterjadhi" userId="39de57b9-85c0-4fd1-aaac-8ca2b6560ad0" providerId="ADAL" clId="{7C8208EE-2C77-440D-B88C-937D8C7E182C}" dt="2022-04-08T21:14:13.883" v="123"/>
          <ac:spMkLst>
            <pc:docMk/>
            <pc:sldMk cId="3688839590" sldId="343"/>
            <ac:spMk id="9" creationId="{9AF5403A-7178-4367-BB93-EC5B56698DA5}"/>
          </ac:spMkLst>
        </pc:spChg>
        <pc:spChg chg="add del mod">
          <ac:chgData name="Alfred Asterjadhi" userId="39de57b9-85c0-4fd1-aaac-8ca2b6560ad0" providerId="ADAL" clId="{7C8208EE-2C77-440D-B88C-937D8C7E182C}" dt="2022-04-08T21:14:13.883" v="123"/>
          <ac:spMkLst>
            <pc:docMk/>
            <pc:sldMk cId="3688839590" sldId="343"/>
            <ac:spMk id="10" creationId="{C408FC3A-B389-40D4-A17F-CEC30B66E318}"/>
          </ac:spMkLst>
        </pc:spChg>
        <pc:spChg chg="add del mod">
          <ac:chgData name="Alfred Asterjadhi" userId="39de57b9-85c0-4fd1-aaac-8ca2b6560ad0" providerId="ADAL" clId="{7C8208EE-2C77-440D-B88C-937D8C7E182C}" dt="2022-04-08T21:14:13.883" v="123"/>
          <ac:spMkLst>
            <pc:docMk/>
            <pc:sldMk cId="3688839590" sldId="343"/>
            <ac:spMk id="11" creationId="{C079FDB4-A978-46CC-AFD6-ED0365D6F8F5}"/>
          </ac:spMkLst>
        </pc:spChg>
      </pc:sldChg>
      <pc:sldChg chg="modSp mod">
        <pc:chgData name="Alfred Asterjadhi" userId="39de57b9-85c0-4fd1-aaac-8ca2b6560ad0" providerId="ADAL" clId="{7C8208EE-2C77-440D-B88C-937D8C7E182C}" dt="2022-04-08T21:15:25.497" v="144" actId="20577"/>
        <pc:sldMkLst>
          <pc:docMk/>
          <pc:sldMk cId="2685357060" sldId="344"/>
        </pc:sldMkLst>
        <pc:spChg chg="mod">
          <ac:chgData name="Alfred Asterjadhi" userId="39de57b9-85c0-4fd1-aaac-8ca2b6560ad0" providerId="ADAL" clId="{7C8208EE-2C77-440D-B88C-937D8C7E182C}" dt="2022-04-08T21:13:52.811" v="116" actId="13926"/>
          <ac:spMkLst>
            <pc:docMk/>
            <pc:sldMk cId="2685357060" sldId="344"/>
            <ac:spMk id="2" creationId="{B6840888-B1D3-4EE4-984D-AE2D4FD8C6BF}"/>
          </ac:spMkLst>
        </pc:spChg>
        <pc:spChg chg="mod">
          <ac:chgData name="Alfred Asterjadhi" userId="39de57b9-85c0-4fd1-aaac-8ca2b6560ad0" providerId="ADAL" clId="{7C8208EE-2C77-440D-B88C-937D8C7E182C}" dt="2022-04-08T21:13:11.693" v="104" actId="20577"/>
          <ac:spMkLst>
            <pc:docMk/>
            <pc:sldMk cId="2685357060" sldId="344"/>
            <ac:spMk id="3" creationId="{977FA593-1C2D-4B4C-B4B8-9841BC70A2D7}"/>
          </ac:spMkLst>
        </pc:spChg>
        <pc:spChg chg="mod">
          <ac:chgData name="Alfred Asterjadhi" userId="39de57b9-85c0-4fd1-aaac-8ca2b6560ad0" providerId="ADAL" clId="{7C8208EE-2C77-440D-B88C-937D8C7E182C}" dt="2022-04-08T21:15:25.497" v="144" actId="20577"/>
          <ac:spMkLst>
            <pc:docMk/>
            <pc:sldMk cId="2685357060" sldId="344"/>
            <ac:spMk id="6" creationId="{BB0A0FD2-1910-45A5-B2D0-6B427FDC767A}"/>
          </ac:spMkLst>
        </pc:spChg>
      </pc:sldChg>
      <pc:sldChg chg="modSp mod">
        <pc:chgData name="Alfred Asterjadhi" userId="39de57b9-85c0-4fd1-aaac-8ca2b6560ad0" providerId="ADAL" clId="{7C8208EE-2C77-440D-B88C-937D8C7E182C}" dt="2022-04-08T21:15:27.908" v="145" actId="20577"/>
        <pc:sldMkLst>
          <pc:docMk/>
          <pc:sldMk cId="3061888515" sldId="345"/>
        </pc:sldMkLst>
        <pc:spChg chg="mod">
          <ac:chgData name="Alfred Asterjadhi" userId="39de57b9-85c0-4fd1-aaac-8ca2b6560ad0" providerId="ADAL" clId="{7C8208EE-2C77-440D-B88C-937D8C7E182C}" dt="2022-04-08T21:13:50.006" v="115" actId="13926"/>
          <ac:spMkLst>
            <pc:docMk/>
            <pc:sldMk cId="3061888515" sldId="345"/>
            <ac:spMk id="2" creationId="{4B5F0D0E-8BB7-48AB-9160-728B8B3399A2}"/>
          </ac:spMkLst>
        </pc:spChg>
        <pc:spChg chg="mod">
          <ac:chgData name="Alfred Asterjadhi" userId="39de57b9-85c0-4fd1-aaac-8ca2b6560ad0" providerId="ADAL" clId="{7C8208EE-2C77-440D-B88C-937D8C7E182C}" dt="2022-04-08T21:13:14.918" v="105" actId="20577"/>
          <ac:spMkLst>
            <pc:docMk/>
            <pc:sldMk cId="3061888515" sldId="345"/>
            <ac:spMk id="3" creationId="{DFB0BA47-D7B6-4F95-932E-A7AA615BC440}"/>
          </ac:spMkLst>
        </pc:spChg>
        <pc:spChg chg="mod">
          <ac:chgData name="Alfred Asterjadhi" userId="39de57b9-85c0-4fd1-aaac-8ca2b6560ad0" providerId="ADAL" clId="{7C8208EE-2C77-440D-B88C-937D8C7E182C}" dt="2022-04-08T21:15:27.908" v="145" actId="20577"/>
          <ac:spMkLst>
            <pc:docMk/>
            <pc:sldMk cId="3061888515" sldId="345"/>
            <ac:spMk id="6" creationId="{974B2026-97FB-40D2-8F22-7E6D319B4EA2}"/>
          </ac:spMkLst>
        </pc:spChg>
      </pc:sldChg>
      <pc:sldMasterChg chg="modSp mod">
        <pc:chgData name="Alfred Asterjadhi" userId="39de57b9-85c0-4fd1-aaac-8ca2b6560ad0" providerId="ADAL" clId="{7C8208EE-2C77-440D-B88C-937D8C7E182C}" dt="2022-04-08T21:07:22.996" v="4" actId="6549"/>
        <pc:sldMasterMkLst>
          <pc:docMk/>
          <pc:sldMasterMk cId="0" sldId="2147483648"/>
        </pc:sldMasterMkLst>
        <pc:spChg chg="mod">
          <ac:chgData name="Alfred Asterjadhi" userId="39de57b9-85c0-4fd1-aaac-8ca2b6560ad0" providerId="ADAL" clId="{7C8208EE-2C77-440D-B88C-937D8C7E182C}" dt="2022-04-08T21:07:22.996" v="4" actId="6549"/>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39B29FBE-3B3E-49DD-B814-E7E052AC6803}"/>
    <pc:docChg chg="undo custSel modSld modMainMaster">
      <pc:chgData name="Alfred Asterjadhi" userId="39de57b9-85c0-4fd1-aaac-8ca2b6560ad0" providerId="ADAL" clId="{39B29FBE-3B3E-49DD-B814-E7E052AC6803}" dt="2022-03-14T02:33:08.301" v="153" actId="6549"/>
      <pc:docMkLst>
        <pc:docMk/>
      </pc:docMkLst>
      <pc:sldChg chg="addSp delSp modSp mod">
        <pc:chgData name="Alfred Asterjadhi" userId="39de57b9-85c0-4fd1-aaac-8ca2b6560ad0" providerId="ADAL" clId="{39B29FBE-3B3E-49DD-B814-E7E052AC6803}" dt="2022-03-14T02:32:45.026" v="151" actId="20577"/>
        <pc:sldMkLst>
          <pc:docMk/>
          <pc:sldMk cId="10406335" sldId="341"/>
        </pc:sldMkLst>
        <pc:spChg chg="mod">
          <ac:chgData name="Alfred Asterjadhi" userId="39de57b9-85c0-4fd1-aaac-8ca2b6560ad0" providerId="ADAL" clId="{39B29FBE-3B3E-49DD-B814-E7E052AC6803}" dt="2022-03-14T02:32:45.026" v="151" actId="20577"/>
          <ac:spMkLst>
            <pc:docMk/>
            <pc:sldMk cId="10406335" sldId="341"/>
            <ac:spMk id="3" creationId="{29C5F753-2E2D-47AF-B06F-D5B90B98D693}"/>
          </ac:spMkLst>
        </pc:spChg>
        <pc:graphicFrameChg chg="add del mod">
          <ac:chgData name="Alfred Asterjadhi" userId="39de57b9-85c0-4fd1-aaac-8ca2b6560ad0" providerId="ADAL" clId="{39B29FBE-3B3E-49DD-B814-E7E052AC6803}" dt="2022-03-14T02:18:13.244" v="12"/>
          <ac:graphicFrameMkLst>
            <pc:docMk/>
            <pc:sldMk cId="10406335" sldId="341"/>
            <ac:graphicFrameMk id="7" creationId="{6BA85ACF-67F3-4055-A85F-145B1907B207}"/>
          </ac:graphicFrameMkLst>
        </pc:graphicFrameChg>
      </pc:sldChg>
      <pc:sldMasterChg chg="modSp mod">
        <pc:chgData name="Alfred Asterjadhi" userId="39de57b9-85c0-4fd1-aaac-8ca2b6560ad0" providerId="ADAL" clId="{39B29FBE-3B3E-49DD-B814-E7E052AC6803}" dt="2022-03-14T02:33:08.301" v="153" actId="6549"/>
        <pc:sldMasterMkLst>
          <pc:docMk/>
          <pc:sldMasterMk cId="0" sldId="2147483648"/>
        </pc:sldMasterMkLst>
        <pc:spChg chg="mod">
          <ac:chgData name="Alfred Asterjadhi" userId="39de57b9-85c0-4fd1-aaac-8ca2b6560ad0" providerId="ADAL" clId="{39B29FBE-3B3E-49DD-B814-E7E052AC6803}" dt="2022-03-14T02:33:08.301" v="153" actId="6549"/>
          <ac:spMkLst>
            <pc:docMk/>
            <pc:sldMasterMk cId="0" sldId="2147483648"/>
            <ac:spMk id="10" creationId="{00000000-0000-0000-0000-000000000000}"/>
          </ac:spMkLst>
        </pc:spChg>
      </pc:sldMaster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22CD4EF-417E-4B6E-9D38-F386018525A9}"/>
    <pc:docChg chg="undo redo custSel addSld delSld modSld modMainMaster">
      <pc:chgData name="Alfred Asterjadhi" userId="39de57b9-85c0-4fd1-aaac-8ca2b6560ad0" providerId="ADAL" clId="{E22CD4EF-417E-4B6E-9D38-F386018525A9}" dt="2022-05-11T22:19:35.673" v="2872" actId="20577"/>
      <pc:docMkLst>
        <pc:docMk/>
      </pc:docMkLst>
      <pc:sldChg chg="modSp mod">
        <pc:chgData name="Alfred Asterjadhi" userId="39de57b9-85c0-4fd1-aaac-8ca2b6560ad0" providerId="ADAL" clId="{E22CD4EF-417E-4B6E-9D38-F386018525A9}" dt="2022-05-10T15:26:08.965" v="1702" actId="20577"/>
        <pc:sldMkLst>
          <pc:docMk/>
          <pc:sldMk cId="0" sldId="257"/>
        </pc:sldMkLst>
        <pc:spChg chg="mod">
          <ac:chgData name="Alfred Asterjadhi" userId="39de57b9-85c0-4fd1-aaac-8ca2b6560ad0" providerId="ADAL" clId="{E22CD4EF-417E-4B6E-9D38-F386018525A9}" dt="2022-05-10T15:26:08.965" v="1702" actId="20577"/>
          <ac:spMkLst>
            <pc:docMk/>
            <pc:sldMk cId="0" sldId="257"/>
            <ac:spMk id="4098" creationId="{00000000-0000-0000-0000-000000000000}"/>
          </ac:spMkLst>
        </pc:spChg>
      </pc:sldChg>
      <pc:sldChg chg="modSp mod">
        <pc:chgData name="Alfred Asterjadhi" userId="39de57b9-85c0-4fd1-aaac-8ca2b6560ad0" providerId="ADAL" clId="{E22CD4EF-417E-4B6E-9D38-F386018525A9}" dt="2022-05-09T13:17:24.328" v="771" actId="20577"/>
        <pc:sldMkLst>
          <pc:docMk/>
          <pc:sldMk cId="132832093" sldId="267"/>
        </pc:sldMkLst>
        <pc:spChg chg="mod">
          <ac:chgData name="Alfred Asterjadhi" userId="39de57b9-85c0-4fd1-aaac-8ca2b6560ad0" providerId="ADAL" clId="{E22CD4EF-417E-4B6E-9D38-F386018525A9}" dt="2022-05-09T13:17:24.328" v="771" actId="20577"/>
          <ac:spMkLst>
            <pc:docMk/>
            <pc:sldMk cId="132832093" sldId="267"/>
            <ac:spMk id="3" creationId="{00000000-0000-0000-0000-000000000000}"/>
          </ac:spMkLst>
        </pc:spChg>
      </pc:sldChg>
      <pc:sldChg chg="modSp mod">
        <pc:chgData name="Alfred Asterjadhi" userId="39de57b9-85c0-4fd1-aaac-8ca2b6560ad0" providerId="ADAL" clId="{E22CD4EF-417E-4B6E-9D38-F386018525A9}" dt="2022-05-09T13:17:43.699" v="782" actId="20577"/>
        <pc:sldMkLst>
          <pc:docMk/>
          <pc:sldMk cId="2243228416" sldId="299"/>
        </pc:sldMkLst>
        <pc:spChg chg="mod">
          <ac:chgData name="Alfred Asterjadhi" userId="39de57b9-85c0-4fd1-aaac-8ca2b6560ad0" providerId="ADAL" clId="{E22CD4EF-417E-4B6E-9D38-F386018525A9}" dt="2022-05-09T13:17:33.906" v="776" actId="20577"/>
          <ac:spMkLst>
            <pc:docMk/>
            <pc:sldMk cId="2243228416" sldId="299"/>
            <ac:spMk id="3" creationId="{3857177C-4F12-41D1-AB93-6925069E5DB9}"/>
          </ac:spMkLst>
        </pc:spChg>
        <pc:spChg chg="mod">
          <ac:chgData name="Alfred Asterjadhi" userId="39de57b9-85c0-4fd1-aaac-8ca2b6560ad0" providerId="ADAL" clId="{E22CD4EF-417E-4B6E-9D38-F386018525A9}" dt="2022-05-09T13:17:43.699" v="782" actId="20577"/>
          <ac:spMkLst>
            <pc:docMk/>
            <pc:sldMk cId="2243228416" sldId="299"/>
            <ac:spMk id="17" creationId="{442A1050-6527-4B2E-A943-E125D6B48B52}"/>
          </ac:spMkLst>
        </pc:spChg>
      </pc:sldChg>
      <pc:sldChg chg="modSp mod">
        <pc:chgData name="Alfred Asterjadhi" userId="39de57b9-85c0-4fd1-aaac-8ca2b6560ad0" providerId="ADAL" clId="{E22CD4EF-417E-4B6E-9D38-F386018525A9}" dt="2022-05-09T13:16:15.504" v="760" actId="20577"/>
        <pc:sldMkLst>
          <pc:docMk/>
          <pc:sldMk cId="1908471061" sldId="328"/>
        </pc:sldMkLst>
        <pc:spChg chg="mod">
          <ac:chgData name="Alfred Asterjadhi" userId="39de57b9-85c0-4fd1-aaac-8ca2b6560ad0" providerId="ADAL" clId="{E22CD4EF-417E-4B6E-9D38-F386018525A9}" dt="2022-05-09T13:16:15.504" v="760" actId="20577"/>
          <ac:spMkLst>
            <pc:docMk/>
            <pc:sldMk cId="1908471061" sldId="328"/>
            <ac:spMk id="3" creationId="{3EF9BE80-D462-4B64-8448-3B553445EDCF}"/>
          </ac:spMkLst>
        </pc:spChg>
      </pc:sldChg>
      <pc:sldChg chg="modSp mod">
        <pc:chgData name="Alfred Asterjadhi" userId="39de57b9-85c0-4fd1-aaac-8ca2b6560ad0" providerId="ADAL" clId="{E22CD4EF-417E-4B6E-9D38-F386018525A9}" dt="2022-05-10T15:27:03.955" v="1714"/>
        <pc:sldMkLst>
          <pc:docMk/>
          <pc:sldMk cId="3843208451" sldId="333"/>
        </pc:sldMkLst>
        <pc:spChg chg="mod">
          <ac:chgData name="Alfred Asterjadhi" userId="39de57b9-85c0-4fd1-aaac-8ca2b6560ad0" providerId="ADAL" clId="{E22CD4EF-417E-4B6E-9D38-F386018525A9}" dt="2022-05-10T15:27:03.955" v="1714"/>
          <ac:spMkLst>
            <pc:docMk/>
            <pc:sldMk cId="3843208451" sldId="333"/>
            <ac:spMk id="3" creationId="{918D7AE7-F661-4AD4-9210-88B6E5699ED9}"/>
          </ac:spMkLst>
        </pc:spChg>
      </pc:sldChg>
      <pc:sldChg chg="addSp delSp modSp mod">
        <pc:chgData name="Alfred Asterjadhi" userId="39de57b9-85c0-4fd1-aaac-8ca2b6560ad0" providerId="ADAL" clId="{E22CD4EF-417E-4B6E-9D38-F386018525A9}" dt="2022-05-10T00:41:00.434" v="1316" actId="13926"/>
        <pc:sldMkLst>
          <pc:docMk/>
          <pc:sldMk cId="1706072776" sldId="334"/>
        </pc:sldMkLst>
        <pc:spChg chg="mod">
          <ac:chgData name="Alfred Asterjadhi" userId="39de57b9-85c0-4fd1-aaac-8ca2b6560ad0" providerId="ADAL" clId="{E22CD4EF-417E-4B6E-9D38-F386018525A9}" dt="2022-05-10T00:41:00.434" v="1316" actId="13926"/>
          <ac:spMkLst>
            <pc:docMk/>
            <pc:sldMk cId="1706072776" sldId="334"/>
            <ac:spMk id="2" creationId="{B6840888-B1D3-4EE4-984D-AE2D4FD8C6BF}"/>
          </ac:spMkLst>
        </pc:spChg>
        <pc:spChg chg="mod">
          <ac:chgData name="Alfred Asterjadhi" userId="39de57b9-85c0-4fd1-aaac-8ca2b6560ad0" providerId="ADAL" clId="{E22CD4EF-417E-4B6E-9D38-F386018525A9}" dt="2022-05-10T00:40:56.615" v="1315" actId="207"/>
          <ac:spMkLst>
            <pc:docMk/>
            <pc:sldMk cId="1706072776" sldId="334"/>
            <ac:spMk id="3" creationId="{977FA593-1C2D-4B4C-B4B8-9841BC70A2D7}"/>
          </ac:spMkLst>
        </pc:spChg>
        <pc:graphicFrameChg chg="add del mod">
          <ac:chgData name="Alfred Asterjadhi" userId="39de57b9-85c0-4fd1-aaac-8ca2b6560ad0" providerId="ADAL" clId="{E22CD4EF-417E-4B6E-9D38-F386018525A9}" dt="2022-05-05T23:55:27.313" v="498"/>
          <ac:graphicFrameMkLst>
            <pc:docMk/>
            <pc:sldMk cId="1706072776" sldId="334"/>
            <ac:graphicFrameMk id="7" creationId="{3CE4B3DA-C6A6-47F1-B473-8C643CFB76A4}"/>
          </ac:graphicFrameMkLst>
        </pc:graphicFrameChg>
      </pc:sldChg>
      <pc:sldChg chg="addSp delSp modSp mod">
        <pc:chgData name="Alfred Asterjadhi" userId="39de57b9-85c0-4fd1-aaac-8ca2b6560ad0" providerId="ADAL" clId="{E22CD4EF-417E-4B6E-9D38-F386018525A9}" dt="2022-05-10T01:05:32.128" v="1328" actId="207"/>
        <pc:sldMkLst>
          <pc:docMk/>
          <pc:sldMk cId="2327388640" sldId="335"/>
        </pc:sldMkLst>
        <pc:spChg chg="mod">
          <ac:chgData name="Alfred Asterjadhi" userId="39de57b9-85c0-4fd1-aaac-8ca2b6560ad0" providerId="ADAL" clId="{E22CD4EF-417E-4B6E-9D38-F386018525A9}" dt="2022-05-10T00:41:03.380" v="1317" actId="13926"/>
          <ac:spMkLst>
            <pc:docMk/>
            <pc:sldMk cId="2327388640" sldId="335"/>
            <ac:spMk id="2" creationId="{4B5F0D0E-8BB7-48AB-9160-728B8B3399A2}"/>
          </ac:spMkLst>
        </pc:spChg>
        <pc:spChg chg="mod">
          <ac:chgData name="Alfred Asterjadhi" userId="39de57b9-85c0-4fd1-aaac-8ca2b6560ad0" providerId="ADAL" clId="{E22CD4EF-417E-4B6E-9D38-F386018525A9}" dt="2022-05-10T01:05:32.128" v="1328" actId="207"/>
          <ac:spMkLst>
            <pc:docMk/>
            <pc:sldMk cId="2327388640" sldId="335"/>
            <ac:spMk id="3" creationId="{DFB0BA47-D7B6-4F95-932E-A7AA615BC440}"/>
          </ac:spMkLst>
        </pc:spChg>
        <pc:graphicFrameChg chg="add del mod">
          <ac:chgData name="Alfred Asterjadhi" userId="39de57b9-85c0-4fd1-aaac-8ca2b6560ad0" providerId="ADAL" clId="{E22CD4EF-417E-4B6E-9D38-F386018525A9}" dt="2022-05-09T13:28:05.483" v="838"/>
          <ac:graphicFrameMkLst>
            <pc:docMk/>
            <pc:sldMk cId="2327388640" sldId="335"/>
            <ac:graphicFrameMk id="7" creationId="{3B92AFCD-D50E-4759-98CA-E4EDC90A8C25}"/>
          </ac:graphicFrameMkLst>
        </pc:graphicFrameChg>
        <pc:graphicFrameChg chg="add del mod">
          <ac:chgData name="Alfred Asterjadhi" userId="39de57b9-85c0-4fd1-aaac-8ca2b6560ad0" providerId="ADAL" clId="{E22CD4EF-417E-4B6E-9D38-F386018525A9}" dt="2022-05-03T16:52:34.346" v="3"/>
          <ac:graphicFrameMkLst>
            <pc:docMk/>
            <pc:sldMk cId="2327388640" sldId="335"/>
            <ac:graphicFrameMk id="7" creationId="{B057DE88-C832-499B-BA14-764D3463FC65}"/>
          </ac:graphicFrameMkLst>
        </pc:graphicFrameChg>
        <pc:graphicFrameChg chg="add del mod">
          <ac:chgData name="Alfred Asterjadhi" userId="39de57b9-85c0-4fd1-aaac-8ca2b6560ad0" providerId="ADAL" clId="{E22CD4EF-417E-4B6E-9D38-F386018525A9}" dt="2022-05-03T16:52:38.260" v="5"/>
          <ac:graphicFrameMkLst>
            <pc:docMk/>
            <pc:sldMk cId="2327388640" sldId="335"/>
            <ac:graphicFrameMk id="8" creationId="{8A856D42-9C81-451F-8B11-FDB8BAE380B9}"/>
          </ac:graphicFrameMkLst>
        </pc:graphicFrameChg>
      </pc:sldChg>
      <pc:sldChg chg="addSp delSp modSp mod">
        <pc:chgData name="Alfred Asterjadhi" userId="39de57b9-85c0-4fd1-aaac-8ca2b6560ad0" providerId="ADAL" clId="{E22CD4EF-417E-4B6E-9D38-F386018525A9}" dt="2022-05-11T15:18:52.821" v="2004" actId="20577"/>
        <pc:sldMkLst>
          <pc:docMk/>
          <pc:sldMk cId="3857707522" sldId="336"/>
        </pc:sldMkLst>
        <pc:spChg chg="mod">
          <ac:chgData name="Alfred Asterjadhi" userId="39de57b9-85c0-4fd1-aaac-8ca2b6560ad0" providerId="ADAL" clId="{E22CD4EF-417E-4B6E-9D38-F386018525A9}" dt="2022-05-11T13:08:45.262" v="1954" actId="13926"/>
          <ac:spMkLst>
            <pc:docMk/>
            <pc:sldMk cId="3857707522" sldId="336"/>
            <ac:spMk id="2" creationId="{BB257C45-33B6-4575-BFD1-635C7A68B736}"/>
          </ac:spMkLst>
        </pc:spChg>
        <pc:spChg chg="mod">
          <ac:chgData name="Alfred Asterjadhi" userId="39de57b9-85c0-4fd1-aaac-8ca2b6560ad0" providerId="ADAL" clId="{E22CD4EF-417E-4B6E-9D38-F386018525A9}" dt="2022-05-11T15:18:52.821" v="2004" actId="20577"/>
          <ac:spMkLst>
            <pc:docMk/>
            <pc:sldMk cId="3857707522" sldId="336"/>
            <ac:spMk id="3" creationId="{5F2B61AD-90EC-4D19-B28B-7FC2B47F9A7B}"/>
          </ac:spMkLst>
        </pc:spChg>
        <pc:graphicFrameChg chg="add del mod">
          <ac:chgData name="Alfred Asterjadhi" userId="39de57b9-85c0-4fd1-aaac-8ca2b6560ad0" providerId="ADAL" clId="{E22CD4EF-417E-4B6E-9D38-F386018525A9}" dt="2022-05-06T18:22:39.468" v="634"/>
          <ac:graphicFrameMkLst>
            <pc:docMk/>
            <pc:sldMk cId="3857707522" sldId="336"/>
            <ac:graphicFrameMk id="7" creationId="{BA258363-419E-4CB3-ACAA-8E734B6B1D97}"/>
          </ac:graphicFrameMkLst>
        </pc:graphicFrameChg>
      </pc:sldChg>
      <pc:sldChg chg="modSp del mod">
        <pc:chgData name="Alfred Asterjadhi" userId="39de57b9-85c0-4fd1-aaac-8ca2b6560ad0" providerId="ADAL" clId="{E22CD4EF-417E-4B6E-9D38-F386018525A9}" dt="2022-05-09T13:21:36.437" v="788" actId="47"/>
        <pc:sldMkLst>
          <pc:docMk/>
          <pc:sldMk cId="758807830" sldId="337"/>
        </pc:sldMkLst>
        <pc:spChg chg="mod">
          <ac:chgData name="Alfred Asterjadhi" userId="39de57b9-85c0-4fd1-aaac-8ca2b6560ad0" providerId="ADAL" clId="{E22CD4EF-417E-4B6E-9D38-F386018525A9}" dt="2022-05-06T18:25:32.740" v="678" actId="20577"/>
          <ac:spMkLst>
            <pc:docMk/>
            <pc:sldMk cId="758807830" sldId="337"/>
            <ac:spMk id="3" creationId="{3E688F76-5448-4A89-90E8-057B393044A9}"/>
          </ac:spMkLst>
        </pc:spChg>
      </pc:sldChg>
      <pc:sldChg chg="modSp mod">
        <pc:chgData name="Alfred Asterjadhi" userId="39de57b9-85c0-4fd1-aaac-8ca2b6560ad0" providerId="ADAL" clId="{E22CD4EF-417E-4B6E-9D38-F386018525A9}" dt="2022-05-11T21:12:14.448" v="2851" actId="21"/>
        <pc:sldMkLst>
          <pc:docMk/>
          <pc:sldMk cId="1452931425" sldId="338"/>
        </pc:sldMkLst>
        <pc:spChg chg="mod">
          <ac:chgData name="Alfred Asterjadhi" userId="39de57b9-85c0-4fd1-aaac-8ca2b6560ad0" providerId="ADAL" clId="{E22CD4EF-417E-4B6E-9D38-F386018525A9}" dt="2022-05-11T20:37:00.947" v="2824" actId="13926"/>
          <ac:spMkLst>
            <pc:docMk/>
            <pc:sldMk cId="1452931425" sldId="338"/>
            <ac:spMk id="2" creationId="{F98B6CBA-CA1B-43DA-854E-008ACE1890FB}"/>
          </ac:spMkLst>
        </pc:spChg>
        <pc:spChg chg="mod">
          <ac:chgData name="Alfred Asterjadhi" userId="39de57b9-85c0-4fd1-aaac-8ca2b6560ad0" providerId="ADAL" clId="{E22CD4EF-417E-4B6E-9D38-F386018525A9}" dt="2022-05-11T21:12:14.448" v="2851" actId="21"/>
          <ac:spMkLst>
            <pc:docMk/>
            <pc:sldMk cId="1452931425" sldId="338"/>
            <ac:spMk id="3" creationId="{7A07C496-B89B-4C4A-AB05-4B77C714DCC4}"/>
          </ac:spMkLst>
        </pc:spChg>
      </pc:sldChg>
      <pc:sldChg chg="modSp mod">
        <pc:chgData name="Alfred Asterjadhi" userId="39de57b9-85c0-4fd1-aaac-8ca2b6560ad0" providerId="ADAL" clId="{E22CD4EF-417E-4B6E-9D38-F386018525A9}" dt="2022-05-09T13:45:53.670" v="1085" actId="20577"/>
        <pc:sldMkLst>
          <pc:docMk/>
          <pc:sldMk cId="10406335" sldId="341"/>
        </pc:sldMkLst>
        <pc:spChg chg="mod">
          <ac:chgData name="Alfred Asterjadhi" userId="39de57b9-85c0-4fd1-aaac-8ca2b6560ad0" providerId="ADAL" clId="{E22CD4EF-417E-4B6E-9D38-F386018525A9}" dt="2022-05-09T13:45:53.670" v="1085" actId="20577"/>
          <ac:spMkLst>
            <pc:docMk/>
            <pc:sldMk cId="10406335" sldId="341"/>
            <ac:spMk id="3" creationId="{29C5F753-2E2D-47AF-B06F-D5B90B98D693}"/>
          </ac:spMkLst>
        </pc:spChg>
      </pc:sldChg>
      <pc:sldChg chg="modSp add del mod">
        <pc:chgData name="Alfred Asterjadhi" userId="39de57b9-85c0-4fd1-aaac-8ca2b6560ad0" providerId="ADAL" clId="{E22CD4EF-417E-4B6E-9D38-F386018525A9}" dt="2022-05-10T16:02:59.467" v="1891" actId="13926"/>
        <pc:sldMkLst>
          <pc:docMk/>
          <pc:sldMk cId="4156835973" sldId="342"/>
        </pc:sldMkLst>
        <pc:spChg chg="mod">
          <ac:chgData name="Alfred Asterjadhi" userId="39de57b9-85c0-4fd1-aaac-8ca2b6560ad0" providerId="ADAL" clId="{E22CD4EF-417E-4B6E-9D38-F386018525A9}" dt="2022-05-10T16:02:59.467" v="1891" actId="13926"/>
          <ac:spMkLst>
            <pc:docMk/>
            <pc:sldMk cId="4156835973" sldId="342"/>
            <ac:spMk id="2" creationId="{B6840888-B1D3-4EE4-984D-AE2D4FD8C6BF}"/>
          </ac:spMkLst>
        </pc:spChg>
        <pc:spChg chg="mod">
          <ac:chgData name="Alfred Asterjadhi" userId="39de57b9-85c0-4fd1-aaac-8ca2b6560ad0" providerId="ADAL" clId="{E22CD4EF-417E-4B6E-9D38-F386018525A9}" dt="2022-05-10T15:39:49.352" v="1875" actId="13926"/>
          <ac:spMkLst>
            <pc:docMk/>
            <pc:sldMk cId="4156835973" sldId="342"/>
            <ac:spMk id="3" creationId="{977FA593-1C2D-4B4C-B4B8-9841BC70A2D7}"/>
          </ac:spMkLst>
        </pc:spChg>
      </pc:sldChg>
      <pc:sldChg chg="modSp mod">
        <pc:chgData name="Alfred Asterjadhi" userId="39de57b9-85c0-4fd1-aaac-8ca2b6560ad0" providerId="ADAL" clId="{E22CD4EF-417E-4B6E-9D38-F386018525A9}" dt="2022-05-11T20:27:37.697" v="2752" actId="6549"/>
        <pc:sldMkLst>
          <pc:docMk/>
          <pc:sldMk cId="3688839590" sldId="343"/>
        </pc:sldMkLst>
        <pc:spChg chg="mod">
          <ac:chgData name="Alfred Asterjadhi" userId="39de57b9-85c0-4fd1-aaac-8ca2b6560ad0" providerId="ADAL" clId="{E22CD4EF-417E-4B6E-9D38-F386018525A9}" dt="2022-05-10T16:03:03.723" v="1892" actId="13926"/>
          <ac:spMkLst>
            <pc:docMk/>
            <pc:sldMk cId="3688839590" sldId="343"/>
            <ac:spMk id="2" creationId="{4B5F0D0E-8BB7-48AB-9160-728B8B3399A2}"/>
          </ac:spMkLst>
        </pc:spChg>
        <pc:spChg chg="mod">
          <ac:chgData name="Alfred Asterjadhi" userId="39de57b9-85c0-4fd1-aaac-8ca2b6560ad0" providerId="ADAL" clId="{E22CD4EF-417E-4B6E-9D38-F386018525A9}" dt="2022-05-11T20:27:37.697" v="2752" actId="6549"/>
          <ac:spMkLst>
            <pc:docMk/>
            <pc:sldMk cId="3688839590" sldId="343"/>
            <ac:spMk id="3" creationId="{DFB0BA47-D7B6-4F95-932E-A7AA615BC440}"/>
          </ac:spMkLst>
        </pc:spChg>
      </pc:sldChg>
      <pc:sldChg chg="modSp add del mod">
        <pc:chgData name="Alfred Asterjadhi" userId="39de57b9-85c0-4fd1-aaac-8ca2b6560ad0" providerId="ADAL" clId="{E22CD4EF-417E-4B6E-9D38-F386018525A9}" dt="2022-05-10T17:48:57.798" v="1921" actId="13926"/>
        <pc:sldMkLst>
          <pc:docMk/>
          <pc:sldMk cId="2685357060" sldId="344"/>
        </pc:sldMkLst>
        <pc:spChg chg="mod">
          <ac:chgData name="Alfred Asterjadhi" userId="39de57b9-85c0-4fd1-aaac-8ca2b6560ad0" providerId="ADAL" clId="{E22CD4EF-417E-4B6E-9D38-F386018525A9}" dt="2022-05-10T17:48:57.798" v="1921" actId="13926"/>
          <ac:spMkLst>
            <pc:docMk/>
            <pc:sldMk cId="2685357060" sldId="344"/>
            <ac:spMk id="2" creationId="{B6840888-B1D3-4EE4-984D-AE2D4FD8C6BF}"/>
          </ac:spMkLst>
        </pc:spChg>
        <pc:spChg chg="mod">
          <ac:chgData name="Alfred Asterjadhi" userId="39de57b9-85c0-4fd1-aaac-8ca2b6560ad0" providerId="ADAL" clId="{E22CD4EF-417E-4B6E-9D38-F386018525A9}" dt="2022-05-10T15:39:59.759" v="1889" actId="13926"/>
          <ac:spMkLst>
            <pc:docMk/>
            <pc:sldMk cId="2685357060" sldId="344"/>
            <ac:spMk id="3" creationId="{977FA593-1C2D-4B4C-B4B8-9841BC70A2D7}"/>
          </ac:spMkLst>
        </pc:spChg>
      </pc:sldChg>
      <pc:sldChg chg="modSp mod">
        <pc:chgData name="Alfred Asterjadhi" userId="39de57b9-85c0-4fd1-aaac-8ca2b6560ad0" providerId="ADAL" clId="{E22CD4EF-417E-4B6E-9D38-F386018525A9}" dt="2022-05-11T22:19:35.673" v="2872" actId="20577"/>
        <pc:sldMkLst>
          <pc:docMk/>
          <pc:sldMk cId="3061888515" sldId="345"/>
        </pc:sldMkLst>
        <pc:spChg chg="mod">
          <ac:chgData name="Alfred Asterjadhi" userId="39de57b9-85c0-4fd1-aaac-8ca2b6560ad0" providerId="ADAL" clId="{E22CD4EF-417E-4B6E-9D38-F386018525A9}" dt="2022-05-11T22:19:35.673" v="2872" actId="20577"/>
          <ac:spMkLst>
            <pc:docMk/>
            <pc:sldMk cId="3061888515" sldId="345"/>
            <ac:spMk id="3" creationId="{DFB0BA47-D7B6-4F95-932E-A7AA615BC440}"/>
          </ac:spMkLst>
        </pc:spChg>
      </pc:sldChg>
      <pc:sldChg chg="modSp add mod">
        <pc:chgData name="Alfred Asterjadhi" userId="39de57b9-85c0-4fd1-aaac-8ca2b6560ad0" providerId="ADAL" clId="{E22CD4EF-417E-4B6E-9D38-F386018525A9}" dt="2022-05-10T15:28:48.472" v="1716" actId="6549"/>
        <pc:sldMkLst>
          <pc:docMk/>
          <pc:sldMk cId="1766754893" sldId="346"/>
        </pc:sldMkLst>
        <pc:spChg chg="mod">
          <ac:chgData name="Alfred Asterjadhi" userId="39de57b9-85c0-4fd1-aaac-8ca2b6560ad0" providerId="ADAL" clId="{E22CD4EF-417E-4B6E-9D38-F386018525A9}" dt="2022-05-10T13:19:41.868" v="1661" actId="13926"/>
          <ac:spMkLst>
            <pc:docMk/>
            <pc:sldMk cId="1766754893" sldId="346"/>
            <ac:spMk id="2" creationId="{4B5F0D0E-8BB7-48AB-9160-728B8B3399A2}"/>
          </ac:spMkLst>
        </pc:spChg>
        <pc:spChg chg="mod">
          <ac:chgData name="Alfred Asterjadhi" userId="39de57b9-85c0-4fd1-aaac-8ca2b6560ad0" providerId="ADAL" clId="{E22CD4EF-417E-4B6E-9D38-F386018525A9}" dt="2022-05-10T15:28:48.472" v="1716" actId="6549"/>
          <ac:spMkLst>
            <pc:docMk/>
            <pc:sldMk cId="1766754893" sldId="346"/>
            <ac:spMk id="3" creationId="{DFB0BA47-D7B6-4F95-932E-A7AA615BC440}"/>
          </ac:spMkLst>
        </pc:spChg>
      </pc:sldChg>
      <pc:sldMasterChg chg="modSp mod">
        <pc:chgData name="Alfred Asterjadhi" userId="39de57b9-85c0-4fd1-aaac-8ca2b6560ad0" providerId="ADAL" clId="{E22CD4EF-417E-4B6E-9D38-F386018525A9}" dt="2022-05-11T22:18:38.081" v="2864" actId="20577"/>
        <pc:sldMasterMkLst>
          <pc:docMk/>
          <pc:sldMasterMk cId="0" sldId="2147483648"/>
        </pc:sldMasterMkLst>
        <pc:spChg chg="mod">
          <ac:chgData name="Alfred Asterjadhi" userId="39de57b9-85c0-4fd1-aaac-8ca2b6560ad0" providerId="ADAL" clId="{E22CD4EF-417E-4B6E-9D38-F386018525A9}" dt="2022-05-11T22:18:38.081" v="2864" actId="20577"/>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407AA511-7D93-44F2-B45D-284D3F544ABA}"/>
    <pc:docChg chg="modSld">
      <pc:chgData name="Alfred Asterjadhi" userId="39de57b9-85c0-4fd1-aaac-8ca2b6560ad0" providerId="ADAL" clId="{407AA511-7D93-44F2-B45D-284D3F544ABA}" dt="2022-03-12T16:19:15.802" v="6" actId="20577"/>
      <pc:docMkLst>
        <pc:docMk/>
      </pc:docMkLst>
      <pc:sldChg chg="modSp mod">
        <pc:chgData name="Alfred Asterjadhi" userId="39de57b9-85c0-4fd1-aaac-8ca2b6560ad0" providerId="ADAL" clId="{407AA511-7D93-44F2-B45D-284D3F544ABA}" dt="2022-03-12T16:19:15.802" v="6" actId="20577"/>
        <pc:sldMkLst>
          <pc:docMk/>
          <pc:sldMk cId="10406335" sldId="341"/>
        </pc:sldMkLst>
        <pc:spChg chg="mod">
          <ac:chgData name="Alfred Asterjadhi" userId="39de57b9-85c0-4fd1-aaac-8ca2b6560ad0" providerId="ADAL" clId="{407AA511-7D93-44F2-B45D-284D3F544ABA}" dt="2022-03-12T16:19:15.802" v="6" actId="20577"/>
          <ac:spMkLst>
            <pc:docMk/>
            <pc:sldMk cId="10406335" sldId="341"/>
            <ac:spMk id="3" creationId="{29C5F753-2E2D-47AF-B06F-D5B90B98D693}"/>
          </ac:spMkLst>
        </pc:spChg>
      </pc:sld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B2B4988D-1BC9-4111-8929-BB463B3004F0}"/>
    <pc:docChg chg="undo custSel modSld modMainMaster">
      <pc:chgData name="Alfred Asterjadhi" userId="39de57b9-85c0-4fd1-aaac-8ca2b6560ad0" providerId="ADAL" clId="{B2B4988D-1BC9-4111-8929-BB463B3004F0}" dt="2022-03-15T00:02:11.935" v="106" actId="6549"/>
      <pc:docMkLst>
        <pc:docMk/>
      </pc:docMkLst>
      <pc:sldChg chg="modSp mod">
        <pc:chgData name="Alfred Asterjadhi" userId="39de57b9-85c0-4fd1-aaac-8ca2b6560ad0" providerId="ADAL" clId="{B2B4988D-1BC9-4111-8929-BB463B3004F0}" dt="2022-03-15T00:01:31.945" v="104" actId="207"/>
        <pc:sldMkLst>
          <pc:docMk/>
          <pc:sldMk cId="10406335" sldId="341"/>
        </pc:sldMkLst>
        <pc:spChg chg="mod">
          <ac:chgData name="Alfred Asterjadhi" userId="39de57b9-85c0-4fd1-aaac-8ca2b6560ad0" providerId="ADAL" clId="{B2B4988D-1BC9-4111-8929-BB463B3004F0}" dt="2022-03-14T16:26:25.971" v="102" actId="13926"/>
          <ac:spMkLst>
            <pc:docMk/>
            <pc:sldMk cId="10406335" sldId="341"/>
            <ac:spMk id="2" creationId="{322E3CF1-F468-43B7-8674-214F8AB8A73A}"/>
          </ac:spMkLst>
        </pc:spChg>
        <pc:spChg chg="mod">
          <ac:chgData name="Alfred Asterjadhi" userId="39de57b9-85c0-4fd1-aaac-8ca2b6560ad0" providerId="ADAL" clId="{B2B4988D-1BC9-4111-8929-BB463B3004F0}" dt="2022-03-15T00:01:31.945" v="104" actId="207"/>
          <ac:spMkLst>
            <pc:docMk/>
            <pc:sldMk cId="10406335" sldId="341"/>
            <ac:spMk id="3" creationId="{29C5F753-2E2D-47AF-B06F-D5B90B98D693}"/>
          </ac:spMkLst>
        </pc:spChg>
      </pc:sldChg>
      <pc:sldMasterChg chg="modSp mod">
        <pc:chgData name="Alfred Asterjadhi" userId="39de57b9-85c0-4fd1-aaac-8ca2b6560ad0" providerId="ADAL" clId="{B2B4988D-1BC9-4111-8929-BB463B3004F0}" dt="2022-03-15T00:02:11.935" v="106" actId="6549"/>
        <pc:sldMasterMkLst>
          <pc:docMk/>
          <pc:sldMasterMk cId="0" sldId="2147483648"/>
        </pc:sldMasterMkLst>
        <pc:spChg chg="mod">
          <ac:chgData name="Alfred Asterjadhi" userId="39de57b9-85c0-4fd1-aaac-8ca2b6560ad0" providerId="ADAL" clId="{B2B4988D-1BC9-4111-8929-BB463B3004F0}" dt="2022-03-15T00:02:11.935" v="106" actId="6549"/>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December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December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December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802.11-22/0595r8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22/11-22-0428-29-00be-mar-may-tgbe-teleconference-agenda.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2/11-22-0711-00-00be-eht-mcs-and-nss-set-fix.docx" TargetMode="External"/><Relationship Id="rId2" Type="http://schemas.openxmlformats.org/officeDocument/2006/relationships/hyperlink" Target="https://mentor.ieee.org/802.11/dcn/22/11-22-0625-00-00be-pdt-for-unify-the-terms-ru-mru-and-ru-or-mru.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2/11-22-0599-03-00be-cr-for-miscellaneous-cids-part-ii.docx" TargetMode="External"/><Relationship Id="rId3" Type="http://schemas.openxmlformats.org/officeDocument/2006/relationships/hyperlink" Target="https://mentor.ieee.org/802.11/dcn/22/11-22-0186-01-00be-cc36-cr-txop-return-in-mu-rts-txs.docx" TargetMode="External"/><Relationship Id="rId7" Type="http://schemas.openxmlformats.org/officeDocument/2006/relationships/hyperlink" Target="https://mentor.ieee.org/802.11/dcn/22/11-22-0631-00-00be-cc36-comment-resolution-for-miscellaneous-comments-part-3.docx" TargetMode="External"/><Relationship Id="rId2" Type="http://schemas.openxmlformats.org/officeDocument/2006/relationships/hyperlink" Target="https://mentor.ieee.org/802.11/dcn/22/11-22-0200-01-00be-cc36-cr-for-qos-characteristics-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64-00-00be-cc36-cr-for-35-2-1-1.docx" TargetMode="External"/><Relationship Id="rId11" Type="http://schemas.openxmlformats.org/officeDocument/2006/relationships/hyperlink" Target="https://mentor.ieee.org/802.11/dcn/21/11-21-1437-00-00be-resolution-for-cids-related-to-ml-probe-response.docx" TargetMode="External"/><Relationship Id="rId5" Type="http://schemas.openxmlformats.org/officeDocument/2006/relationships/hyperlink" Target="https://mentor.ieee.org/802.11/dcn/21/11-21-1111-11-00be-mld-architecture-part-2.docx" TargetMode="External"/><Relationship Id="rId10" Type="http://schemas.openxmlformats.org/officeDocument/2006/relationships/hyperlink" Target="https://mentor.ieee.org/802.11/dcn/22/11-22-0196-02-00be-cc36-cr-ml-traffic-indication.docx" TargetMode="External"/><Relationship Id="rId4" Type="http://schemas.openxmlformats.org/officeDocument/2006/relationships/hyperlink" Target="https://mentor.ieee.org/802.11/dcn/21/11-21-1280-00-00be-cc36-cr-on-multi-link-element.doc" TargetMode="External"/><Relationship Id="rId9" Type="http://schemas.openxmlformats.org/officeDocument/2006/relationships/hyperlink" Target="https://mentor.ieee.org/802.11/dcn/22/11-22-0600-00-00be-some-tdls-cids-resolution.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2/11-22-0313-00-00be-resolution-for-cid-related-to-status-code-field.docx" TargetMode="External"/><Relationship Id="rId3" Type="http://schemas.openxmlformats.org/officeDocument/2006/relationships/hyperlink" Target="https://mentor.ieee.org/802.11/dcn/22/11-22-0034-01-00be-cr-qos-characteristics-with-rtwt-setup.docx" TargetMode="External"/><Relationship Id="rId7" Type="http://schemas.openxmlformats.org/officeDocument/2006/relationships/hyperlink" Target="https://mentor.ieee.org/802.11/dcn/21/11-21-0894-02-00be-channel-reservation-for-low-latency-traffic.pptx" TargetMode="External"/><Relationship Id="rId2" Type="http://schemas.openxmlformats.org/officeDocument/2006/relationships/hyperlink" Target="https://mentor.ieee.org/802.11/dcn/21/11-21-1437-00-00be-resolution-for-cids-related-to-ml-probe-respons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78-00-00be-cc36-cr-for-d1-0-afc-cids.docx" TargetMode="External"/><Relationship Id="rId11" Type="http://schemas.openxmlformats.org/officeDocument/2006/relationships/hyperlink" Target="https://mentor.ieee.org/802.11/dcn/22/11-22-0269-01-00be-cid-5944-discussion.pptx" TargetMode="External"/><Relationship Id="rId5" Type="http://schemas.openxmlformats.org/officeDocument/2006/relationships/hyperlink" Target="https://mentor.ieee.org/802.11/dcn/22/11-22-0610-01-00be-cr-for-cids-7662-and-7872-cc36.docx" TargetMode="External"/><Relationship Id="rId10" Type="http://schemas.openxmlformats.org/officeDocument/2006/relationships/hyperlink" Target="https://mentor.ieee.org/802.11/dcn/21/11-21-2032-01-00be-cc36-resolution-to-cid-5958-for-nstr-mobile-ap-mld-operation.docx" TargetMode="External"/><Relationship Id="rId4" Type="http://schemas.openxmlformats.org/officeDocument/2006/relationships/hyperlink" Target="https://mentor.ieee.org/802.11/dcn/22/11-22-0573-01-00be-cid5999-cid5998-for-clause-35-3-15-6-sync-ppdu-start-time.docx" TargetMode="External"/><Relationship Id="rId9" Type="http://schemas.openxmlformats.org/officeDocument/2006/relationships/hyperlink" Target="https://mentor.ieee.org/802.11/dcn/22/11-22-0314-00-00be-resolution-for-cid-related-to-ml-probing-rule.doc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894-06-00be-channel-reservation-for-low-latency-traffic.pptx" TargetMode="External"/><Relationship Id="rId7" Type="http://schemas.openxmlformats.org/officeDocument/2006/relationships/hyperlink" Target="https://mentor.ieee.org/802.11/dcn/22/11-22-0570-06-00be-cc36-comment-resolution-for-miscellaneous-comments-part-2.docx" TargetMode="External"/><Relationship Id="rId2" Type="http://schemas.openxmlformats.org/officeDocument/2006/relationships/hyperlink" Target="https://mentor.ieee.org/802.11/dcn/22/11-22-0428-29-00be-mar-may-tgbe-teleconference-agenda.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82-72-00be-tgbe-motions-list-for-teleconferences-part-2.pptx" TargetMode="External"/><Relationship Id="rId5" Type="http://schemas.openxmlformats.org/officeDocument/2006/relationships/hyperlink" Target="https://mentor.ieee.org/802.11/dcn/21/11-21-1111-14-00be-mld-architecture-part-2.docx" TargetMode="External"/><Relationship Id="rId4" Type="http://schemas.openxmlformats.org/officeDocument/2006/relationships/hyperlink" Target="https://mentor.ieee.org/802.11/dcn/22/11-22-0536-00-00be-cc36-resolution-for-cid-5882.docx"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2/11-22-0580-00-00be-cc36-for-cid-5032.pptx" TargetMode="External"/><Relationship Id="rId3" Type="http://schemas.openxmlformats.org/officeDocument/2006/relationships/hyperlink" Target="https://mentor.ieee.org/802.11/dcn/22/11-22-0570-06-00be-cc36-comment-resolution-for-miscellaneous-comments-part-2.docx" TargetMode="External"/><Relationship Id="rId7" Type="http://schemas.openxmlformats.org/officeDocument/2006/relationships/hyperlink" Target="https://mentor.ieee.org/802.11/dcn/22/11-22-0185-00-00be-cc36-cr-of-cid-4301.docx" TargetMode="External"/><Relationship Id="rId12" Type="http://schemas.openxmlformats.org/officeDocument/2006/relationships/hyperlink" Target="https://mentor.ieee.org/802.11/dcn/22/11-22-0564-01-00be-cc36-cr-for-35-2-1-1.docx" TargetMode="External"/><Relationship Id="rId2" Type="http://schemas.openxmlformats.org/officeDocument/2006/relationships/hyperlink" Target="https://mentor.ieee.org/802.11/dcn/21/11-21-1793-03-00be-cc36-cr-for-enterprise-grade-tid-mapp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14-00-00be-resolution-for-cid-related-to-ml-probing-rule.docx" TargetMode="External"/><Relationship Id="rId11" Type="http://schemas.openxmlformats.org/officeDocument/2006/relationships/hyperlink" Target="https://mentor.ieee.org/802.11/dcn/22/11-22-0540-05-00be-cr-for-nstr-mobile-ap-mlo-part3.docx" TargetMode="External"/><Relationship Id="rId5" Type="http://schemas.openxmlformats.org/officeDocument/2006/relationships/hyperlink" Target="https://mentor.ieee.org/802.11/dcn/21/11-21-1278-00-00be-cc36-cr-for-d1-0-afc-cids.docx" TargetMode="External"/><Relationship Id="rId10" Type="http://schemas.openxmlformats.org/officeDocument/2006/relationships/hyperlink" Target="https://mentor.ieee.org/802.11/dcn/22/11-22-0200-02-00be-cc36-cr-for-qos-characteristics-element.docx" TargetMode="External"/><Relationship Id="rId4" Type="http://schemas.openxmlformats.org/officeDocument/2006/relationships/hyperlink" Target="https://mentor.ieee.org/802.11/dcn/22/11-22-0600-00-00be-some-tdls-cids-resolution.docx" TargetMode="External"/><Relationship Id="rId9" Type="http://schemas.openxmlformats.org/officeDocument/2006/relationships/hyperlink" Target="https://mentor.ieee.org/802.11/dcn/22/11-22-0704-00-00be-cr-for-multi-link-security-for-individually-addressed-management-frame.doc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0/11-20-1982-72-00be-tgbe-motions-list-for-teleconferences-part-2.pptx" TargetMode="External"/><Relationship Id="rId3" Type="http://schemas.openxmlformats.org/officeDocument/2006/relationships/hyperlink" Target="https://mentor.ieee.org/802.11/dcn/22/11-22-0599-04-00be-cr-for-miscellaneous-cids-part-ii.docx" TargetMode="External"/><Relationship Id="rId7" Type="http://schemas.openxmlformats.org/officeDocument/2006/relationships/hyperlink" Target="https://mentor.ieee.org/802.11/dcn/22/11-22-0750-00-00be-cr-for-7727.docx" TargetMode="External"/><Relationship Id="rId2" Type="http://schemas.openxmlformats.org/officeDocument/2006/relationships/hyperlink" Target="https://mentor.ieee.org/802.11/dcn/22/11-22-0269-01-00be-cid-5944-discussion.ppt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742-00-00be-cc36-cr-for-cids-35-11-3.docx" TargetMode="External"/><Relationship Id="rId11" Type="http://schemas.openxmlformats.org/officeDocument/2006/relationships/hyperlink" Target="https://mentor.ieee.org/802.11/dcn/22/11-22-0552-03-00be-cc36-cr-for-individual-twt.docx" TargetMode="External"/><Relationship Id="rId5" Type="http://schemas.openxmlformats.org/officeDocument/2006/relationships/hyperlink" Target="https://mentor.ieee.org/802.11/dcn/22/11-22-0684-00-00be-cc36-cr-for-cid-4405.docx" TargetMode="External"/><Relationship Id="rId10" Type="http://schemas.openxmlformats.org/officeDocument/2006/relationships/hyperlink" Target="https://mentor.ieee.org/802.11/dcn/21/11-21-1208-11-00be-cc36-resolution-for-cids-for-35-3-4-2.docx" TargetMode="External"/><Relationship Id="rId4" Type="http://schemas.openxmlformats.org/officeDocument/2006/relationships/hyperlink" Target="https://mentor.ieee.org/802.11/dcn/22/11-22-0683-01-00be-cc36-cr-for-clause-35-7-2.docx" TargetMode="External"/><Relationship Id="rId9" Type="http://schemas.openxmlformats.org/officeDocument/2006/relationships/hyperlink" Target="https://mentor.ieee.org/802.11/dcn/21/11-21-1175-07-00be-cc36-resolution-for-cids-related-to-ml-advertisement-part-1.docx"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2/11-22-0749-00-00be-mac-cr-miscellaneous-no-dcns.docx" TargetMode="External"/><Relationship Id="rId2" Type="http://schemas.openxmlformats.org/officeDocument/2006/relationships/hyperlink" Target="https://mentor.ieee.org/802.11/dcn/21/11-21-1111-15-00be-mld-architecture-part-2.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2/11-22-0554-00-00be-cc36-resolution-for-cid-5897.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touchpoint.eventsair.com/2022-may-ieee-802-wireless-interim-sess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2022-04-08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11-22/428</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524000"/>
            <a:ext cx="4648199" cy="4951413"/>
          </a:xfrm>
        </p:spPr>
        <p:txBody>
          <a:bodyPr/>
          <a:lstStyle/>
          <a:p>
            <a:pPr lvl="0">
              <a:buFont typeface="Arial" panose="020B0604020202020204" pitchFamily="34" charset="0"/>
              <a:buChar char="•"/>
            </a:pPr>
            <a:r>
              <a:rPr lang="en-US" altLang="en-US" sz="1200" dirty="0"/>
              <a:t>Monday, May 09,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lvl="0">
              <a:buFont typeface="Arial" panose="020B0604020202020204" pitchFamily="34" charset="0"/>
              <a:buChar char="•"/>
            </a:pPr>
            <a:r>
              <a:rPr lang="en-US" altLang="en-US" sz="1200" dirty="0"/>
              <a:t>Tuesday, May 10,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a:buFont typeface="Arial" panose="020B0604020202020204" pitchFamily="34" charset="0"/>
              <a:buChar char="•"/>
            </a:pPr>
            <a:r>
              <a:rPr lang="en-US" altLang="en-US" sz="1200" dirty="0"/>
              <a:t>Wednesday, May 11,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Wednesday, May 11,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6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837272" y="1524000"/>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200" dirty="0"/>
              <a:t>Thursday, May 12,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Thursday, May 12,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Adjourn</a:t>
            </a:r>
            <a:endParaRPr lang="en-US" altLang="en-US" sz="600" dirty="0"/>
          </a:p>
          <a:p>
            <a:pPr>
              <a:buFont typeface="Arial" panose="020B0604020202020204" pitchFamily="34" charset="0"/>
              <a:buChar char="•"/>
            </a:pPr>
            <a:r>
              <a:rPr lang="en-US" altLang="en-US" sz="1200" dirty="0"/>
              <a:t>Monday, May 16,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GB" sz="1400" dirty="0">
                <a:solidFill>
                  <a:srgbClr val="00B050"/>
                </a:solidFill>
                <a:effectLst/>
                <a:ea typeface="Times New Roman" panose="02020603050405020304" pitchFamily="18" charset="0"/>
                <a:hlinkClick r:id="rId2">
                  <a:extLst>
                    <a:ext uri="{A12FA001-AC4F-418D-AE19-62706E023703}">
                      <ahyp:hlinkClr xmlns:ahyp="http://schemas.microsoft.com/office/drawing/2018/hyperlinkcolor" val="tx"/>
                    </a:ext>
                  </a:extLst>
                </a:hlinkClick>
              </a:rPr>
              <a:t>625r0</a:t>
            </a:r>
            <a:r>
              <a:rPr lang="en-GB" sz="1400" dirty="0">
                <a:solidFill>
                  <a:srgbClr val="00B050"/>
                </a:solidFill>
                <a:effectLst/>
                <a:ea typeface="Times New Roman" panose="02020603050405020304" pitchFamily="18" charset="0"/>
              </a:rPr>
              <a:t> PDT for unify the terms "RU/MRU" and "RU or MRU“	</a:t>
            </a:r>
            <a:r>
              <a:rPr lang="en-GB" sz="1400" dirty="0" err="1">
                <a:solidFill>
                  <a:srgbClr val="00B050"/>
                </a:solidFill>
                <a:effectLst/>
                <a:ea typeface="Times New Roman" panose="02020603050405020304" pitchFamily="18" charset="0"/>
              </a:rPr>
              <a:t>Chenchen</a:t>
            </a:r>
            <a:r>
              <a:rPr lang="en-GB" sz="1400" dirty="0">
                <a:solidFill>
                  <a:srgbClr val="00B050"/>
                </a:solidFill>
                <a:effectLst/>
                <a:ea typeface="Times New Roman" panose="02020603050405020304" pitchFamily="18" charset="0"/>
              </a:rPr>
              <a:t> LIU</a:t>
            </a:r>
          </a:p>
          <a:p>
            <a:pPr lvl="1">
              <a:buFont typeface="Arial" panose="020B0604020202020204" pitchFamily="34" charset="0"/>
              <a:buChar char="•"/>
            </a:pPr>
            <a:r>
              <a:rPr lang="en-GB" sz="1400" dirty="0">
                <a:solidFill>
                  <a:srgbClr val="00B050"/>
                </a:solidFill>
                <a:hlinkClick r:id="rId3">
                  <a:extLst>
                    <a:ext uri="{A12FA001-AC4F-418D-AE19-62706E023703}">
                      <ahyp:hlinkClr xmlns:ahyp="http://schemas.microsoft.com/office/drawing/2018/hyperlinkcolor" val="tx"/>
                    </a:ext>
                  </a:extLst>
                </a:hlinkClick>
              </a:rPr>
              <a:t>711r0</a:t>
            </a:r>
            <a:r>
              <a:rPr lang="en-GB" sz="1400" dirty="0">
                <a:solidFill>
                  <a:srgbClr val="00B050"/>
                </a:solidFill>
              </a:rPr>
              <a:t> </a:t>
            </a:r>
            <a:r>
              <a:rPr lang="en-US" sz="1400" dirty="0">
                <a:solidFill>
                  <a:srgbClr val="00B050"/>
                </a:solidFill>
              </a:rPr>
              <a:t>EHT-MCS And NSS Set Fix					Kanke Wu</a:t>
            </a:r>
            <a:endParaRPr lang="en-GB" sz="1400" dirty="0">
              <a:solidFill>
                <a:srgbClr val="00B050"/>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09-17,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CC36 CR Submissions:</a:t>
            </a:r>
          </a:p>
          <a:p>
            <a:pPr lvl="1">
              <a:buFont typeface="Arial" panose="020B0604020202020204" pitchFamily="34" charset="0"/>
              <a:buChar char="•"/>
            </a:pPr>
            <a:r>
              <a:rPr lang="pt-BR" sz="1050" dirty="0">
                <a:solidFill>
                  <a:srgbClr val="00B050"/>
                </a:solidFill>
                <a:hlinkClick r:id="rId2">
                  <a:extLst>
                    <a:ext uri="{A12FA001-AC4F-418D-AE19-62706E023703}">
                      <ahyp:hlinkClr xmlns:ahyp="http://schemas.microsoft.com/office/drawing/2018/hyperlinkcolor" val="tx"/>
                    </a:ext>
                  </a:extLst>
                </a:hlinkClick>
              </a:rPr>
              <a:t>200r1</a:t>
            </a:r>
            <a:r>
              <a:rPr lang="pt-BR" sz="1050" dirty="0">
                <a:solidFill>
                  <a:srgbClr val="00B050"/>
                </a:solidFill>
              </a:rPr>
              <a:t> CC36 CR for QoS Characteristics element		Duncan Ho	 [1C 10’ C.]</a:t>
            </a:r>
          </a:p>
          <a:p>
            <a:pPr lvl="1">
              <a:buFont typeface="Arial" panose="020B0604020202020204" pitchFamily="34" charset="0"/>
              <a:buChar char="•"/>
            </a:pPr>
            <a:r>
              <a:rPr lang="en-GB" sz="1050" dirty="0">
                <a:solidFill>
                  <a:srgbClr val="00B050"/>
                </a:solidFill>
                <a:hlinkClick r:id="rId3">
                  <a:extLst>
                    <a:ext uri="{A12FA001-AC4F-418D-AE19-62706E023703}">
                      <ahyp:hlinkClr xmlns:ahyp="http://schemas.microsoft.com/office/drawing/2018/hyperlinkcolor" val="tx"/>
                    </a:ext>
                  </a:extLst>
                </a:hlinkClick>
              </a:rPr>
              <a:t>186r1</a:t>
            </a:r>
            <a:r>
              <a:rPr lang="en-GB" sz="1050" dirty="0">
                <a:solidFill>
                  <a:srgbClr val="00B050"/>
                </a:solidFill>
              </a:rPr>
              <a:t> </a:t>
            </a:r>
            <a:r>
              <a:rPr lang="en-GB" sz="1050" dirty="0" err="1">
                <a:solidFill>
                  <a:srgbClr val="00B050"/>
                </a:solidFill>
              </a:rPr>
              <a:t>cr</a:t>
            </a:r>
            <a:r>
              <a:rPr lang="en-GB" sz="1050" dirty="0">
                <a:solidFill>
                  <a:srgbClr val="00B050"/>
                </a:solidFill>
              </a:rPr>
              <a:t>-</a:t>
            </a:r>
            <a:r>
              <a:rPr lang="en-GB" sz="1050" dirty="0" err="1">
                <a:solidFill>
                  <a:srgbClr val="00B050"/>
                </a:solidFill>
              </a:rPr>
              <a:t>txop</a:t>
            </a:r>
            <a:r>
              <a:rPr lang="en-GB" sz="1050" dirty="0">
                <a:solidFill>
                  <a:srgbClr val="00B050"/>
                </a:solidFill>
              </a:rPr>
              <a:t>-return-in-mu-</a:t>
            </a:r>
            <a:r>
              <a:rPr lang="en-GB" sz="1050" dirty="0" err="1">
                <a:solidFill>
                  <a:srgbClr val="00B050"/>
                </a:solidFill>
              </a:rPr>
              <a:t>rts</a:t>
            </a:r>
            <a:r>
              <a:rPr lang="en-GB" sz="1050" dirty="0">
                <a:solidFill>
                  <a:srgbClr val="00B050"/>
                </a:solidFill>
              </a:rPr>
              <a:t>-</a:t>
            </a:r>
            <a:r>
              <a:rPr lang="en-GB" sz="1050" dirty="0" err="1">
                <a:solidFill>
                  <a:srgbClr val="00B050"/>
                </a:solidFill>
              </a:rPr>
              <a:t>txs</a:t>
            </a:r>
            <a:r>
              <a:rPr lang="en-GB" sz="1050" dirty="0">
                <a:solidFill>
                  <a:srgbClr val="00B050"/>
                </a:solidFill>
              </a:rPr>
              <a:t>				Yunbo Li	  [6C    10’]</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1280r0</a:t>
            </a:r>
            <a:r>
              <a:rPr lang="en-GB" sz="1050" dirty="0">
                <a:solidFill>
                  <a:srgbClr val="00B050"/>
                </a:solidFill>
              </a:rPr>
              <a:t> CR on Multi-link element		             		Guogang Huang   [5C    10’]</a:t>
            </a:r>
          </a:p>
          <a:p>
            <a:pPr lvl="2">
              <a:buFont typeface="Arial" panose="020B0604020202020204" pitchFamily="34" charset="0"/>
              <a:buChar char="•"/>
            </a:pPr>
            <a:r>
              <a:rPr lang="en-GB" sz="800" dirty="0">
                <a:solidFill>
                  <a:srgbClr val="00B050"/>
                </a:solidFill>
              </a:rPr>
              <a:t>5289, 5332, 5335, 5338, 5341 in 1280r1</a:t>
            </a:r>
          </a:p>
          <a:p>
            <a:pPr lvl="1">
              <a:buFont typeface="Arial" panose="020B0604020202020204" pitchFamily="34" charset="0"/>
              <a:buChar char="•"/>
            </a:pPr>
            <a:r>
              <a:rPr lang="en-US" sz="1050" strike="sngStrike" dirty="0">
                <a:solidFill>
                  <a:srgbClr val="FFC000"/>
                </a:solidFill>
                <a:hlinkClick r:id="rId5">
                  <a:extLst>
                    <a:ext uri="{A12FA001-AC4F-418D-AE19-62706E023703}">
                      <ahyp:hlinkClr xmlns:ahyp="http://schemas.microsoft.com/office/drawing/2018/hyperlinkcolor" val="tx"/>
                    </a:ext>
                  </a:extLst>
                </a:hlinkClick>
              </a:rPr>
              <a:t>1111r11</a:t>
            </a:r>
            <a:r>
              <a:rPr lang="en-US" sz="1050" strike="sngStrike" dirty="0">
                <a:solidFill>
                  <a:srgbClr val="FFC000"/>
                </a:solidFill>
              </a:rPr>
              <a:t> MLD Architecture Part 2				Mark Hamilton 	   [5C    25’]</a:t>
            </a:r>
            <a:endParaRPr lang="en-GB" sz="1050" strike="sngStrike" dirty="0">
              <a:solidFill>
                <a:srgbClr val="FFC000"/>
              </a:solidFill>
            </a:endParaRPr>
          </a:p>
          <a:p>
            <a:pPr lvl="1">
              <a:buFont typeface="Arial" panose="020B0604020202020204" pitchFamily="34" charset="0"/>
              <a:buChar char="•"/>
            </a:pPr>
            <a:r>
              <a:rPr lang="en-GB" sz="1050" dirty="0">
                <a:solidFill>
                  <a:srgbClr val="00B050"/>
                </a:solidFill>
                <a:hlinkClick r:id="rId6">
                  <a:extLst>
                    <a:ext uri="{A12FA001-AC4F-418D-AE19-62706E023703}">
                      <ahyp:hlinkClr xmlns:ahyp="http://schemas.microsoft.com/office/drawing/2018/hyperlinkcolor" val="tx"/>
                    </a:ext>
                  </a:extLst>
                </a:hlinkClick>
              </a:rPr>
              <a:t>564r0</a:t>
            </a:r>
            <a:r>
              <a:rPr lang="en-GB" sz="1050" dirty="0">
                <a:solidFill>
                  <a:srgbClr val="00B050"/>
                </a:solidFill>
              </a:rPr>
              <a:t> CC36 CR for 35.2.1.1				Kaiying Lu 	   [4C    15’]</a:t>
            </a:r>
          </a:p>
          <a:p>
            <a:pPr lvl="2">
              <a:buFont typeface="Arial" panose="020B0604020202020204" pitchFamily="34" charset="0"/>
              <a:buChar char="•"/>
            </a:pPr>
            <a:r>
              <a:rPr lang="en-GB" sz="850" dirty="0">
                <a:solidFill>
                  <a:srgbClr val="00B050"/>
                </a:solidFill>
              </a:rPr>
              <a:t>6225 in 564r1</a:t>
            </a:r>
          </a:p>
          <a:p>
            <a:pPr lvl="1">
              <a:buFont typeface="Arial" panose="020B0604020202020204" pitchFamily="34" charset="0"/>
              <a:buChar char="•"/>
            </a:pPr>
            <a:r>
              <a:rPr lang="en-GB" sz="1050" dirty="0">
                <a:solidFill>
                  <a:srgbClr val="00B050"/>
                </a:solidFill>
                <a:hlinkClick r:id="rId7">
                  <a:extLst>
                    <a:ext uri="{A12FA001-AC4F-418D-AE19-62706E023703}">
                      <ahyp:hlinkClr xmlns:ahyp="http://schemas.microsoft.com/office/drawing/2018/hyperlinkcolor" val="tx"/>
                    </a:ext>
                  </a:extLst>
                </a:hlinkClick>
              </a:rPr>
              <a:t>631r0</a:t>
            </a:r>
            <a:r>
              <a:rPr lang="en-GB" sz="1050" dirty="0">
                <a:solidFill>
                  <a:srgbClr val="00B050"/>
                </a:solidFill>
              </a:rPr>
              <a:t> CR for miscellaneous comments part 3		Liwen Chu 	   [4C    15’]</a:t>
            </a:r>
          </a:p>
          <a:p>
            <a:pPr lvl="1">
              <a:buFont typeface="Arial" panose="020B0604020202020204" pitchFamily="34" charset="0"/>
              <a:buChar char="•"/>
            </a:pPr>
            <a:r>
              <a:rPr lang="en-GB" sz="1050" dirty="0">
                <a:solidFill>
                  <a:srgbClr val="00B050"/>
                </a:solidFill>
                <a:hlinkClick r:id="rId8">
                  <a:extLst>
                    <a:ext uri="{A12FA001-AC4F-418D-AE19-62706E023703}">
                      <ahyp:hlinkClr xmlns:ahyp="http://schemas.microsoft.com/office/drawing/2018/hyperlinkcolor" val="tx"/>
                    </a:ext>
                  </a:extLst>
                </a:hlinkClick>
              </a:rPr>
              <a:t>599r3</a:t>
            </a:r>
            <a:r>
              <a:rPr lang="en-GB" sz="1050" dirty="0">
                <a:solidFill>
                  <a:srgbClr val="00B050"/>
                </a:solidFill>
              </a:rPr>
              <a:t> </a:t>
            </a:r>
            <a:r>
              <a:rPr lang="en-US" sz="1050" dirty="0">
                <a:solidFill>
                  <a:srgbClr val="00B050"/>
                </a:solidFill>
              </a:rPr>
              <a:t>CR for Miscellaneous CIDs part II			Po-Kai Huang       </a:t>
            </a:r>
            <a:r>
              <a:rPr lang="en-GB" sz="1050" dirty="0">
                <a:solidFill>
                  <a:srgbClr val="00B050"/>
                </a:solidFill>
              </a:rPr>
              <a:t>[4C    15’]</a:t>
            </a:r>
          </a:p>
          <a:p>
            <a:pPr lvl="1">
              <a:buFont typeface="Arial" panose="020B0604020202020204" pitchFamily="34" charset="0"/>
              <a:buChar char="•"/>
            </a:pPr>
            <a:r>
              <a:rPr lang="en-US" sz="1050" strike="sngStrike" dirty="0">
                <a:solidFill>
                  <a:srgbClr val="FFC000"/>
                </a:solidFill>
                <a:hlinkClick r:id="rId9">
                  <a:extLst>
                    <a:ext uri="{A12FA001-AC4F-418D-AE19-62706E023703}">
                      <ahyp:hlinkClr xmlns:ahyp="http://schemas.microsoft.com/office/drawing/2018/hyperlinkcolor" val="tx"/>
                    </a:ext>
                  </a:extLst>
                </a:hlinkClick>
              </a:rPr>
              <a:t>600r0</a:t>
            </a:r>
            <a:r>
              <a:rPr lang="en-US" sz="1050" strike="sngStrike" dirty="0">
                <a:solidFill>
                  <a:srgbClr val="FFC000"/>
                </a:solidFill>
              </a:rPr>
              <a:t> </a:t>
            </a:r>
            <a:r>
              <a:rPr lang="en-US" sz="1050" strike="sngStrike" dirty="0" err="1">
                <a:solidFill>
                  <a:srgbClr val="FFC000"/>
                </a:solidFill>
              </a:rPr>
              <a:t>Some_TDLS_CIDs_resolution</a:t>
            </a:r>
            <a:r>
              <a:rPr lang="en-US" sz="1050" strike="sngStrike" dirty="0">
                <a:solidFill>
                  <a:srgbClr val="FFC000"/>
                </a:solidFill>
              </a:rPr>
              <a:t>			Ahmed Ibrahim     [3C    15’]</a:t>
            </a:r>
            <a:endParaRPr lang="en-GB" sz="1050" strike="sngStrike" dirty="0">
              <a:solidFill>
                <a:srgbClr val="FFC000"/>
              </a:solidFill>
            </a:endParaRPr>
          </a:p>
          <a:p>
            <a:pPr lvl="1">
              <a:buFont typeface="Arial" panose="020B0604020202020204" pitchFamily="34" charset="0"/>
              <a:buChar char="•"/>
            </a:pPr>
            <a:r>
              <a:rPr lang="en-US" sz="1050" dirty="0">
                <a:solidFill>
                  <a:srgbClr val="00B050"/>
                </a:solidFill>
                <a:hlinkClick r:id="rId10">
                  <a:extLst>
                    <a:ext uri="{A12FA001-AC4F-418D-AE19-62706E023703}">
                      <ahyp:hlinkClr xmlns:ahyp="http://schemas.microsoft.com/office/drawing/2018/hyperlinkcolor" val="tx"/>
                    </a:ext>
                  </a:extLst>
                </a:hlinkClick>
              </a:rPr>
              <a:t>196r2</a:t>
            </a:r>
            <a:r>
              <a:rPr lang="en-US" sz="1050" dirty="0">
                <a:solidFill>
                  <a:srgbClr val="00B050"/>
                </a:solidFill>
              </a:rPr>
              <a:t> CR ML Traffic Indication				Minyoung Park      [2C   10’]</a:t>
            </a:r>
          </a:p>
          <a:p>
            <a:pPr lvl="1">
              <a:buFont typeface="Arial" panose="020B0604020202020204" pitchFamily="34" charset="0"/>
              <a:buChar char="•"/>
            </a:pPr>
            <a:r>
              <a:rPr lang="en-US" sz="1050" dirty="0">
                <a:solidFill>
                  <a:schemeClr val="bg1">
                    <a:lumMod val="65000"/>
                  </a:schemeClr>
                </a:solidFill>
                <a:hlinkClick r:id="rId11">
                  <a:extLst>
                    <a:ext uri="{A12FA001-AC4F-418D-AE19-62706E023703}">
                      <ahyp:hlinkClr xmlns:ahyp="http://schemas.microsoft.com/office/drawing/2018/hyperlinkcolor" val="tx"/>
                    </a:ext>
                  </a:extLst>
                </a:hlinkClick>
              </a:rPr>
              <a:t>1437r0</a:t>
            </a:r>
            <a:r>
              <a:rPr lang="en-US" sz="1050" dirty="0">
                <a:solidFill>
                  <a:schemeClr val="bg1">
                    <a:lumMod val="65000"/>
                  </a:schemeClr>
                </a:solidFill>
              </a:rPr>
              <a:t> Resolution for CIDs related to ML probe response	</a:t>
            </a:r>
            <a:r>
              <a:rPr lang="en-US" sz="1050" dirty="0" err="1">
                <a:solidFill>
                  <a:schemeClr val="bg1">
                    <a:lumMod val="65000"/>
                  </a:schemeClr>
                </a:solidFill>
              </a:rPr>
              <a:t>Jiin</a:t>
            </a:r>
            <a:r>
              <a:rPr lang="en-US" sz="1050" dirty="0">
                <a:solidFill>
                  <a:schemeClr val="bg1">
                    <a:lumMod val="65000"/>
                  </a:schemeClr>
                </a:solidFill>
              </a:rPr>
              <a:t> Kim                 [2C   10’]</a:t>
            </a:r>
            <a:endParaRPr lang="en-GB" sz="1050" dirty="0">
              <a:solidFill>
                <a:schemeClr val="bg1">
                  <a:lumMod val="65000"/>
                </a:schemeClr>
              </a:solidFill>
            </a:endParaRPr>
          </a:p>
          <a:p>
            <a:pPr lvl="0">
              <a:buFont typeface="Arial" panose="020B0604020202020204" pitchFamily="34" charset="0"/>
              <a:buChar char="•"/>
            </a:pPr>
            <a:r>
              <a:rPr lang="en-GB" sz="1200" dirty="0" err="1"/>
              <a:t>AoB</a:t>
            </a:r>
            <a:r>
              <a:rPr lang="en-GB" sz="1200" dirty="0"/>
              <a:t>:</a:t>
            </a:r>
          </a:p>
          <a:p>
            <a:pPr lvl="0">
              <a:buFont typeface="Arial" panose="020B0604020202020204" pitchFamily="34" charset="0"/>
              <a:buChar char="•"/>
            </a:pPr>
            <a:r>
              <a:rPr lang="en-GB" sz="1200" dirty="0"/>
              <a:t>Recess</a:t>
            </a:r>
            <a:endParaRPr lang="en-US" sz="12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Tuesday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a:buFont typeface="Arial" panose="020B0604020202020204" pitchFamily="34" charset="0"/>
              <a:buChar char="•"/>
            </a:pPr>
            <a:r>
              <a:rPr lang="en-GB" sz="1200" dirty="0"/>
              <a:t>Announcements:</a:t>
            </a:r>
          </a:p>
          <a:p>
            <a:pPr lvl="1">
              <a:buFont typeface="Arial" panose="020B0604020202020204" pitchFamily="34" charset="0"/>
              <a:buChar char="•"/>
            </a:pPr>
            <a:r>
              <a:rPr lang="en-GB" sz="900" dirty="0"/>
              <a:t>TGbe officers' re-elections on Wednesday Joint session</a:t>
            </a:r>
          </a:p>
          <a:p>
            <a:pPr lvl="1">
              <a:buFont typeface="Arial" panose="020B0604020202020204" pitchFamily="34" charset="0"/>
              <a:buChar char="•"/>
            </a:pPr>
            <a:r>
              <a:rPr lang="en-GB" sz="900" dirty="0"/>
              <a:t>PHY ad-hoc has completed the agenda items. Rest of PHY ad-hoc calls to be cancelled. </a:t>
            </a:r>
          </a:p>
          <a:p>
            <a:pPr lvl="0">
              <a:buFont typeface="Arial" panose="020B0604020202020204" pitchFamily="34" charset="0"/>
              <a:buChar char="•"/>
            </a:pPr>
            <a:r>
              <a:rPr lang="en-GB" sz="1200" dirty="0"/>
              <a:t>CC36 CR Submissions:</a:t>
            </a:r>
          </a:p>
          <a:p>
            <a:pPr lvl="1">
              <a:buFont typeface="Arial" panose="020B0604020202020204" pitchFamily="34" charset="0"/>
              <a:buChar char="•"/>
            </a:pPr>
            <a:r>
              <a:rPr lang="en-US" sz="1050" dirty="0">
                <a:solidFill>
                  <a:srgbClr val="00B050"/>
                </a:solidFill>
                <a:hlinkClick r:id="rId2">
                  <a:extLst>
                    <a:ext uri="{A12FA001-AC4F-418D-AE19-62706E023703}">
                      <ahyp:hlinkClr xmlns:ahyp="http://schemas.microsoft.com/office/drawing/2018/hyperlinkcolor" val="tx"/>
                    </a:ext>
                  </a:extLst>
                </a:hlinkClick>
              </a:rPr>
              <a:t>1437r1</a:t>
            </a:r>
            <a:r>
              <a:rPr lang="en-US" sz="1050" dirty="0">
                <a:solidFill>
                  <a:srgbClr val="00B050"/>
                </a:solidFill>
              </a:rPr>
              <a:t> Resolution for CIDs related to ML probe response				Insun Jang              [2C   10’]</a:t>
            </a:r>
            <a:endParaRPr lang="en-GB" sz="1050" dirty="0">
              <a:solidFill>
                <a:srgbClr val="00B050"/>
              </a:solidFill>
            </a:endParaRPr>
          </a:p>
          <a:p>
            <a:pPr lvl="1">
              <a:buFont typeface="Arial" panose="020B0604020202020204" pitchFamily="34" charset="0"/>
              <a:buChar char="•"/>
            </a:pPr>
            <a:r>
              <a:rPr lang="en-GB" sz="1050" dirty="0">
                <a:solidFill>
                  <a:srgbClr val="00B050"/>
                </a:solidFill>
                <a:hlinkClick r:id="rId3">
                  <a:extLst>
                    <a:ext uri="{A12FA001-AC4F-418D-AE19-62706E023703}">
                      <ahyp:hlinkClr xmlns:ahyp="http://schemas.microsoft.com/office/drawing/2018/hyperlinkcolor" val="tx"/>
                    </a:ext>
                  </a:extLst>
                </a:hlinkClick>
              </a:rPr>
              <a:t>034r2</a:t>
            </a:r>
            <a:r>
              <a:rPr lang="en-GB" sz="1050" dirty="0">
                <a:solidFill>
                  <a:srgbClr val="00B050"/>
                </a:solidFill>
              </a:rPr>
              <a:t> CR - QoS characteristics with </a:t>
            </a:r>
            <a:r>
              <a:rPr lang="en-GB" sz="1050" dirty="0" err="1">
                <a:solidFill>
                  <a:srgbClr val="00B050"/>
                </a:solidFill>
              </a:rPr>
              <a:t>rTWT</a:t>
            </a:r>
            <a:r>
              <a:rPr lang="en-GB" sz="1050" dirty="0">
                <a:solidFill>
                  <a:srgbClr val="00B050"/>
                </a:solidFill>
              </a:rPr>
              <a:t> setup					</a:t>
            </a:r>
            <a:r>
              <a:rPr lang="en-GB" sz="1050" dirty="0" err="1">
                <a:solidFill>
                  <a:srgbClr val="00B050"/>
                </a:solidFill>
              </a:rPr>
              <a:t>Binita</a:t>
            </a:r>
            <a:r>
              <a:rPr lang="en-GB" sz="1050" dirty="0">
                <a:solidFill>
                  <a:srgbClr val="00B050"/>
                </a:solidFill>
              </a:rPr>
              <a:t> Gupta           [2C    20’]</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573r1</a:t>
            </a:r>
            <a:r>
              <a:rPr lang="en-GB" sz="1050" dirty="0">
                <a:solidFill>
                  <a:srgbClr val="00B050"/>
                </a:solidFill>
              </a:rPr>
              <a:t> CID5999-CID5998-for-clause-35-3-15-6-sync-ppdu-start-time			Dmitry Akhmetov  [2C    10’]</a:t>
            </a:r>
          </a:p>
          <a:p>
            <a:pPr lvl="1">
              <a:buFont typeface="Arial" panose="020B0604020202020204" pitchFamily="34" charset="0"/>
              <a:buChar char="•"/>
            </a:pPr>
            <a:r>
              <a:rPr lang="en-GB" sz="1050" dirty="0">
                <a:solidFill>
                  <a:srgbClr val="00B050"/>
                </a:solidFill>
                <a:hlinkClick r:id="rId5">
                  <a:extLst>
                    <a:ext uri="{A12FA001-AC4F-418D-AE19-62706E023703}">
                      <ahyp:hlinkClr xmlns:ahyp="http://schemas.microsoft.com/office/drawing/2018/hyperlinkcolor" val="tx"/>
                    </a:ext>
                  </a:extLst>
                </a:hlinkClick>
              </a:rPr>
              <a:t>610r2</a:t>
            </a:r>
            <a:r>
              <a:rPr lang="en-GB" sz="1050" dirty="0">
                <a:solidFill>
                  <a:srgbClr val="00B050"/>
                </a:solidFill>
              </a:rPr>
              <a:t> CR for CIDs 7662 and 7872 (CC36)						Peshal Nayak 	     [2C    10’] </a:t>
            </a:r>
          </a:p>
          <a:p>
            <a:pPr lvl="1">
              <a:buFont typeface="Arial" panose="020B0604020202020204" pitchFamily="34" charset="0"/>
              <a:buChar char="•"/>
            </a:pPr>
            <a:r>
              <a:rPr lang="en-GB" sz="1050" strike="sngStrike" dirty="0">
                <a:solidFill>
                  <a:srgbClr val="FFC000"/>
                </a:solidFill>
                <a:hlinkClick r:id="rId6">
                  <a:extLst>
                    <a:ext uri="{A12FA001-AC4F-418D-AE19-62706E023703}">
                      <ahyp:hlinkClr xmlns:ahyp="http://schemas.microsoft.com/office/drawing/2018/hyperlinkcolor" val="tx"/>
                    </a:ext>
                  </a:extLst>
                </a:hlinkClick>
              </a:rPr>
              <a:t>1278r0</a:t>
            </a:r>
            <a:r>
              <a:rPr lang="en-GB" sz="1050" strike="sngStrike" dirty="0">
                <a:solidFill>
                  <a:srgbClr val="FFC000"/>
                </a:solidFill>
              </a:rPr>
              <a:t> CC36 CR for D1.0 AFC CIDs						Rojan Chitrakar      [1C    10’]</a:t>
            </a:r>
          </a:p>
          <a:p>
            <a:pPr lvl="1">
              <a:buFont typeface="Arial" panose="020B0604020202020204" pitchFamily="34" charset="0"/>
              <a:buChar char="•"/>
            </a:pPr>
            <a:r>
              <a:rPr lang="en-GB" sz="1050" dirty="0">
                <a:solidFill>
                  <a:srgbClr val="00B050"/>
                </a:solidFill>
                <a:hlinkClick r:id="rId7">
                  <a:extLst>
                    <a:ext uri="{A12FA001-AC4F-418D-AE19-62706E023703}">
                      <ahyp:hlinkClr xmlns:ahyp="http://schemas.microsoft.com/office/drawing/2018/hyperlinkcolor" val="tx"/>
                    </a:ext>
                  </a:extLst>
                </a:hlinkClick>
              </a:rPr>
              <a:t>0894r2</a:t>
            </a:r>
            <a:r>
              <a:rPr lang="en-GB" sz="1050" dirty="0">
                <a:solidFill>
                  <a:srgbClr val="00B050"/>
                </a:solidFill>
              </a:rPr>
              <a:t> Channel Reservation for Low Latency Traffic					Liangxiao Xin        [1C    20’]</a:t>
            </a:r>
          </a:p>
          <a:p>
            <a:pPr lvl="1">
              <a:buFont typeface="Arial" panose="020B0604020202020204" pitchFamily="34" charset="0"/>
              <a:buChar char="•"/>
            </a:pPr>
            <a:r>
              <a:rPr lang="en-US" sz="1050" dirty="0">
                <a:solidFill>
                  <a:srgbClr val="00B050"/>
                </a:solidFill>
                <a:hlinkClick r:id="rId8">
                  <a:extLst>
                    <a:ext uri="{A12FA001-AC4F-418D-AE19-62706E023703}">
                      <ahyp:hlinkClr xmlns:ahyp="http://schemas.microsoft.com/office/drawing/2018/hyperlinkcolor" val="tx"/>
                    </a:ext>
                  </a:extLst>
                </a:hlinkClick>
              </a:rPr>
              <a:t>313r0</a:t>
            </a:r>
            <a:r>
              <a:rPr lang="en-US" sz="1050" dirty="0">
                <a:solidFill>
                  <a:srgbClr val="00B050"/>
                </a:solidFill>
              </a:rPr>
              <a:t> Resolution for CID related to Status Code field					Insun Jang             [1C   10’]</a:t>
            </a:r>
          </a:p>
          <a:p>
            <a:pPr lvl="1">
              <a:buFont typeface="Arial" panose="020B0604020202020204" pitchFamily="34" charset="0"/>
              <a:buChar char="•"/>
            </a:pPr>
            <a:r>
              <a:rPr lang="en-US" sz="1050" strike="sngStrike" dirty="0">
                <a:solidFill>
                  <a:srgbClr val="FFC000"/>
                </a:solidFill>
                <a:hlinkClick r:id="rId9">
                  <a:extLst>
                    <a:ext uri="{A12FA001-AC4F-418D-AE19-62706E023703}">
                      <ahyp:hlinkClr xmlns:ahyp="http://schemas.microsoft.com/office/drawing/2018/hyperlinkcolor" val="tx"/>
                    </a:ext>
                  </a:extLst>
                </a:hlinkClick>
              </a:rPr>
              <a:t>314r0</a:t>
            </a:r>
            <a:r>
              <a:rPr lang="en-US" sz="1050" strike="sngStrike" dirty="0">
                <a:solidFill>
                  <a:srgbClr val="FFC000"/>
                </a:solidFill>
              </a:rPr>
              <a:t> Resolution for CID related to ML probing rule					Insun Jang 	    [1C   10’]</a:t>
            </a:r>
          </a:p>
          <a:p>
            <a:pPr lvl="1">
              <a:buFont typeface="Arial" panose="020B0604020202020204" pitchFamily="34" charset="0"/>
              <a:buChar char="•"/>
            </a:pPr>
            <a:r>
              <a:rPr lang="en-GB" sz="1050" dirty="0">
                <a:solidFill>
                  <a:srgbClr val="00B050"/>
                </a:solidFill>
                <a:hlinkClick r:id="rId10">
                  <a:extLst>
                    <a:ext uri="{A12FA001-AC4F-418D-AE19-62706E023703}">
                      <ahyp:hlinkClr xmlns:ahyp="http://schemas.microsoft.com/office/drawing/2018/hyperlinkcolor" val="tx"/>
                    </a:ext>
                  </a:extLst>
                </a:hlinkClick>
              </a:rPr>
              <a:t>2032r2</a:t>
            </a:r>
            <a:r>
              <a:rPr lang="en-GB" sz="1050" dirty="0">
                <a:solidFill>
                  <a:srgbClr val="00B050"/>
                </a:solidFill>
              </a:rPr>
              <a:t> Resolution to CID 5958 for NSTR mobile AP MLD operation			Liuming Lu	     [1C   10’]</a:t>
            </a:r>
          </a:p>
          <a:p>
            <a:pPr lvl="1">
              <a:buFont typeface="Arial" panose="020B0604020202020204" pitchFamily="34" charset="0"/>
              <a:buChar char="•"/>
            </a:pPr>
            <a:r>
              <a:rPr lang="en-GB" sz="1050" dirty="0">
                <a:solidFill>
                  <a:srgbClr val="00B050"/>
                </a:solidFill>
                <a:hlinkClick r:id="rId11">
                  <a:extLst>
                    <a:ext uri="{A12FA001-AC4F-418D-AE19-62706E023703}">
                      <ahyp:hlinkClr xmlns:ahyp="http://schemas.microsoft.com/office/drawing/2018/hyperlinkcolor" val="tx"/>
                    </a:ext>
                  </a:extLst>
                </a:hlinkClick>
              </a:rPr>
              <a:t>269r1</a:t>
            </a:r>
            <a:r>
              <a:rPr lang="en-GB" sz="1050" dirty="0">
                <a:solidFill>
                  <a:srgbClr val="00B050"/>
                </a:solidFill>
              </a:rPr>
              <a:t> CID 5944 discussion								Li-Hsiang Sun        [1C  20’]</a:t>
            </a:r>
          </a:p>
          <a:p>
            <a:pPr lvl="0">
              <a:buFont typeface="Arial" panose="020B0604020202020204" pitchFamily="34" charset="0"/>
              <a:buChar char="•"/>
            </a:pPr>
            <a:r>
              <a:rPr lang="en-GB" sz="1200" dirty="0" err="1"/>
              <a:t>AoB</a:t>
            </a:r>
            <a:r>
              <a:rPr lang="en-GB" sz="1200" dirty="0"/>
              <a:t>: None.</a:t>
            </a:r>
          </a:p>
          <a:p>
            <a:pPr lvl="0">
              <a:buFont typeface="Arial" panose="020B0604020202020204" pitchFamily="34" charset="0"/>
              <a:buChar char="•"/>
            </a:pPr>
            <a:r>
              <a:rPr lang="en-GB" sz="1200" dirty="0"/>
              <a:t>Recess</a:t>
            </a:r>
            <a:endParaRPr lang="en-US" sz="12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66754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a:xfrm>
            <a:off x="685800" y="1981200"/>
            <a:ext cx="7770813" cy="4419600"/>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Announcements: </a:t>
            </a:r>
            <a:r>
              <a:rPr lang="en-GB" sz="1600" i="1" dirty="0"/>
              <a:t>None.</a:t>
            </a:r>
          </a:p>
          <a:p>
            <a:pPr lvl="0">
              <a:buFont typeface="Arial" panose="020B0604020202020204" pitchFamily="34" charset="0"/>
              <a:buChar char="•"/>
            </a:pPr>
            <a:r>
              <a:rPr lang="en-GB" sz="1600" dirty="0"/>
              <a:t>CR Status: </a:t>
            </a:r>
            <a:r>
              <a:rPr lang="en-GB" sz="1600" b="0" i="1" dirty="0">
                <a:solidFill>
                  <a:srgbClr val="FF0000"/>
                </a:solidFill>
                <a:hlinkClick r:id="rId2"/>
              </a:rPr>
              <a:t>428r29</a:t>
            </a:r>
            <a:endParaRPr lang="en-GB" sz="1600" b="0" i="1" dirty="0">
              <a:solidFill>
                <a:srgbClr val="FF0000"/>
              </a:solidFill>
            </a:endParaRP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US" sz="1400" dirty="0">
                <a:solidFill>
                  <a:srgbClr val="00B050"/>
                </a:solidFill>
                <a:hlinkClick r:id="rId3">
                  <a:extLst>
                    <a:ext uri="{A12FA001-AC4F-418D-AE19-62706E023703}">
                      <ahyp:hlinkClr xmlns:ahyp="http://schemas.microsoft.com/office/drawing/2018/hyperlinkcolor" val="tx"/>
                    </a:ext>
                  </a:extLst>
                </a:hlinkClick>
              </a:rPr>
              <a:t>894r6</a:t>
            </a:r>
            <a:r>
              <a:rPr lang="en-US" sz="1400" dirty="0">
                <a:solidFill>
                  <a:srgbClr val="00B050"/>
                </a:solidFill>
              </a:rPr>
              <a:t> Channel Reservation for Low Latency Traffic		Liangxiao Xin   [1C SP   10’]</a:t>
            </a:r>
          </a:p>
          <a:p>
            <a:pPr lvl="1">
              <a:buFont typeface="Arial" panose="020B0604020202020204" pitchFamily="34" charset="0"/>
              <a:buChar char="•"/>
            </a:pPr>
            <a:r>
              <a:rPr lang="en-GB" sz="1400" dirty="0">
                <a:solidFill>
                  <a:srgbClr val="00B050"/>
                </a:solidFill>
                <a:hlinkClick r:id="rId4">
                  <a:extLst>
                    <a:ext uri="{A12FA001-AC4F-418D-AE19-62706E023703}">
                      <ahyp:hlinkClr xmlns:ahyp="http://schemas.microsoft.com/office/drawing/2018/hyperlinkcolor" val="tx"/>
                    </a:ext>
                  </a:extLst>
                </a:hlinkClick>
              </a:rPr>
              <a:t>536r0</a:t>
            </a:r>
            <a:r>
              <a:rPr lang="en-GB" sz="1400" dirty="0">
                <a:solidFill>
                  <a:srgbClr val="00B050"/>
                </a:solidFill>
              </a:rPr>
              <a:t> </a:t>
            </a:r>
            <a:r>
              <a:rPr lang="en-GB" sz="1400" dirty="0">
                <a:solidFill>
                  <a:srgbClr val="00B050"/>
                </a:solidFill>
                <a:effectLst/>
                <a:ea typeface="Times New Roman" panose="02020603050405020304" pitchFamily="18" charset="0"/>
              </a:rPr>
              <a:t>cc36-resolution-for-cid-5882				Liangxiao Xin   [1C</a:t>
            </a:r>
            <a:r>
              <a:rPr lang="en-GB" sz="1400" dirty="0">
                <a:solidFill>
                  <a:srgbClr val="00B050"/>
                </a:solidFill>
                <a:ea typeface="Times New Roman" panose="02020603050405020304" pitchFamily="18" charset="0"/>
              </a:rPr>
              <a:t>    </a:t>
            </a:r>
            <a:r>
              <a:rPr lang="en-GB" sz="1400" dirty="0">
                <a:solidFill>
                  <a:srgbClr val="00B050"/>
                </a:solidFill>
                <a:effectLst/>
                <a:ea typeface="Times New Roman" panose="02020603050405020304" pitchFamily="18" charset="0"/>
              </a:rPr>
              <a:t>15’]</a:t>
            </a:r>
            <a:endParaRPr lang="en-GB" sz="1400" dirty="0">
              <a:solidFill>
                <a:srgbClr val="00B050"/>
              </a:solidFill>
            </a:endParaRPr>
          </a:p>
          <a:p>
            <a:pPr lvl="1">
              <a:buFont typeface="Arial" panose="020B0604020202020204" pitchFamily="34" charset="0"/>
              <a:buChar char="•"/>
            </a:pPr>
            <a:r>
              <a:rPr lang="en-US" sz="1400" dirty="0">
                <a:solidFill>
                  <a:srgbClr val="00B050"/>
                </a:solidFill>
                <a:hlinkClick r:id="rId5">
                  <a:extLst>
                    <a:ext uri="{A12FA001-AC4F-418D-AE19-62706E023703}">
                      <ahyp:hlinkClr xmlns:ahyp="http://schemas.microsoft.com/office/drawing/2018/hyperlinkcolor" val="tx"/>
                    </a:ext>
                  </a:extLst>
                </a:hlinkClick>
              </a:rPr>
              <a:t>1111r14</a:t>
            </a:r>
            <a:r>
              <a:rPr lang="en-US" sz="1400" dirty="0">
                <a:solidFill>
                  <a:srgbClr val="00B050"/>
                </a:solidFill>
              </a:rPr>
              <a:t> MLD Architecture Part 2				Mark Hamilton  [5C    25’]</a:t>
            </a:r>
          </a:p>
          <a:p>
            <a:pPr>
              <a:buFont typeface="Arial" panose="020B0604020202020204" pitchFamily="34" charset="0"/>
              <a:buChar char="•"/>
            </a:pPr>
            <a:r>
              <a:rPr lang="en-GB" sz="1600" dirty="0">
                <a:solidFill>
                  <a:srgbClr val="00B050"/>
                </a:solidFill>
              </a:rPr>
              <a:t>Motions (during 2nd half of meeting): </a:t>
            </a:r>
            <a:r>
              <a:rPr lang="en-GB" sz="1600" dirty="0">
                <a:solidFill>
                  <a:srgbClr val="00B050"/>
                </a:solidFill>
                <a:hlinkClick r:id="rId6">
                  <a:extLst>
                    <a:ext uri="{A12FA001-AC4F-418D-AE19-62706E023703}">
                      <ahyp:hlinkClr xmlns:ahyp="http://schemas.microsoft.com/office/drawing/2018/hyperlinkcolor" val="tx"/>
                    </a:ext>
                  </a:extLst>
                </a:hlinkClick>
              </a:rPr>
              <a:t>1982r72</a:t>
            </a:r>
            <a:endParaRPr lang="en-GB" sz="1600" dirty="0">
              <a:solidFill>
                <a:srgbClr val="00B050"/>
              </a:solidFill>
            </a:endParaRP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GB" sz="1400" strike="sngStrike" dirty="0">
                <a:solidFill>
                  <a:srgbClr val="FFC000"/>
                </a:solidFill>
                <a:hlinkClick r:id="rId7">
                  <a:extLst>
                    <a:ext uri="{A12FA001-AC4F-418D-AE19-62706E023703}">
                      <ahyp:hlinkClr xmlns:ahyp="http://schemas.microsoft.com/office/drawing/2018/hyperlinkcolor" val="tx"/>
                    </a:ext>
                  </a:extLst>
                </a:hlinkClick>
              </a:rPr>
              <a:t>570r6</a:t>
            </a:r>
            <a:r>
              <a:rPr lang="en-GB" sz="1400" strike="sngStrike" dirty="0">
                <a:solidFill>
                  <a:srgbClr val="FFC000"/>
                </a:solidFill>
              </a:rPr>
              <a:t> CC36 com. Res. for miscellaneous comments part 2 </a:t>
            </a:r>
            <a:r>
              <a:rPr lang="en-US" sz="1400" strike="sngStrike" dirty="0">
                <a:solidFill>
                  <a:srgbClr val="FFC000"/>
                </a:solidFill>
              </a:rPr>
              <a:t>Liwen Chu	      [30C  20’]</a:t>
            </a:r>
          </a:p>
          <a:p>
            <a:pPr lvl="0">
              <a:buFont typeface="Arial" panose="020B0604020202020204" pitchFamily="34" charset="0"/>
              <a:buChar char="•"/>
            </a:pPr>
            <a:r>
              <a:rPr lang="en-GB" sz="1600" dirty="0" err="1"/>
              <a:t>AoB</a:t>
            </a:r>
            <a:r>
              <a:rPr lang="en-GB" sz="1600" dirty="0"/>
              <a:t>: Some AOBs related to CIDs.</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FF0000"/>
                </a:highlight>
              </a:rPr>
              <a:t>Wednesday PHY Agenda (19:00-21:00)</a:t>
            </a:r>
            <a:endParaRPr lang="en-US" dirty="0">
              <a:highlight>
                <a:srgbClr val="FF00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800" dirty="0">
                <a:highlight>
                  <a:srgbClr val="FF0000"/>
                </a:highlight>
              </a:rPr>
              <a:t>Cancelled</a:t>
            </a:r>
            <a:endParaRPr lang="en-US" sz="1800" dirty="0">
              <a:highlight>
                <a:srgbClr val="FF0000"/>
              </a:highlight>
            </a:endParaRPr>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156835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Wednesday MAC Agenda (19:00-21:00)</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CC36 CR Submissions:</a:t>
            </a:r>
          </a:p>
          <a:p>
            <a:pPr lvl="1">
              <a:buFont typeface="Arial" panose="020B0604020202020204" pitchFamily="34" charset="0"/>
              <a:buChar char="•"/>
            </a:pPr>
            <a:r>
              <a:rPr lang="en-GB" sz="1100" dirty="0">
                <a:hlinkClick r:id="rId2"/>
              </a:rPr>
              <a:t>1793r3</a:t>
            </a:r>
            <a:r>
              <a:rPr lang="en-GB" sz="1100" dirty="0"/>
              <a:t> Com. res. for Enterprise-Grade TID Mapping				Pooya Monajemi    [14C SP 10’]</a:t>
            </a:r>
          </a:p>
          <a:p>
            <a:pPr lvl="1">
              <a:buFont typeface="Arial" panose="020B0604020202020204" pitchFamily="34" charset="0"/>
              <a:buChar char="•"/>
            </a:pPr>
            <a:r>
              <a:rPr lang="en-GB" sz="1100" dirty="0">
                <a:hlinkClick r:id="rId3"/>
              </a:rPr>
              <a:t>570r6</a:t>
            </a:r>
            <a:r>
              <a:rPr lang="en-GB" sz="1100" dirty="0"/>
              <a:t> CC36 com. Res. for miscellaneous comments part 2 				Liwen Chu	      [10C  20’]</a:t>
            </a:r>
          </a:p>
          <a:p>
            <a:pPr lvl="1">
              <a:buFont typeface="Arial" panose="020B0604020202020204" pitchFamily="34" charset="0"/>
              <a:buChar char="•"/>
            </a:pPr>
            <a:r>
              <a:rPr lang="en-US" sz="1100" dirty="0">
                <a:hlinkClick r:id="rId4"/>
              </a:rPr>
              <a:t>600r0</a:t>
            </a:r>
            <a:r>
              <a:rPr lang="en-US" sz="1100" dirty="0"/>
              <a:t> </a:t>
            </a:r>
            <a:r>
              <a:rPr lang="en-US" sz="1100" dirty="0" err="1"/>
              <a:t>Some_TDLS_CIDs_resolution</a:t>
            </a:r>
            <a:r>
              <a:rPr lang="en-US" sz="1100" dirty="0"/>
              <a:t>						Ahmed Ibrahim       [3C    15’]</a:t>
            </a:r>
          </a:p>
          <a:p>
            <a:pPr lvl="1">
              <a:buFont typeface="Arial" panose="020B0604020202020204" pitchFamily="34" charset="0"/>
              <a:buChar char="•"/>
            </a:pPr>
            <a:r>
              <a:rPr lang="en-GB" sz="1100" dirty="0">
                <a:hlinkClick r:id="rId5"/>
              </a:rPr>
              <a:t>1278r0</a:t>
            </a:r>
            <a:r>
              <a:rPr lang="en-GB" sz="1100" dirty="0"/>
              <a:t> CC36 CR for D1.0 AFC CIDs						Rojan Chitrakar       [1C    10’]</a:t>
            </a:r>
          </a:p>
          <a:p>
            <a:pPr lvl="1">
              <a:buFont typeface="Arial" panose="020B0604020202020204" pitchFamily="34" charset="0"/>
              <a:buChar char="•"/>
            </a:pPr>
            <a:r>
              <a:rPr lang="en-US" sz="1100" dirty="0">
                <a:hlinkClick r:id="rId6"/>
              </a:rPr>
              <a:t>314r0</a:t>
            </a:r>
            <a:r>
              <a:rPr lang="en-US" sz="1100" dirty="0"/>
              <a:t> Resolution for CID related to ML probing rule				</a:t>
            </a:r>
            <a:r>
              <a:rPr lang="en-US" sz="1100" dirty="0" err="1"/>
              <a:t>Jiin</a:t>
            </a:r>
            <a:r>
              <a:rPr lang="en-US" sz="1100" dirty="0"/>
              <a:t> Kim  	       [1C   10’]</a:t>
            </a:r>
          </a:p>
          <a:p>
            <a:pPr lvl="1">
              <a:buFont typeface="Arial" panose="020B0604020202020204" pitchFamily="34" charset="0"/>
              <a:buChar char="•"/>
            </a:pPr>
            <a:r>
              <a:rPr lang="en-GB" sz="1100" dirty="0">
                <a:hlinkClick r:id="rId7"/>
              </a:rPr>
              <a:t>185r0</a:t>
            </a:r>
            <a:r>
              <a:rPr lang="en-GB" sz="1100" dirty="0"/>
              <a:t> cr-of-cid-4301								Yunbo Li	       [1C  10’]</a:t>
            </a:r>
          </a:p>
          <a:p>
            <a:pPr lvl="1">
              <a:buFont typeface="Arial" panose="020B0604020202020204" pitchFamily="34" charset="0"/>
              <a:buChar char="•"/>
            </a:pPr>
            <a:r>
              <a:rPr lang="en-GB" sz="1100" dirty="0">
                <a:hlinkClick r:id="rId8"/>
              </a:rPr>
              <a:t>580r0</a:t>
            </a:r>
            <a:r>
              <a:rPr lang="en-GB" sz="1100" dirty="0"/>
              <a:t> CC36 for CID 5032								Jay Yang 	       [1C  20’]</a:t>
            </a:r>
          </a:p>
          <a:p>
            <a:pPr lvl="1">
              <a:buFont typeface="Arial" panose="020B0604020202020204" pitchFamily="34" charset="0"/>
              <a:buChar char="•"/>
            </a:pPr>
            <a:r>
              <a:rPr lang="en-GB" sz="1100" dirty="0">
                <a:hlinkClick r:id="rId9"/>
              </a:rPr>
              <a:t>704r0</a:t>
            </a:r>
            <a:r>
              <a:rPr lang="en-GB" sz="1100" dirty="0"/>
              <a:t> </a:t>
            </a:r>
            <a:r>
              <a:rPr lang="en-US" sz="1100" dirty="0"/>
              <a:t>CR for ML Security for Individually addressed Management Frame  	Guogang Huang     </a:t>
            </a:r>
            <a:r>
              <a:rPr lang="en-GB" sz="1100" dirty="0"/>
              <a:t> [2C  10’]</a:t>
            </a:r>
          </a:p>
          <a:p>
            <a:pPr lvl="1">
              <a:buFont typeface="Arial" panose="020B0604020202020204" pitchFamily="34" charset="0"/>
              <a:buChar char="•"/>
            </a:pPr>
            <a:r>
              <a:rPr lang="en-GB" sz="1100" dirty="0">
                <a:hlinkClick r:id="rId10"/>
              </a:rPr>
              <a:t>200r2</a:t>
            </a:r>
            <a:r>
              <a:rPr lang="en-GB" sz="1100" dirty="0"/>
              <a:t> </a:t>
            </a:r>
            <a:r>
              <a:rPr lang="en-US" sz="1100" dirty="0"/>
              <a:t>CR for QoS Characteristics element						Duncan Ho	      [1C SP 10’]</a:t>
            </a:r>
          </a:p>
          <a:p>
            <a:pPr lvl="1">
              <a:buFont typeface="Arial" panose="020B0604020202020204" pitchFamily="34" charset="0"/>
              <a:buChar char="•"/>
            </a:pPr>
            <a:r>
              <a:rPr lang="en-GB" sz="1100" dirty="0">
                <a:hlinkClick r:id="rId11"/>
              </a:rPr>
              <a:t>540r5</a:t>
            </a:r>
            <a:r>
              <a:rPr lang="en-GB" sz="1100" dirty="0"/>
              <a:t> CR-for-NSTR-Mobile-AP-MLO-part3					Kaiying Lu	      </a:t>
            </a:r>
            <a:r>
              <a:rPr lang="en-US" sz="1100" dirty="0"/>
              <a:t>[5C SP 10’]</a:t>
            </a:r>
            <a:endParaRPr lang="en-GB" sz="1100" dirty="0"/>
          </a:p>
          <a:p>
            <a:pPr lvl="1">
              <a:buFont typeface="Arial" panose="020B0604020202020204" pitchFamily="34" charset="0"/>
              <a:buChar char="•"/>
            </a:pPr>
            <a:r>
              <a:rPr lang="en-GB" sz="1100" dirty="0">
                <a:hlinkClick r:id="rId12"/>
              </a:rPr>
              <a:t>564r1</a:t>
            </a:r>
            <a:r>
              <a:rPr lang="en-GB" sz="1100" dirty="0"/>
              <a:t> CR for 35.2.1.1								Kaiying Lu             </a:t>
            </a:r>
            <a:r>
              <a:rPr lang="en-US" sz="1100" dirty="0"/>
              <a:t>[2C SP 10’]</a:t>
            </a:r>
            <a:endParaRPr lang="en-GB" sz="1100" dirty="0"/>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8839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highlight>
                  <a:srgbClr val="FFFF00"/>
                </a:highlight>
              </a:rPr>
              <a:t>Thursday</a:t>
            </a:r>
            <a:r>
              <a:rPr lang="en-US" altLang="en-US" dirty="0">
                <a:highlight>
                  <a:srgbClr val="FFFF00"/>
                </a:highlight>
              </a:rPr>
              <a:t>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a:xfrm>
            <a:off x="685800" y="1830389"/>
            <a:ext cx="7770813" cy="4645024"/>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en-GB" sz="1100" dirty="0">
                <a:hlinkClick r:id="rId2"/>
              </a:rPr>
              <a:t>269r1</a:t>
            </a:r>
            <a:r>
              <a:rPr lang="en-GB" sz="1100" dirty="0"/>
              <a:t> CID 5944 discussion							Li-Hsiang Sun         [1C  10’ SP]</a:t>
            </a:r>
          </a:p>
          <a:p>
            <a:pPr lvl="1">
              <a:buFont typeface="Arial" panose="020B0604020202020204" pitchFamily="34" charset="0"/>
              <a:buChar char="•"/>
            </a:pPr>
            <a:r>
              <a:rPr lang="en-GB" sz="1100" dirty="0">
                <a:hlinkClick r:id="rId3"/>
              </a:rPr>
              <a:t>599r4</a:t>
            </a:r>
            <a:r>
              <a:rPr lang="en-GB" sz="1100" dirty="0"/>
              <a:t>  </a:t>
            </a:r>
            <a:r>
              <a:rPr lang="en-US" sz="1100" dirty="0"/>
              <a:t>CR for Miscellaneous CIDs part II						</a:t>
            </a:r>
            <a:r>
              <a:rPr lang="en-GB" sz="1100" dirty="0"/>
              <a:t>Po-Kai Huang	       [3C  10’ SP]</a:t>
            </a:r>
          </a:p>
          <a:p>
            <a:pPr lvl="1">
              <a:buFont typeface="Arial" panose="020B0604020202020204" pitchFamily="34" charset="0"/>
              <a:buChar char="•"/>
            </a:pPr>
            <a:r>
              <a:rPr lang="en-GB" sz="1100" dirty="0">
                <a:hlinkClick r:id="rId4"/>
              </a:rPr>
              <a:t>683r1</a:t>
            </a:r>
            <a:r>
              <a:rPr lang="en-GB" sz="1100" dirty="0"/>
              <a:t> CC36-CR-for-Clause-35.7.2							Arik Klein	       [3C    10’]</a:t>
            </a:r>
          </a:p>
          <a:p>
            <a:pPr lvl="1">
              <a:buFont typeface="Arial" panose="020B0604020202020204" pitchFamily="34" charset="0"/>
              <a:buChar char="•"/>
            </a:pPr>
            <a:r>
              <a:rPr lang="en-GB" sz="1100" dirty="0">
                <a:hlinkClick r:id="rId5"/>
              </a:rPr>
              <a:t>684r0</a:t>
            </a:r>
            <a:r>
              <a:rPr lang="en-GB" sz="1100" dirty="0"/>
              <a:t> CC36-CR-for-CID-4405							Arik Klein	       [1C    10’]</a:t>
            </a:r>
          </a:p>
          <a:p>
            <a:pPr>
              <a:buFont typeface="Arial" panose="020B0604020202020204" pitchFamily="34" charset="0"/>
              <a:buChar char="•"/>
            </a:pPr>
            <a:r>
              <a:rPr lang="en-GB" sz="1400" dirty="0"/>
              <a:t>CR Submissions for CIDs with No DCNs</a:t>
            </a:r>
          </a:p>
          <a:p>
            <a:pPr lvl="1">
              <a:buFont typeface="Arial" panose="020B0604020202020204" pitchFamily="34" charset="0"/>
              <a:buChar char="•"/>
            </a:pPr>
            <a:r>
              <a:rPr lang="en-GB" sz="1100" dirty="0">
                <a:hlinkClick r:id="rId6"/>
              </a:rPr>
              <a:t>742r0</a:t>
            </a:r>
            <a:r>
              <a:rPr lang="en-GB" sz="1100" dirty="0"/>
              <a:t> cc36-cr-for-cids-35-11-3 							Yonggang Fan         [1C     5’]</a:t>
            </a:r>
            <a:endParaRPr lang="en-US" sz="1100" dirty="0"/>
          </a:p>
          <a:p>
            <a:pPr lvl="1">
              <a:buFont typeface="Arial" panose="020B0604020202020204" pitchFamily="34" charset="0"/>
              <a:buChar char="•"/>
            </a:pPr>
            <a:r>
              <a:rPr lang="en-GB" sz="1100" dirty="0">
                <a:solidFill>
                  <a:srgbClr val="FF0000"/>
                </a:solidFill>
                <a:hlinkClick r:id="rId7"/>
              </a:rPr>
              <a:t>750r0</a:t>
            </a:r>
            <a:r>
              <a:rPr lang="en-GB" sz="1100" dirty="0"/>
              <a:t> CR for 7727								Xiaofei WANG       [1C      5’]</a:t>
            </a:r>
          </a:p>
          <a:p>
            <a:pPr>
              <a:buFont typeface="Arial" panose="020B0604020202020204" pitchFamily="34" charset="0"/>
              <a:buChar char="•"/>
            </a:pPr>
            <a:r>
              <a:rPr lang="en-GB" sz="1400" dirty="0"/>
              <a:t>Motions: </a:t>
            </a:r>
            <a:r>
              <a:rPr lang="en-GB" sz="1400" dirty="0">
                <a:hlinkClick r:id="rId8"/>
              </a:rPr>
              <a:t>1982r73</a:t>
            </a:r>
            <a:r>
              <a:rPr lang="en-GB" sz="1400" dirty="0"/>
              <a:t> </a:t>
            </a:r>
            <a:r>
              <a:rPr lang="en-GB" sz="1400" b="0" dirty="0"/>
              <a:t>[15’]</a:t>
            </a:r>
          </a:p>
          <a:p>
            <a:pPr>
              <a:buFont typeface="Arial" panose="020B0604020202020204" pitchFamily="34" charset="0"/>
              <a:buChar char="•"/>
            </a:pPr>
            <a:r>
              <a:rPr lang="en-GB" sz="1400" dirty="0"/>
              <a:t>CR Submissions in Post-Q state</a:t>
            </a:r>
          </a:p>
          <a:p>
            <a:pPr lvl="1">
              <a:buFont typeface="Arial" panose="020B0604020202020204" pitchFamily="34" charset="0"/>
              <a:buChar char="•"/>
            </a:pPr>
            <a:r>
              <a:rPr lang="en-GB" sz="1100" dirty="0">
                <a:hlinkClick r:id="rId9"/>
              </a:rPr>
              <a:t>1175r7</a:t>
            </a:r>
            <a:r>
              <a:rPr lang="en-GB" sz="1100" dirty="0"/>
              <a:t> </a:t>
            </a:r>
            <a:r>
              <a:rPr lang="en-US" sz="1100" dirty="0"/>
              <a:t>Resolution for CIDs related to ML advertisement - Part 1			Abhishek Patil	      [</a:t>
            </a:r>
            <a:r>
              <a:rPr lang="en-US" sz="1100" dirty="0">
                <a:solidFill>
                  <a:schemeClr val="tx1"/>
                </a:solidFill>
              </a:rPr>
              <a:t>15C 10’</a:t>
            </a:r>
            <a:r>
              <a:rPr lang="en-US" sz="1100" dirty="0"/>
              <a:t>]</a:t>
            </a:r>
          </a:p>
          <a:p>
            <a:pPr lvl="1">
              <a:buFont typeface="Arial" panose="020B0604020202020204" pitchFamily="34" charset="0"/>
              <a:buChar char="•"/>
            </a:pPr>
            <a:r>
              <a:rPr lang="en-US" sz="1100" dirty="0">
                <a:hlinkClick r:id="rId10"/>
              </a:rPr>
              <a:t>1208r11</a:t>
            </a:r>
            <a:r>
              <a:rPr lang="en-US" sz="1100" dirty="0"/>
              <a:t> CC36 resolution for CIDs for 35.3.4.2					Laurent Cariou	      [3C </a:t>
            </a:r>
            <a:r>
              <a:rPr lang="en-US" sz="1100" dirty="0">
                <a:solidFill>
                  <a:schemeClr val="tx1"/>
                </a:solidFill>
              </a:rPr>
              <a:t>10’</a:t>
            </a:r>
            <a:r>
              <a:rPr lang="en-US" sz="1100" dirty="0"/>
              <a:t>]</a:t>
            </a:r>
          </a:p>
          <a:p>
            <a:pPr lvl="1">
              <a:buFont typeface="Arial" panose="020B0604020202020204" pitchFamily="34" charset="0"/>
              <a:buChar char="•"/>
            </a:pPr>
            <a:r>
              <a:rPr lang="en-US" sz="1100" dirty="0">
                <a:hlinkClick r:id="rId11"/>
              </a:rPr>
              <a:t>552r3</a:t>
            </a:r>
            <a:r>
              <a:rPr lang="en-US" sz="1100" dirty="0"/>
              <a:t> CR-for-Individual TWT							Ming Gan	      [6C </a:t>
            </a:r>
            <a:r>
              <a:rPr lang="en-US" sz="1100" dirty="0">
                <a:solidFill>
                  <a:schemeClr val="tx1"/>
                </a:solidFill>
              </a:rPr>
              <a:t>10’</a:t>
            </a:r>
            <a:r>
              <a:rPr lang="en-US" sz="1100" dirty="0"/>
              <a:t>]</a:t>
            </a:r>
            <a:endParaRPr lang="en-GB" sz="1400" dirty="0"/>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solidFill>
                  <a:schemeClr val="tx1"/>
                </a:solidFill>
                <a:highlight>
                  <a:srgbClr val="FF0000"/>
                </a:highlight>
              </a:rPr>
              <a:t>Thursday PHY Agenda (19:00-21:00)</a:t>
            </a:r>
            <a:endParaRPr lang="en-US" dirty="0">
              <a:solidFill>
                <a:schemeClr val="tx1"/>
              </a:solidFill>
              <a:highlight>
                <a:srgbClr val="FF00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sz="1800" dirty="0">
                <a:highlight>
                  <a:srgbClr val="FF0000"/>
                </a:highlight>
              </a:rPr>
              <a:t>Cancelled</a:t>
            </a:r>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6853570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MAC Agenda (19:00-21:00)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CC36 CR Submissions:</a:t>
            </a:r>
          </a:p>
          <a:p>
            <a:pPr>
              <a:buFont typeface="Arial" panose="020B0604020202020204" pitchFamily="34" charset="0"/>
              <a:buChar char="•"/>
            </a:pPr>
            <a:r>
              <a:rPr lang="en-GB" sz="1800" dirty="0"/>
              <a:t>CR Submissions for CIDs with No DCNs</a:t>
            </a:r>
          </a:p>
          <a:p>
            <a:pPr lvl="1">
              <a:buFont typeface="Arial" panose="020B0604020202020204" pitchFamily="34" charset="0"/>
              <a:buChar char="•"/>
            </a:pPr>
            <a:r>
              <a:rPr lang="en-US" sz="1400" dirty="0">
                <a:hlinkClick r:id="rId2"/>
              </a:rPr>
              <a:t>1111r15</a:t>
            </a:r>
            <a:r>
              <a:rPr lang="en-US" sz="1400" dirty="0"/>
              <a:t> MLD Architecture Part 2				Mark Hamilton        [5C  10’ SP]</a:t>
            </a:r>
            <a:endParaRPr lang="en-GB" sz="1400" dirty="0"/>
          </a:p>
          <a:p>
            <a:pPr lvl="1">
              <a:buFont typeface="Arial" panose="020B0604020202020204" pitchFamily="34" charset="0"/>
              <a:buChar char="•"/>
            </a:pPr>
            <a:r>
              <a:rPr lang="en-GB" sz="1400" dirty="0">
                <a:hlinkClick r:id="rId3"/>
              </a:rPr>
              <a:t>749r0</a:t>
            </a:r>
            <a:r>
              <a:rPr lang="en-GB" sz="1400" dirty="0"/>
              <a:t> MAC-CR-Miscellaneous No DCNs			Alfred Asterjadhi   [TBD]</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061888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US" sz="1800" dirty="0"/>
              <a:t>Announcements:</a:t>
            </a:r>
          </a:p>
          <a:p>
            <a:pPr lvl="0">
              <a:buFont typeface="Arial" panose="020B0604020202020204" pitchFamily="34" charset="0"/>
              <a:buChar char="•"/>
            </a:pPr>
            <a:r>
              <a:rPr lang="en-US" sz="1800" dirty="0"/>
              <a:t>TGbe Editor Status Report:</a:t>
            </a:r>
          </a:p>
          <a:p>
            <a:pPr>
              <a:buFont typeface="Arial" panose="020B0604020202020204" pitchFamily="34" charset="0"/>
              <a:buChar char="•"/>
            </a:pPr>
            <a:r>
              <a:rPr lang="en-GB" sz="1800" dirty="0"/>
              <a:t>CR Submissions:</a:t>
            </a:r>
          </a:p>
          <a:p>
            <a:pPr lvl="1">
              <a:buFont typeface="Arial" panose="020B0604020202020204" pitchFamily="34" charset="0"/>
              <a:buChar char="•"/>
            </a:pPr>
            <a:r>
              <a:rPr lang="en-GB" sz="1400" dirty="0">
                <a:hlinkClick r:id="rId2"/>
              </a:rPr>
              <a:t>554r0</a:t>
            </a:r>
            <a:r>
              <a:rPr lang="en-GB" sz="1400" dirty="0"/>
              <a:t> </a:t>
            </a:r>
            <a:r>
              <a:rPr lang="en-US" sz="1400" dirty="0"/>
              <a:t>CC36 Resolution for CID 5897				 Liangxiao Xin [1C]</a:t>
            </a:r>
          </a:p>
          <a:p>
            <a:pPr lvl="2">
              <a:buFont typeface="Arial" panose="020B0604020202020204" pitchFamily="34" charset="0"/>
              <a:buChar char="•"/>
            </a:pPr>
            <a:r>
              <a:rPr lang="en-US" sz="1200" dirty="0"/>
              <a:t>This CID is already motioned. TBD: If time permits.</a:t>
            </a:r>
            <a:endParaRPr lang="en-US" sz="1400" dirty="0">
              <a:solidFill>
                <a:srgbClr val="00B050"/>
              </a:solidFill>
            </a:endParaRPr>
          </a:p>
          <a:p>
            <a:pPr>
              <a:buFont typeface="Arial" panose="020B0604020202020204" pitchFamily="34" charset="0"/>
              <a:buChar char="•"/>
            </a:pPr>
            <a:r>
              <a:rPr lang="en-GB" sz="1800" dirty="0"/>
              <a:t>Motions (starting from 2nd hour of meeting):</a:t>
            </a:r>
          </a:p>
          <a:p>
            <a:pPr lvl="0">
              <a:buFont typeface="Arial" panose="020B0604020202020204" pitchFamily="34" charset="0"/>
              <a:buChar char="•"/>
            </a:pPr>
            <a:r>
              <a:rPr lang="en-GB" sz="1800" dirty="0" err="1"/>
              <a:t>AoB</a:t>
            </a:r>
            <a:r>
              <a:rPr lang="en-GB" sz="1800" dirty="0"/>
              <a:t>: </a:t>
            </a:r>
          </a:p>
          <a:p>
            <a:pPr lvl="0">
              <a:buFont typeface="Arial" panose="020B0604020202020204" pitchFamily="34" charset="0"/>
              <a:buChar char="•"/>
            </a:pPr>
            <a:r>
              <a:rPr lang="en-GB" sz="1800" dirty="0"/>
              <a:t>Adjourn</a:t>
            </a:r>
            <a:endParaRPr lang="en-US" sz="14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0406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May IEEE 802 Wireless interim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in order to attend</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here: </a:t>
            </a:r>
            <a:r>
              <a:rPr lang="en-US" sz="2000" dirty="0">
                <a:hlinkClick r:id="rId2"/>
              </a:rPr>
              <a:t>https://touchpoint.eventsair.com/2022-may-ieee-802-wireless-interim-session</a:t>
            </a:r>
            <a:endParaRPr lang="en-US" sz="2000" dirty="0"/>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May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&amp; Sigurd Schelstraete (</a:t>
            </a:r>
            <a:r>
              <a:rPr lang="en-GB" sz="1200" dirty="0">
                <a:hlinkClick r:id="rId7"/>
              </a:rPr>
              <a:t>sschelstraete@maxlinear.com</a:t>
            </a:r>
            <a:r>
              <a:rPr lang="en-GB" sz="1200" dirty="0"/>
              <a:t>)</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94118</TotalTime>
  <Words>3578</Words>
  <Application>Microsoft Office PowerPoint</Application>
  <PresentationFormat>On-screen Show (4:3)</PresentationFormat>
  <Paragraphs>405</Paragraphs>
  <Slides>29</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7" baseType="lpstr">
      <vt:lpstr>Arial</vt:lpstr>
      <vt:lpstr>Arial Black</vt:lpstr>
      <vt:lpstr>Calibri</vt:lpstr>
      <vt:lpstr>Monotype Sorts</vt:lpstr>
      <vt:lpstr>Times New Roman</vt:lpstr>
      <vt:lpstr>Wingdings</vt:lpstr>
      <vt:lpstr>Office Theme</vt:lpstr>
      <vt:lpstr>Document</vt:lpstr>
      <vt:lpstr>TGbe May 2022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Tuesday Joint Agenda (09:00-11:00)</vt:lpstr>
      <vt:lpstr>Wednesday Joint Agenda (09:00-11:00)</vt:lpstr>
      <vt:lpstr>Wednesday PHY Agenda (19:00-21:00)</vt:lpstr>
      <vt:lpstr>Wednesday MAC Agenda (19:00-21:00)</vt:lpstr>
      <vt:lpstr>Thursday Joint Agenda (09:00-11:00)</vt:lpstr>
      <vt:lpstr>Thursday PHY Agenda (19:00-21:00)</vt:lpstr>
      <vt:lpstr>Thursday MAC Agenda (19:00-21:00)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2022-05-11T22:19:39Z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