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334" r:id="rId20"/>
    <p:sldId id="335" r:id="rId21"/>
    <p:sldId id="346" r:id="rId22"/>
    <p:sldId id="336" r:id="rId23"/>
    <p:sldId id="342" r:id="rId24"/>
    <p:sldId id="343" r:id="rId25"/>
    <p:sldId id="338" r:id="rId26"/>
    <p:sldId id="344" r:id="rId27"/>
    <p:sldId id="345" r:id="rId28"/>
    <p:sldId id="341" r:id="rId29"/>
    <p:sldId id="323"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22CD4EF-417E-4B6E-9D38-F386018525A9}" v="53" dt="2022-05-10T17:48:38.2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362" autoAdjust="0"/>
    <p:restoredTop sz="94660"/>
  </p:normalViewPr>
  <p:slideViewPr>
    <p:cSldViewPr>
      <p:cViewPr varScale="1">
        <p:scale>
          <a:sx n="114" d="100"/>
          <a:sy n="114" d="100"/>
        </p:scale>
        <p:origin x="1140"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38"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7C8208EE-2C77-440D-B88C-937D8C7E182C}"/>
    <pc:docChg chg="undo custSel modSld modMainMaster">
      <pc:chgData name="Alfred Asterjadhi" userId="39de57b9-85c0-4fd1-aaac-8ca2b6560ad0" providerId="ADAL" clId="{7C8208EE-2C77-440D-B88C-937D8C7E182C}" dt="2022-04-08T21:15:33.027" v="147" actId="20577"/>
      <pc:docMkLst>
        <pc:docMk/>
      </pc:docMkLst>
      <pc:sldChg chg="modSp mod">
        <pc:chgData name="Alfred Asterjadhi" userId="39de57b9-85c0-4fd1-aaac-8ca2b6560ad0" providerId="ADAL" clId="{7C8208EE-2C77-440D-B88C-937D8C7E182C}" dt="2022-04-08T21:08:00.522" v="11" actId="6549"/>
        <pc:sldMkLst>
          <pc:docMk/>
          <pc:sldMk cId="0" sldId="256"/>
        </pc:sldMkLst>
        <pc:spChg chg="mod">
          <ac:chgData name="Alfred Asterjadhi" userId="39de57b9-85c0-4fd1-aaac-8ca2b6560ad0" providerId="ADAL" clId="{7C8208EE-2C77-440D-B88C-937D8C7E182C}" dt="2022-04-08T21:07:44.071" v="5" actId="20577"/>
          <ac:spMkLst>
            <pc:docMk/>
            <pc:sldMk cId="0" sldId="256"/>
            <ac:spMk id="6" creationId="{00000000-0000-0000-0000-000000000000}"/>
          </ac:spMkLst>
        </pc:spChg>
        <pc:spChg chg="mod">
          <ac:chgData name="Alfred Asterjadhi" userId="39de57b9-85c0-4fd1-aaac-8ca2b6560ad0" providerId="ADAL" clId="{7C8208EE-2C77-440D-B88C-937D8C7E182C}" dt="2022-04-08T21:07:48.385" v="6" actId="20577"/>
          <ac:spMkLst>
            <pc:docMk/>
            <pc:sldMk cId="0" sldId="256"/>
            <ac:spMk id="3073" creationId="{00000000-0000-0000-0000-000000000000}"/>
          </ac:spMkLst>
        </pc:spChg>
        <pc:spChg chg="mod">
          <ac:chgData name="Alfred Asterjadhi" userId="39de57b9-85c0-4fd1-aaac-8ca2b6560ad0" providerId="ADAL" clId="{7C8208EE-2C77-440D-B88C-937D8C7E182C}" dt="2022-04-08T21:08:00.522" v="11" actId="6549"/>
          <ac:spMkLst>
            <pc:docMk/>
            <pc:sldMk cId="0" sldId="256"/>
            <ac:spMk id="3074" creationId="{00000000-0000-0000-0000-000000000000}"/>
          </ac:spMkLst>
        </pc:spChg>
      </pc:sldChg>
      <pc:sldChg chg="modSp mod">
        <pc:chgData name="Alfred Asterjadhi" userId="39de57b9-85c0-4fd1-aaac-8ca2b6560ad0" providerId="ADAL" clId="{7C8208EE-2C77-440D-B88C-937D8C7E182C}" dt="2022-04-08T21:08:33.971" v="22" actId="20577"/>
        <pc:sldMkLst>
          <pc:docMk/>
          <pc:sldMk cId="0" sldId="257"/>
        </pc:sldMkLst>
        <pc:spChg chg="mod">
          <ac:chgData name="Alfred Asterjadhi" userId="39de57b9-85c0-4fd1-aaac-8ca2b6560ad0" providerId="ADAL" clId="{7C8208EE-2C77-440D-B88C-937D8C7E182C}" dt="2022-04-08T21:08:08.483" v="12"/>
          <ac:spMkLst>
            <pc:docMk/>
            <pc:sldMk cId="0" sldId="257"/>
            <ac:spMk id="7" creationId="{4565958B-DD30-4EE7-AF20-DC550898176B}"/>
          </ac:spMkLst>
        </pc:spChg>
        <pc:spChg chg="mod">
          <ac:chgData name="Alfred Asterjadhi" userId="39de57b9-85c0-4fd1-aaac-8ca2b6560ad0" providerId="ADAL" clId="{7C8208EE-2C77-440D-B88C-937D8C7E182C}" dt="2022-04-08T21:08:33.971" v="22" actId="20577"/>
          <ac:spMkLst>
            <pc:docMk/>
            <pc:sldMk cId="0" sldId="257"/>
            <ac:spMk id="4098" creationId="{00000000-0000-0000-0000-000000000000}"/>
          </ac:spMkLst>
        </pc:spChg>
      </pc:sldChg>
      <pc:sldChg chg="modSp mod">
        <pc:chgData name="Alfred Asterjadhi" userId="39de57b9-85c0-4fd1-aaac-8ca2b6560ad0" providerId="ADAL" clId="{7C8208EE-2C77-440D-B88C-937D8C7E182C}" dt="2022-04-08T21:09:14.419" v="52"/>
        <pc:sldMkLst>
          <pc:docMk/>
          <pc:sldMk cId="3254182675" sldId="258"/>
        </pc:sldMkLst>
        <pc:spChg chg="mod">
          <ac:chgData name="Alfred Asterjadhi" userId="39de57b9-85c0-4fd1-aaac-8ca2b6560ad0" providerId="ADAL" clId="{7C8208EE-2C77-440D-B88C-937D8C7E182C}" dt="2022-04-08T21:09:14.419" v="52"/>
          <ac:spMkLst>
            <pc:docMk/>
            <pc:sldMk cId="3254182675" sldId="258"/>
            <ac:spMk id="7" creationId="{4F62ADF5-BC8B-4EF4-B4E8-C355611EECFF}"/>
          </ac:spMkLst>
        </pc:spChg>
      </pc:sldChg>
      <pc:sldChg chg="modSp mod">
        <pc:chgData name="Alfred Asterjadhi" userId="39de57b9-85c0-4fd1-aaac-8ca2b6560ad0" providerId="ADAL" clId="{7C8208EE-2C77-440D-B88C-937D8C7E182C}" dt="2022-04-08T21:09:22.125" v="54"/>
        <pc:sldMkLst>
          <pc:docMk/>
          <pc:sldMk cId="3136880362" sldId="260"/>
        </pc:sldMkLst>
        <pc:spChg chg="mod">
          <ac:chgData name="Alfred Asterjadhi" userId="39de57b9-85c0-4fd1-aaac-8ca2b6560ad0" providerId="ADAL" clId="{7C8208EE-2C77-440D-B88C-937D8C7E182C}" dt="2022-04-08T21:09:22.125" v="54"/>
          <ac:spMkLst>
            <pc:docMk/>
            <pc:sldMk cId="3136880362" sldId="260"/>
            <ac:spMk id="7" creationId="{733EE7F5-4D25-4915-8021-FD9EE23E2C32}"/>
          </ac:spMkLst>
        </pc:spChg>
      </pc:sldChg>
      <pc:sldChg chg="modSp mod">
        <pc:chgData name="Alfred Asterjadhi" userId="39de57b9-85c0-4fd1-aaac-8ca2b6560ad0" providerId="ADAL" clId="{7C8208EE-2C77-440D-B88C-937D8C7E182C}" dt="2022-04-08T21:09:31.499" v="56"/>
        <pc:sldMkLst>
          <pc:docMk/>
          <pc:sldMk cId="1676196551" sldId="261"/>
        </pc:sldMkLst>
        <pc:spChg chg="mod">
          <ac:chgData name="Alfred Asterjadhi" userId="39de57b9-85c0-4fd1-aaac-8ca2b6560ad0" providerId="ADAL" clId="{7C8208EE-2C77-440D-B88C-937D8C7E182C}" dt="2022-04-08T21:09:31.499" v="56"/>
          <ac:spMkLst>
            <pc:docMk/>
            <pc:sldMk cId="1676196551" sldId="261"/>
            <ac:spMk id="7" creationId="{0A0F1EBF-63A8-4C75-8DB7-0D8CD44D0896}"/>
          </ac:spMkLst>
        </pc:spChg>
      </pc:sldChg>
      <pc:sldChg chg="modSp mod">
        <pc:chgData name="Alfred Asterjadhi" userId="39de57b9-85c0-4fd1-aaac-8ca2b6560ad0" providerId="ADAL" clId="{7C8208EE-2C77-440D-B88C-937D8C7E182C}" dt="2022-04-08T21:09:33.296" v="57"/>
        <pc:sldMkLst>
          <pc:docMk/>
          <pc:sldMk cId="2927177891" sldId="263"/>
        </pc:sldMkLst>
        <pc:spChg chg="mod">
          <ac:chgData name="Alfred Asterjadhi" userId="39de57b9-85c0-4fd1-aaac-8ca2b6560ad0" providerId="ADAL" clId="{7C8208EE-2C77-440D-B88C-937D8C7E182C}" dt="2022-04-08T21:09:33.296" v="57"/>
          <ac:spMkLst>
            <pc:docMk/>
            <pc:sldMk cId="2927177891" sldId="263"/>
            <ac:spMk id="9" creationId="{4BB4CFD1-21C6-467E-AB6E-3577A473F86D}"/>
          </ac:spMkLst>
        </pc:spChg>
      </pc:sldChg>
      <pc:sldChg chg="modSp mod">
        <pc:chgData name="Alfred Asterjadhi" userId="39de57b9-85c0-4fd1-aaac-8ca2b6560ad0" providerId="ADAL" clId="{7C8208EE-2C77-440D-B88C-937D8C7E182C}" dt="2022-04-08T21:09:35.493" v="58"/>
        <pc:sldMkLst>
          <pc:docMk/>
          <pc:sldMk cId="4277600907" sldId="264"/>
        </pc:sldMkLst>
        <pc:spChg chg="mod">
          <ac:chgData name="Alfred Asterjadhi" userId="39de57b9-85c0-4fd1-aaac-8ca2b6560ad0" providerId="ADAL" clId="{7C8208EE-2C77-440D-B88C-937D8C7E182C}" dt="2022-04-08T21:09:35.493" v="58"/>
          <ac:spMkLst>
            <pc:docMk/>
            <pc:sldMk cId="4277600907" sldId="264"/>
            <ac:spMk id="8" creationId="{B2C4C695-AFB3-4956-B721-DB0805BA0685}"/>
          </ac:spMkLst>
        </pc:spChg>
      </pc:sldChg>
      <pc:sldChg chg="modSp mod">
        <pc:chgData name="Alfred Asterjadhi" userId="39de57b9-85c0-4fd1-aaac-8ca2b6560ad0" providerId="ADAL" clId="{7C8208EE-2C77-440D-B88C-937D8C7E182C}" dt="2022-04-08T21:09:37.267" v="59"/>
        <pc:sldMkLst>
          <pc:docMk/>
          <pc:sldMk cId="2436815634" sldId="265"/>
        </pc:sldMkLst>
        <pc:spChg chg="mod">
          <ac:chgData name="Alfred Asterjadhi" userId="39de57b9-85c0-4fd1-aaac-8ca2b6560ad0" providerId="ADAL" clId="{7C8208EE-2C77-440D-B88C-937D8C7E182C}" dt="2022-04-08T21:09:37.267" v="59"/>
          <ac:spMkLst>
            <pc:docMk/>
            <pc:sldMk cId="2436815634" sldId="265"/>
            <ac:spMk id="9" creationId="{535943CE-0A57-43F4-9844-46B4091CBC16}"/>
          </ac:spMkLst>
        </pc:spChg>
      </pc:sldChg>
      <pc:sldChg chg="modSp mod">
        <pc:chgData name="Alfred Asterjadhi" userId="39de57b9-85c0-4fd1-aaac-8ca2b6560ad0" providerId="ADAL" clId="{7C8208EE-2C77-440D-B88C-937D8C7E182C}" dt="2022-04-08T21:09:39.843" v="60"/>
        <pc:sldMkLst>
          <pc:docMk/>
          <pc:sldMk cId="2400177835" sldId="266"/>
        </pc:sldMkLst>
        <pc:spChg chg="mod">
          <ac:chgData name="Alfred Asterjadhi" userId="39de57b9-85c0-4fd1-aaac-8ca2b6560ad0" providerId="ADAL" clId="{7C8208EE-2C77-440D-B88C-937D8C7E182C}" dt="2022-04-08T21:09:39.843" v="60"/>
          <ac:spMkLst>
            <pc:docMk/>
            <pc:sldMk cId="2400177835" sldId="266"/>
            <ac:spMk id="8" creationId="{C5505616-1CE2-43B4-878B-31634EEB6CA7}"/>
          </ac:spMkLst>
        </pc:spChg>
      </pc:sldChg>
      <pc:sldChg chg="modSp mod">
        <pc:chgData name="Alfred Asterjadhi" userId="39de57b9-85c0-4fd1-aaac-8ca2b6560ad0" providerId="ADAL" clId="{7C8208EE-2C77-440D-B88C-937D8C7E182C}" dt="2022-04-08T21:09:57.537" v="68" actId="20577"/>
        <pc:sldMkLst>
          <pc:docMk/>
          <pc:sldMk cId="132832093" sldId="267"/>
        </pc:sldMkLst>
        <pc:spChg chg="mod">
          <ac:chgData name="Alfred Asterjadhi" userId="39de57b9-85c0-4fd1-aaac-8ca2b6560ad0" providerId="ADAL" clId="{7C8208EE-2C77-440D-B88C-937D8C7E182C}" dt="2022-04-08T21:09:57.537" v="68" actId="20577"/>
          <ac:spMkLst>
            <pc:docMk/>
            <pc:sldMk cId="132832093" sldId="267"/>
            <ac:spMk id="3" creationId="{00000000-0000-0000-0000-000000000000}"/>
          </ac:spMkLst>
        </pc:spChg>
        <pc:spChg chg="mod">
          <ac:chgData name="Alfred Asterjadhi" userId="39de57b9-85c0-4fd1-aaac-8ca2b6560ad0" providerId="ADAL" clId="{7C8208EE-2C77-440D-B88C-937D8C7E182C}" dt="2022-04-08T21:09:50.503" v="65"/>
          <ac:spMkLst>
            <pc:docMk/>
            <pc:sldMk cId="132832093" sldId="267"/>
            <ac:spMk id="7" creationId="{C00CAC69-BF6D-4936-9CE0-D96F88ACD748}"/>
          </ac:spMkLst>
        </pc:spChg>
      </pc:sldChg>
      <pc:sldChg chg="modSp mod">
        <pc:chgData name="Alfred Asterjadhi" userId="39de57b9-85c0-4fd1-aaac-8ca2b6560ad0" providerId="ADAL" clId="{7C8208EE-2C77-440D-B88C-937D8C7E182C}" dt="2022-04-08T21:09:41.563" v="61"/>
        <pc:sldMkLst>
          <pc:docMk/>
          <pc:sldMk cId="3387863760" sldId="270"/>
        </pc:sldMkLst>
        <pc:spChg chg="mod">
          <ac:chgData name="Alfred Asterjadhi" userId="39de57b9-85c0-4fd1-aaac-8ca2b6560ad0" providerId="ADAL" clId="{7C8208EE-2C77-440D-B88C-937D8C7E182C}" dt="2022-04-08T21:09:41.563" v="61"/>
          <ac:spMkLst>
            <pc:docMk/>
            <pc:sldMk cId="3387863760" sldId="270"/>
            <ac:spMk id="8" creationId="{B1C9D975-9B89-429E-A2AD-175C2CE0D83A}"/>
          </ac:spMkLst>
        </pc:spChg>
      </pc:sldChg>
      <pc:sldChg chg="modSp mod">
        <pc:chgData name="Alfred Asterjadhi" userId="39de57b9-85c0-4fd1-aaac-8ca2b6560ad0" providerId="ADAL" clId="{7C8208EE-2C77-440D-B88C-937D8C7E182C}" dt="2022-04-08T21:15:09.536" v="141" actId="20577"/>
        <pc:sldMkLst>
          <pc:docMk/>
          <pc:sldMk cId="2243228416" sldId="299"/>
        </pc:sldMkLst>
        <pc:spChg chg="mod">
          <ac:chgData name="Alfred Asterjadhi" userId="39de57b9-85c0-4fd1-aaac-8ca2b6560ad0" providerId="ADAL" clId="{7C8208EE-2C77-440D-B88C-937D8C7E182C}" dt="2022-04-08T21:11:09.598" v="85" actId="14100"/>
          <ac:spMkLst>
            <pc:docMk/>
            <pc:sldMk cId="2243228416" sldId="299"/>
            <ac:spMk id="3" creationId="{3857177C-4F12-41D1-AB93-6925069E5DB9}"/>
          </ac:spMkLst>
        </pc:spChg>
        <pc:spChg chg="mod">
          <ac:chgData name="Alfred Asterjadhi" userId="39de57b9-85c0-4fd1-aaac-8ca2b6560ad0" providerId="ADAL" clId="{7C8208EE-2C77-440D-B88C-937D8C7E182C}" dt="2022-04-08T21:15:09.536" v="141" actId="20577"/>
          <ac:spMkLst>
            <pc:docMk/>
            <pc:sldMk cId="2243228416" sldId="299"/>
            <ac:spMk id="8" creationId="{ADA0A8BA-AA59-4AB6-9BD0-89E3B2E275F5}"/>
          </ac:spMkLst>
        </pc:spChg>
        <pc:spChg chg="mod">
          <ac:chgData name="Alfred Asterjadhi" userId="39de57b9-85c0-4fd1-aaac-8ca2b6560ad0" providerId="ADAL" clId="{7C8208EE-2C77-440D-B88C-937D8C7E182C}" dt="2022-04-08T21:10:57.435" v="81" actId="20577"/>
          <ac:spMkLst>
            <pc:docMk/>
            <pc:sldMk cId="2243228416" sldId="299"/>
            <ac:spMk id="17" creationId="{442A1050-6527-4B2E-A943-E125D6B48B52}"/>
          </ac:spMkLst>
        </pc:spChg>
      </pc:sldChg>
      <pc:sldChg chg="modSp mod">
        <pc:chgData name="Alfred Asterjadhi" userId="39de57b9-85c0-4fd1-aaac-8ca2b6560ad0" providerId="ADAL" clId="{7C8208EE-2C77-440D-B88C-937D8C7E182C}" dt="2022-04-08T21:15:33.027" v="147" actId="20577"/>
        <pc:sldMkLst>
          <pc:docMk/>
          <pc:sldMk cId="1677969607" sldId="323"/>
        </pc:sldMkLst>
        <pc:spChg chg="mod">
          <ac:chgData name="Alfred Asterjadhi" userId="39de57b9-85c0-4fd1-aaac-8ca2b6560ad0" providerId="ADAL" clId="{7C8208EE-2C77-440D-B88C-937D8C7E182C}" dt="2022-04-08T21:15:33.027" v="147" actId="20577"/>
          <ac:spMkLst>
            <pc:docMk/>
            <pc:sldMk cId="1677969607" sldId="323"/>
            <ac:spMk id="7" creationId="{247ADCDE-7164-400D-8B27-4BAED4FE7810}"/>
          </ac:spMkLst>
        </pc:spChg>
      </pc:sldChg>
      <pc:sldChg chg="modSp mod">
        <pc:chgData name="Alfred Asterjadhi" userId="39de57b9-85c0-4fd1-aaac-8ca2b6560ad0" providerId="ADAL" clId="{7C8208EE-2C77-440D-B88C-937D8C7E182C}" dt="2022-04-08T21:09:24.313" v="55"/>
        <pc:sldMkLst>
          <pc:docMk/>
          <pc:sldMk cId="1908471061" sldId="328"/>
        </pc:sldMkLst>
        <pc:spChg chg="mod">
          <ac:chgData name="Alfred Asterjadhi" userId="39de57b9-85c0-4fd1-aaac-8ca2b6560ad0" providerId="ADAL" clId="{7C8208EE-2C77-440D-B88C-937D8C7E182C}" dt="2022-04-08T21:09:24.313" v="55"/>
          <ac:spMkLst>
            <pc:docMk/>
            <pc:sldMk cId="1908471061" sldId="328"/>
            <ac:spMk id="6" creationId="{FCA6EDD1-4720-45B9-8B18-08C7AF47C492}"/>
          </ac:spMkLst>
        </pc:spChg>
      </pc:sldChg>
      <pc:sldChg chg="modSp mod">
        <pc:chgData name="Alfred Asterjadhi" userId="39de57b9-85c0-4fd1-aaac-8ca2b6560ad0" providerId="ADAL" clId="{7C8208EE-2C77-440D-B88C-937D8C7E182C}" dt="2022-04-08T21:09:43.691" v="62"/>
        <pc:sldMkLst>
          <pc:docMk/>
          <pc:sldMk cId="15571502" sldId="330"/>
        </pc:sldMkLst>
        <pc:spChg chg="mod">
          <ac:chgData name="Alfred Asterjadhi" userId="39de57b9-85c0-4fd1-aaac-8ca2b6560ad0" providerId="ADAL" clId="{7C8208EE-2C77-440D-B88C-937D8C7E182C}" dt="2022-04-08T21:09:43.691" v="62"/>
          <ac:spMkLst>
            <pc:docMk/>
            <pc:sldMk cId="15571502" sldId="330"/>
            <ac:spMk id="6" creationId="{5C48BDE3-7807-417F-A4F1-5356D38590CA}"/>
          </ac:spMkLst>
        </pc:spChg>
      </pc:sldChg>
      <pc:sldChg chg="modSp mod">
        <pc:chgData name="Alfred Asterjadhi" userId="39de57b9-85c0-4fd1-aaac-8ca2b6560ad0" providerId="ADAL" clId="{7C8208EE-2C77-440D-B88C-937D8C7E182C}" dt="2022-04-08T21:09:45.905" v="63"/>
        <pc:sldMkLst>
          <pc:docMk/>
          <pc:sldMk cId="3200711991" sldId="331"/>
        </pc:sldMkLst>
        <pc:spChg chg="mod">
          <ac:chgData name="Alfred Asterjadhi" userId="39de57b9-85c0-4fd1-aaac-8ca2b6560ad0" providerId="ADAL" clId="{7C8208EE-2C77-440D-B88C-937D8C7E182C}" dt="2022-04-08T21:09:45.905" v="63"/>
          <ac:spMkLst>
            <pc:docMk/>
            <pc:sldMk cId="3200711991" sldId="331"/>
            <ac:spMk id="6" creationId="{C3BF5992-FFFD-4B64-900D-0590BA3C03CE}"/>
          </ac:spMkLst>
        </pc:spChg>
      </pc:sldChg>
      <pc:sldChg chg="modSp mod">
        <pc:chgData name="Alfred Asterjadhi" userId="39de57b9-85c0-4fd1-aaac-8ca2b6560ad0" providerId="ADAL" clId="{7C8208EE-2C77-440D-B88C-937D8C7E182C}" dt="2022-04-08T21:09:47.996" v="64"/>
        <pc:sldMkLst>
          <pc:docMk/>
          <pc:sldMk cId="2409609221" sldId="332"/>
        </pc:sldMkLst>
        <pc:spChg chg="mod">
          <ac:chgData name="Alfred Asterjadhi" userId="39de57b9-85c0-4fd1-aaac-8ca2b6560ad0" providerId="ADAL" clId="{7C8208EE-2C77-440D-B88C-937D8C7E182C}" dt="2022-04-08T21:09:47.996" v="64"/>
          <ac:spMkLst>
            <pc:docMk/>
            <pc:sldMk cId="2409609221" sldId="332"/>
            <ac:spMk id="6" creationId="{2B4D6F20-084B-4EE9-AD6D-290838010348}"/>
          </ac:spMkLst>
        </pc:spChg>
      </pc:sldChg>
      <pc:sldChg chg="modSp mod">
        <pc:chgData name="Alfred Asterjadhi" userId="39de57b9-85c0-4fd1-aaac-8ca2b6560ad0" providerId="ADAL" clId="{7C8208EE-2C77-440D-B88C-937D8C7E182C}" dt="2022-04-08T21:09:06.651" v="51" actId="6549"/>
        <pc:sldMkLst>
          <pc:docMk/>
          <pc:sldMk cId="3843208451" sldId="333"/>
        </pc:sldMkLst>
        <pc:spChg chg="mod">
          <ac:chgData name="Alfred Asterjadhi" userId="39de57b9-85c0-4fd1-aaac-8ca2b6560ad0" providerId="ADAL" clId="{7C8208EE-2C77-440D-B88C-937D8C7E182C}" dt="2022-04-08T21:08:58.685" v="42" actId="20577"/>
          <ac:spMkLst>
            <pc:docMk/>
            <pc:sldMk cId="3843208451" sldId="333"/>
            <ac:spMk id="2" creationId="{1790C6A9-20C4-440F-BC51-97DC4C9B7E71}"/>
          </ac:spMkLst>
        </pc:spChg>
        <pc:spChg chg="mod">
          <ac:chgData name="Alfred Asterjadhi" userId="39de57b9-85c0-4fd1-aaac-8ca2b6560ad0" providerId="ADAL" clId="{7C8208EE-2C77-440D-B88C-937D8C7E182C}" dt="2022-04-08T21:09:06.651" v="51" actId="6549"/>
          <ac:spMkLst>
            <pc:docMk/>
            <pc:sldMk cId="3843208451" sldId="333"/>
            <ac:spMk id="3" creationId="{918D7AE7-F661-4AD4-9210-88B6E5699ED9}"/>
          </ac:spMkLst>
        </pc:spChg>
        <pc:spChg chg="mod">
          <ac:chgData name="Alfred Asterjadhi" userId="39de57b9-85c0-4fd1-aaac-8ca2b6560ad0" providerId="ADAL" clId="{7C8208EE-2C77-440D-B88C-937D8C7E182C}" dt="2022-04-08T21:08:41.416" v="23"/>
          <ac:spMkLst>
            <pc:docMk/>
            <pc:sldMk cId="3843208451" sldId="333"/>
            <ac:spMk id="6" creationId="{A8221584-6364-48AC-B1C3-833137C81726}"/>
          </ac:spMkLst>
        </pc:spChg>
      </pc:sldChg>
      <pc:sldChg chg="modSp mod">
        <pc:chgData name="Alfred Asterjadhi" userId="39de57b9-85c0-4fd1-aaac-8ca2b6560ad0" providerId="ADAL" clId="{7C8208EE-2C77-440D-B88C-937D8C7E182C}" dt="2022-04-08T21:12:11.480" v="88" actId="20577"/>
        <pc:sldMkLst>
          <pc:docMk/>
          <pc:sldMk cId="1706072776" sldId="334"/>
        </pc:sldMkLst>
        <pc:spChg chg="mod">
          <ac:chgData name="Alfred Asterjadhi" userId="39de57b9-85c0-4fd1-aaac-8ca2b6560ad0" providerId="ADAL" clId="{7C8208EE-2C77-440D-B88C-937D8C7E182C}" dt="2022-04-08T21:11:31.111" v="86" actId="13926"/>
          <ac:spMkLst>
            <pc:docMk/>
            <pc:sldMk cId="1706072776" sldId="334"/>
            <ac:spMk id="2" creationId="{B6840888-B1D3-4EE4-984D-AE2D4FD8C6BF}"/>
          </ac:spMkLst>
        </pc:spChg>
        <pc:spChg chg="mod">
          <ac:chgData name="Alfred Asterjadhi" userId="39de57b9-85c0-4fd1-aaac-8ca2b6560ad0" providerId="ADAL" clId="{7C8208EE-2C77-440D-B88C-937D8C7E182C}" dt="2022-04-08T21:12:04.497" v="87" actId="20577"/>
          <ac:spMkLst>
            <pc:docMk/>
            <pc:sldMk cId="1706072776" sldId="334"/>
            <ac:spMk id="3" creationId="{977FA593-1C2D-4B4C-B4B8-9841BC70A2D7}"/>
          </ac:spMkLst>
        </pc:spChg>
        <pc:spChg chg="mod">
          <ac:chgData name="Alfred Asterjadhi" userId="39de57b9-85c0-4fd1-aaac-8ca2b6560ad0" providerId="ADAL" clId="{7C8208EE-2C77-440D-B88C-937D8C7E182C}" dt="2022-04-08T21:12:11.480" v="88" actId="20577"/>
          <ac:spMkLst>
            <pc:docMk/>
            <pc:sldMk cId="1706072776" sldId="334"/>
            <ac:spMk id="6" creationId="{BB0A0FD2-1910-45A5-B2D0-6B427FDC767A}"/>
          </ac:spMkLst>
        </pc:spChg>
      </pc:sldChg>
      <pc:sldChg chg="addSp delSp modSp mod">
        <pc:chgData name="Alfred Asterjadhi" userId="39de57b9-85c0-4fd1-aaac-8ca2b6560ad0" providerId="ADAL" clId="{7C8208EE-2C77-440D-B88C-937D8C7E182C}" dt="2022-04-08T21:14:49.493" v="140" actId="404"/>
        <pc:sldMkLst>
          <pc:docMk/>
          <pc:sldMk cId="2327388640" sldId="335"/>
        </pc:sldMkLst>
        <pc:spChg chg="mod">
          <ac:chgData name="Alfred Asterjadhi" userId="39de57b9-85c0-4fd1-aaac-8ca2b6560ad0" providerId="ADAL" clId="{7C8208EE-2C77-440D-B88C-937D8C7E182C}" dt="2022-04-08T21:14:43.991" v="137"/>
          <ac:spMkLst>
            <pc:docMk/>
            <pc:sldMk cId="2327388640" sldId="335"/>
            <ac:spMk id="2" creationId="{4B5F0D0E-8BB7-48AB-9160-728B8B3399A2}"/>
          </ac:spMkLst>
        </pc:spChg>
        <pc:spChg chg="mod">
          <ac:chgData name="Alfred Asterjadhi" userId="39de57b9-85c0-4fd1-aaac-8ca2b6560ad0" providerId="ADAL" clId="{7C8208EE-2C77-440D-B88C-937D8C7E182C}" dt="2022-04-08T21:14:49.493" v="140" actId="404"/>
          <ac:spMkLst>
            <pc:docMk/>
            <pc:sldMk cId="2327388640" sldId="335"/>
            <ac:spMk id="3" creationId="{DFB0BA47-D7B6-4F95-932E-A7AA615BC440}"/>
          </ac:spMkLst>
        </pc:spChg>
        <pc:spChg chg="mod">
          <ac:chgData name="Alfred Asterjadhi" userId="39de57b9-85c0-4fd1-aaac-8ca2b6560ad0" providerId="ADAL" clId="{7C8208EE-2C77-440D-B88C-937D8C7E182C}" dt="2022-04-08T21:14:43.991" v="137"/>
          <ac:spMkLst>
            <pc:docMk/>
            <pc:sldMk cId="2327388640" sldId="335"/>
            <ac:spMk id="4" creationId="{3462A639-621C-43E6-83A1-F4DCCA0E626D}"/>
          </ac:spMkLst>
        </pc:spChg>
        <pc:spChg chg="mod">
          <ac:chgData name="Alfred Asterjadhi" userId="39de57b9-85c0-4fd1-aaac-8ca2b6560ad0" providerId="ADAL" clId="{7C8208EE-2C77-440D-B88C-937D8C7E182C}" dt="2022-04-08T21:14:43.991" v="137"/>
          <ac:spMkLst>
            <pc:docMk/>
            <pc:sldMk cId="2327388640" sldId="335"/>
            <ac:spMk id="5" creationId="{344A3812-25A7-493E-9C1F-5DE586377D4F}"/>
          </ac:spMkLst>
        </pc:spChg>
        <pc:spChg chg="mod">
          <ac:chgData name="Alfred Asterjadhi" userId="39de57b9-85c0-4fd1-aaac-8ca2b6560ad0" providerId="ADAL" clId="{7C8208EE-2C77-440D-B88C-937D8C7E182C}" dt="2022-04-08T21:14:43.991" v="137"/>
          <ac:spMkLst>
            <pc:docMk/>
            <pc:sldMk cId="2327388640" sldId="335"/>
            <ac:spMk id="6" creationId="{974B2026-97FB-40D2-8F22-7E6D319B4EA2}"/>
          </ac:spMkLst>
        </pc:spChg>
        <pc:spChg chg="add del mod">
          <ac:chgData name="Alfred Asterjadhi" userId="39de57b9-85c0-4fd1-aaac-8ca2b6560ad0" providerId="ADAL" clId="{7C8208EE-2C77-440D-B88C-937D8C7E182C}" dt="2022-04-08T21:14:43.991" v="137"/>
          <ac:spMkLst>
            <pc:docMk/>
            <pc:sldMk cId="2327388640" sldId="335"/>
            <ac:spMk id="7" creationId="{5CD1E6A3-F8A3-4C7A-8D7C-6B6D4F681D2B}"/>
          </ac:spMkLst>
        </pc:spChg>
        <pc:spChg chg="add del mod">
          <ac:chgData name="Alfred Asterjadhi" userId="39de57b9-85c0-4fd1-aaac-8ca2b6560ad0" providerId="ADAL" clId="{7C8208EE-2C77-440D-B88C-937D8C7E182C}" dt="2022-04-08T21:14:43.991" v="137"/>
          <ac:spMkLst>
            <pc:docMk/>
            <pc:sldMk cId="2327388640" sldId="335"/>
            <ac:spMk id="8" creationId="{E21B132B-23E3-414A-AC32-FCA2C4CA9C53}"/>
          </ac:spMkLst>
        </pc:spChg>
        <pc:spChg chg="add del mod">
          <ac:chgData name="Alfred Asterjadhi" userId="39de57b9-85c0-4fd1-aaac-8ca2b6560ad0" providerId="ADAL" clId="{7C8208EE-2C77-440D-B88C-937D8C7E182C}" dt="2022-04-08T21:14:43.991" v="137"/>
          <ac:spMkLst>
            <pc:docMk/>
            <pc:sldMk cId="2327388640" sldId="335"/>
            <ac:spMk id="9" creationId="{6634BD64-83F7-4C2C-8F53-381EF83CA0D8}"/>
          </ac:spMkLst>
        </pc:spChg>
        <pc:spChg chg="add del mod">
          <ac:chgData name="Alfred Asterjadhi" userId="39de57b9-85c0-4fd1-aaac-8ca2b6560ad0" providerId="ADAL" clId="{7C8208EE-2C77-440D-B88C-937D8C7E182C}" dt="2022-04-08T21:14:43.991" v="137"/>
          <ac:spMkLst>
            <pc:docMk/>
            <pc:sldMk cId="2327388640" sldId="335"/>
            <ac:spMk id="10" creationId="{A82F544C-52F1-4E9B-AD2E-3D06CE59F36D}"/>
          </ac:spMkLst>
        </pc:spChg>
        <pc:spChg chg="add del mod">
          <ac:chgData name="Alfred Asterjadhi" userId="39de57b9-85c0-4fd1-aaac-8ca2b6560ad0" providerId="ADAL" clId="{7C8208EE-2C77-440D-B88C-937D8C7E182C}" dt="2022-04-08T21:14:43.991" v="137"/>
          <ac:spMkLst>
            <pc:docMk/>
            <pc:sldMk cId="2327388640" sldId="335"/>
            <ac:spMk id="11" creationId="{4A92565C-EEF3-4FF1-B1C5-5111279EE9D2}"/>
          </ac:spMkLst>
        </pc:spChg>
      </pc:sldChg>
      <pc:sldChg chg="addSp delSp modSp mod">
        <pc:chgData name="Alfred Asterjadhi" userId="39de57b9-85c0-4fd1-aaac-8ca2b6560ad0" providerId="ADAL" clId="{7C8208EE-2C77-440D-B88C-937D8C7E182C}" dt="2022-04-08T21:14:38.156" v="135" actId="404"/>
        <pc:sldMkLst>
          <pc:docMk/>
          <pc:sldMk cId="3857707522" sldId="336"/>
        </pc:sldMkLst>
        <pc:spChg chg="mod">
          <ac:chgData name="Alfred Asterjadhi" userId="39de57b9-85c0-4fd1-aaac-8ca2b6560ad0" providerId="ADAL" clId="{7C8208EE-2C77-440D-B88C-937D8C7E182C}" dt="2022-04-08T21:14:35.870" v="131"/>
          <ac:spMkLst>
            <pc:docMk/>
            <pc:sldMk cId="3857707522" sldId="336"/>
            <ac:spMk id="2" creationId="{BB257C45-33B6-4575-BFD1-635C7A68B736}"/>
          </ac:spMkLst>
        </pc:spChg>
        <pc:spChg chg="mod">
          <ac:chgData name="Alfred Asterjadhi" userId="39de57b9-85c0-4fd1-aaac-8ca2b6560ad0" providerId="ADAL" clId="{7C8208EE-2C77-440D-B88C-937D8C7E182C}" dt="2022-04-08T21:14:38.156" v="135" actId="404"/>
          <ac:spMkLst>
            <pc:docMk/>
            <pc:sldMk cId="3857707522" sldId="336"/>
            <ac:spMk id="3" creationId="{5F2B61AD-90EC-4D19-B28B-7FC2B47F9A7B}"/>
          </ac:spMkLst>
        </pc:spChg>
        <pc:spChg chg="mod">
          <ac:chgData name="Alfred Asterjadhi" userId="39de57b9-85c0-4fd1-aaac-8ca2b6560ad0" providerId="ADAL" clId="{7C8208EE-2C77-440D-B88C-937D8C7E182C}" dt="2022-04-08T21:14:35.870" v="131"/>
          <ac:spMkLst>
            <pc:docMk/>
            <pc:sldMk cId="3857707522" sldId="336"/>
            <ac:spMk id="4" creationId="{2F18287E-8F42-4968-A76E-57744218AACD}"/>
          </ac:spMkLst>
        </pc:spChg>
        <pc:spChg chg="mod">
          <ac:chgData name="Alfred Asterjadhi" userId="39de57b9-85c0-4fd1-aaac-8ca2b6560ad0" providerId="ADAL" clId="{7C8208EE-2C77-440D-B88C-937D8C7E182C}" dt="2022-04-08T21:14:35.870" v="131"/>
          <ac:spMkLst>
            <pc:docMk/>
            <pc:sldMk cId="3857707522" sldId="336"/>
            <ac:spMk id="5" creationId="{7244EEC1-890C-43CD-B3AB-FD6C72420AEA}"/>
          </ac:spMkLst>
        </pc:spChg>
        <pc:spChg chg="mod">
          <ac:chgData name="Alfred Asterjadhi" userId="39de57b9-85c0-4fd1-aaac-8ca2b6560ad0" providerId="ADAL" clId="{7C8208EE-2C77-440D-B88C-937D8C7E182C}" dt="2022-04-08T21:14:35.870" v="131"/>
          <ac:spMkLst>
            <pc:docMk/>
            <pc:sldMk cId="3857707522" sldId="336"/>
            <ac:spMk id="6" creationId="{0578AA0F-EF76-4484-BEF1-47CEFC7F587B}"/>
          </ac:spMkLst>
        </pc:spChg>
        <pc:spChg chg="add del mod">
          <ac:chgData name="Alfred Asterjadhi" userId="39de57b9-85c0-4fd1-aaac-8ca2b6560ad0" providerId="ADAL" clId="{7C8208EE-2C77-440D-B88C-937D8C7E182C}" dt="2022-04-08T21:14:35.870" v="131"/>
          <ac:spMkLst>
            <pc:docMk/>
            <pc:sldMk cId="3857707522" sldId="336"/>
            <ac:spMk id="7" creationId="{5FFA3B04-E406-437C-8E73-46E943A0062D}"/>
          </ac:spMkLst>
        </pc:spChg>
        <pc:spChg chg="add del mod">
          <ac:chgData name="Alfred Asterjadhi" userId="39de57b9-85c0-4fd1-aaac-8ca2b6560ad0" providerId="ADAL" clId="{7C8208EE-2C77-440D-B88C-937D8C7E182C}" dt="2022-04-08T21:14:35.870" v="131"/>
          <ac:spMkLst>
            <pc:docMk/>
            <pc:sldMk cId="3857707522" sldId="336"/>
            <ac:spMk id="8" creationId="{B51D4A6C-105F-4B30-B21A-CEF64688F9E6}"/>
          </ac:spMkLst>
        </pc:spChg>
        <pc:spChg chg="add del mod">
          <ac:chgData name="Alfred Asterjadhi" userId="39de57b9-85c0-4fd1-aaac-8ca2b6560ad0" providerId="ADAL" clId="{7C8208EE-2C77-440D-B88C-937D8C7E182C}" dt="2022-04-08T21:14:35.870" v="131"/>
          <ac:spMkLst>
            <pc:docMk/>
            <pc:sldMk cId="3857707522" sldId="336"/>
            <ac:spMk id="9" creationId="{DC687195-C9F0-46E1-8B91-A4578660B72C}"/>
          </ac:spMkLst>
        </pc:spChg>
        <pc:spChg chg="add del mod">
          <ac:chgData name="Alfred Asterjadhi" userId="39de57b9-85c0-4fd1-aaac-8ca2b6560ad0" providerId="ADAL" clId="{7C8208EE-2C77-440D-B88C-937D8C7E182C}" dt="2022-04-08T21:14:35.870" v="131"/>
          <ac:spMkLst>
            <pc:docMk/>
            <pc:sldMk cId="3857707522" sldId="336"/>
            <ac:spMk id="10" creationId="{76B6B1EA-D2BE-43FB-BEA4-989D50F85226}"/>
          </ac:spMkLst>
        </pc:spChg>
        <pc:spChg chg="add del mod">
          <ac:chgData name="Alfred Asterjadhi" userId="39de57b9-85c0-4fd1-aaac-8ca2b6560ad0" providerId="ADAL" clId="{7C8208EE-2C77-440D-B88C-937D8C7E182C}" dt="2022-04-08T21:14:35.870" v="131"/>
          <ac:spMkLst>
            <pc:docMk/>
            <pc:sldMk cId="3857707522" sldId="336"/>
            <ac:spMk id="11" creationId="{F2EDA50B-D43B-438F-BF1E-7AC87C483872}"/>
          </ac:spMkLst>
        </pc:spChg>
      </pc:sldChg>
      <pc:sldChg chg="modSp mod">
        <pc:chgData name="Alfred Asterjadhi" userId="39de57b9-85c0-4fd1-aaac-8ca2b6560ad0" providerId="ADAL" clId="{7C8208EE-2C77-440D-B88C-937D8C7E182C}" dt="2022-04-08T21:15:20.531" v="142" actId="20577"/>
        <pc:sldMkLst>
          <pc:docMk/>
          <pc:sldMk cId="758807830" sldId="337"/>
        </pc:sldMkLst>
        <pc:spChg chg="mod">
          <ac:chgData name="Alfred Asterjadhi" userId="39de57b9-85c0-4fd1-aaac-8ca2b6560ad0" providerId="ADAL" clId="{7C8208EE-2C77-440D-B88C-937D8C7E182C}" dt="2022-04-08T21:14:02.553" v="120" actId="13926"/>
          <ac:spMkLst>
            <pc:docMk/>
            <pc:sldMk cId="758807830" sldId="337"/>
            <ac:spMk id="2" creationId="{9920397D-90A0-4AC1-A4EF-8F96C4D04887}"/>
          </ac:spMkLst>
        </pc:spChg>
        <pc:spChg chg="mod">
          <ac:chgData name="Alfred Asterjadhi" userId="39de57b9-85c0-4fd1-aaac-8ca2b6560ad0" providerId="ADAL" clId="{7C8208EE-2C77-440D-B88C-937D8C7E182C}" dt="2022-04-08T21:13:05.185" v="102" actId="20577"/>
          <ac:spMkLst>
            <pc:docMk/>
            <pc:sldMk cId="758807830" sldId="337"/>
            <ac:spMk id="3" creationId="{3E688F76-5448-4A89-90E8-057B393044A9}"/>
          </ac:spMkLst>
        </pc:spChg>
        <pc:spChg chg="mod">
          <ac:chgData name="Alfred Asterjadhi" userId="39de57b9-85c0-4fd1-aaac-8ca2b6560ad0" providerId="ADAL" clId="{7C8208EE-2C77-440D-B88C-937D8C7E182C}" dt="2022-04-08T21:15:20.531" v="142" actId="20577"/>
          <ac:spMkLst>
            <pc:docMk/>
            <pc:sldMk cId="758807830" sldId="337"/>
            <ac:spMk id="6" creationId="{471B65DA-AE88-410F-854B-3CBD958262D8}"/>
          </ac:spMkLst>
        </pc:spChg>
      </pc:sldChg>
      <pc:sldChg chg="modSp mod">
        <pc:chgData name="Alfred Asterjadhi" userId="39de57b9-85c0-4fd1-aaac-8ca2b6560ad0" providerId="ADAL" clId="{7C8208EE-2C77-440D-B88C-937D8C7E182C}" dt="2022-04-08T21:15:23.045" v="143" actId="20577"/>
        <pc:sldMkLst>
          <pc:docMk/>
          <pc:sldMk cId="1452931425" sldId="338"/>
        </pc:sldMkLst>
        <pc:spChg chg="mod">
          <ac:chgData name="Alfred Asterjadhi" userId="39de57b9-85c0-4fd1-aaac-8ca2b6560ad0" providerId="ADAL" clId="{7C8208EE-2C77-440D-B88C-937D8C7E182C}" dt="2022-04-08T21:13:55.746" v="117" actId="13926"/>
          <ac:spMkLst>
            <pc:docMk/>
            <pc:sldMk cId="1452931425" sldId="338"/>
            <ac:spMk id="2" creationId="{F98B6CBA-CA1B-43DA-854E-008ACE1890FB}"/>
          </ac:spMkLst>
        </pc:spChg>
        <pc:spChg chg="mod">
          <ac:chgData name="Alfred Asterjadhi" userId="39de57b9-85c0-4fd1-aaac-8ca2b6560ad0" providerId="ADAL" clId="{7C8208EE-2C77-440D-B88C-937D8C7E182C}" dt="2022-04-08T21:13:08.170" v="103" actId="20577"/>
          <ac:spMkLst>
            <pc:docMk/>
            <pc:sldMk cId="1452931425" sldId="338"/>
            <ac:spMk id="3" creationId="{7A07C496-B89B-4C4A-AB05-4B77C714DCC4}"/>
          </ac:spMkLst>
        </pc:spChg>
        <pc:spChg chg="mod">
          <ac:chgData name="Alfred Asterjadhi" userId="39de57b9-85c0-4fd1-aaac-8ca2b6560ad0" providerId="ADAL" clId="{7C8208EE-2C77-440D-B88C-937D8C7E182C}" dt="2022-04-08T21:15:23.045" v="143" actId="20577"/>
          <ac:spMkLst>
            <pc:docMk/>
            <pc:sldMk cId="1452931425" sldId="338"/>
            <ac:spMk id="6" creationId="{53BB018E-064B-46D0-BAAC-1FB2DA8D8C3F}"/>
          </ac:spMkLst>
        </pc:spChg>
      </pc:sldChg>
      <pc:sldChg chg="modSp mod">
        <pc:chgData name="Alfred Asterjadhi" userId="39de57b9-85c0-4fd1-aaac-8ca2b6560ad0" providerId="ADAL" clId="{7C8208EE-2C77-440D-B88C-937D8C7E182C}" dt="2022-04-08T21:09:17.549" v="53"/>
        <pc:sldMkLst>
          <pc:docMk/>
          <pc:sldMk cId="3977221359" sldId="340"/>
        </pc:sldMkLst>
        <pc:spChg chg="mod">
          <ac:chgData name="Alfred Asterjadhi" userId="39de57b9-85c0-4fd1-aaac-8ca2b6560ad0" providerId="ADAL" clId="{7C8208EE-2C77-440D-B88C-937D8C7E182C}" dt="2022-04-08T21:09:17.549" v="53"/>
          <ac:spMkLst>
            <pc:docMk/>
            <pc:sldMk cId="3977221359" sldId="340"/>
            <ac:spMk id="6" creationId="{BC264D22-EE96-4B0F-90AA-B4358FF19246}"/>
          </ac:spMkLst>
        </pc:spChg>
      </pc:sldChg>
      <pc:sldChg chg="modSp mod">
        <pc:chgData name="Alfred Asterjadhi" userId="39de57b9-85c0-4fd1-aaac-8ca2b6560ad0" providerId="ADAL" clId="{7C8208EE-2C77-440D-B88C-937D8C7E182C}" dt="2022-04-08T21:15:30.483" v="146" actId="20577"/>
        <pc:sldMkLst>
          <pc:docMk/>
          <pc:sldMk cId="10406335" sldId="341"/>
        </pc:sldMkLst>
        <pc:spChg chg="mod">
          <ac:chgData name="Alfred Asterjadhi" userId="39de57b9-85c0-4fd1-aaac-8ca2b6560ad0" providerId="ADAL" clId="{7C8208EE-2C77-440D-B88C-937D8C7E182C}" dt="2022-04-08T21:13:42.857" v="114" actId="13926"/>
          <ac:spMkLst>
            <pc:docMk/>
            <pc:sldMk cId="10406335" sldId="341"/>
            <ac:spMk id="2" creationId="{322E3CF1-F468-43B7-8674-214F8AB8A73A}"/>
          </ac:spMkLst>
        </pc:spChg>
        <pc:spChg chg="mod">
          <ac:chgData name="Alfred Asterjadhi" userId="39de57b9-85c0-4fd1-aaac-8ca2b6560ad0" providerId="ADAL" clId="{7C8208EE-2C77-440D-B88C-937D8C7E182C}" dt="2022-04-08T21:13:36.248" v="112" actId="20577"/>
          <ac:spMkLst>
            <pc:docMk/>
            <pc:sldMk cId="10406335" sldId="341"/>
            <ac:spMk id="3" creationId="{29C5F753-2E2D-47AF-B06F-D5B90B98D693}"/>
          </ac:spMkLst>
        </pc:spChg>
        <pc:spChg chg="mod">
          <ac:chgData name="Alfred Asterjadhi" userId="39de57b9-85c0-4fd1-aaac-8ca2b6560ad0" providerId="ADAL" clId="{7C8208EE-2C77-440D-B88C-937D8C7E182C}" dt="2022-04-08T21:15:30.483" v="146" actId="20577"/>
          <ac:spMkLst>
            <pc:docMk/>
            <pc:sldMk cId="10406335" sldId="341"/>
            <ac:spMk id="6" creationId="{8FD0B65C-C275-4A18-B771-5515E59F5057}"/>
          </ac:spMkLst>
        </pc:spChg>
      </pc:sldChg>
      <pc:sldChg chg="modSp mod">
        <pc:chgData name="Alfred Asterjadhi" userId="39de57b9-85c0-4fd1-aaac-8ca2b6560ad0" providerId="ADAL" clId="{7C8208EE-2C77-440D-B88C-937D8C7E182C}" dt="2022-04-08T21:14:09.260" v="122" actId="13926"/>
        <pc:sldMkLst>
          <pc:docMk/>
          <pc:sldMk cId="4156835973" sldId="342"/>
        </pc:sldMkLst>
        <pc:spChg chg="mod">
          <ac:chgData name="Alfred Asterjadhi" userId="39de57b9-85c0-4fd1-aaac-8ca2b6560ad0" providerId="ADAL" clId="{7C8208EE-2C77-440D-B88C-937D8C7E182C}" dt="2022-04-08T21:14:09.260" v="122" actId="13926"/>
          <ac:spMkLst>
            <pc:docMk/>
            <pc:sldMk cId="4156835973" sldId="342"/>
            <ac:spMk id="2" creationId="{B6840888-B1D3-4EE4-984D-AE2D4FD8C6BF}"/>
          </ac:spMkLst>
        </pc:spChg>
        <pc:spChg chg="mod">
          <ac:chgData name="Alfred Asterjadhi" userId="39de57b9-85c0-4fd1-aaac-8ca2b6560ad0" providerId="ADAL" clId="{7C8208EE-2C77-440D-B88C-937D8C7E182C}" dt="2022-04-08T21:12:50.445" v="96" actId="20577"/>
          <ac:spMkLst>
            <pc:docMk/>
            <pc:sldMk cId="4156835973" sldId="342"/>
            <ac:spMk id="3" creationId="{977FA593-1C2D-4B4C-B4B8-9841BC70A2D7}"/>
          </ac:spMkLst>
        </pc:spChg>
        <pc:spChg chg="mod">
          <ac:chgData name="Alfred Asterjadhi" userId="39de57b9-85c0-4fd1-aaac-8ca2b6560ad0" providerId="ADAL" clId="{7C8208EE-2C77-440D-B88C-937D8C7E182C}" dt="2022-04-08T21:12:55.361" v="98" actId="20577"/>
          <ac:spMkLst>
            <pc:docMk/>
            <pc:sldMk cId="4156835973" sldId="342"/>
            <ac:spMk id="6" creationId="{BB0A0FD2-1910-45A5-B2D0-6B427FDC767A}"/>
          </ac:spMkLst>
        </pc:spChg>
      </pc:sldChg>
      <pc:sldChg chg="addSp delSp modSp mod">
        <pc:chgData name="Alfred Asterjadhi" userId="39de57b9-85c0-4fd1-aaac-8ca2b6560ad0" providerId="ADAL" clId="{7C8208EE-2C77-440D-B88C-937D8C7E182C}" dt="2022-04-08T21:14:29.330" v="129" actId="20577"/>
        <pc:sldMkLst>
          <pc:docMk/>
          <pc:sldMk cId="3688839590" sldId="343"/>
        </pc:sldMkLst>
        <pc:spChg chg="mod">
          <ac:chgData name="Alfred Asterjadhi" userId="39de57b9-85c0-4fd1-aaac-8ca2b6560ad0" providerId="ADAL" clId="{7C8208EE-2C77-440D-B88C-937D8C7E182C}" dt="2022-04-08T21:14:13.883" v="123"/>
          <ac:spMkLst>
            <pc:docMk/>
            <pc:sldMk cId="3688839590" sldId="343"/>
            <ac:spMk id="2" creationId="{4B5F0D0E-8BB7-48AB-9160-728B8B3399A2}"/>
          </ac:spMkLst>
        </pc:spChg>
        <pc:spChg chg="mod">
          <ac:chgData name="Alfred Asterjadhi" userId="39de57b9-85c0-4fd1-aaac-8ca2b6560ad0" providerId="ADAL" clId="{7C8208EE-2C77-440D-B88C-937D8C7E182C}" dt="2022-04-08T21:14:21.497" v="128" actId="404"/>
          <ac:spMkLst>
            <pc:docMk/>
            <pc:sldMk cId="3688839590" sldId="343"/>
            <ac:spMk id="3" creationId="{DFB0BA47-D7B6-4F95-932E-A7AA615BC440}"/>
          </ac:spMkLst>
        </pc:spChg>
        <pc:spChg chg="mod">
          <ac:chgData name="Alfred Asterjadhi" userId="39de57b9-85c0-4fd1-aaac-8ca2b6560ad0" providerId="ADAL" clId="{7C8208EE-2C77-440D-B88C-937D8C7E182C}" dt="2022-04-08T21:14:13.883" v="123"/>
          <ac:spMkLst>
            <pc:docMk/>
            <pc:sldMk cId="3688839590" sldId="343"/>
            <ac:spMk id="4" creationId="{3462A639-621C-43E6-83A1-F4DCCA0E626D}"/>
          </ac:spMkLst>
        </pc:spChg>
        <pc:spChg chg="mod">
          <ac:chgData name="Alfred Asterjadhi" userId="39de57b9-85c0-4fd1-aaac-8ca2b6560ad0" providerId="ADAL" clId="{7C8208EE-2C77-440D-B88C-937D8C7E182C}" dt="2022-04-08T21:14:13.883" v="123"/>
          <ac:spMkLst>
            <pc:docMk/>
            <pc:sldMk cId="3688839590" sldId="343"/>
            <ac:spMk id="5" creationId="{344A3812-25A7-493E-9C1F-5DE586377D4F}"/>
          </ac:spMkLst>
        </pc:spChg>
        <pc:spChg chg="mod">
          <ac:chgData name="Alfred Asterjadhi" userId="39de57b9-85c0-4fd1-aaac-8ca2b6560ad0" providerId="ADAL" clId="{7C8208EE-2C77-440D-B88C-937D8C7E182C}" dt="2022-04-08T21:14:29.330" v="129" actId="20577"/>
          <ac:spMkLst>
            <pc:docMk/>
            <pc:sldMk cId="3688839590" sldId="343"/>
            <ac:spMk id="6" creationId="{974B2026-97FB-40D2-8F22-7E6D319B4EA2}"/>
          </ac:spMkLst>
        </pc:spChg>
        <pc:spChg chg="add del mod">
          <ac:chgData name="Alfred Asterjadhi" userId="39de57b9-85c0-4fd1-aaac-8ca2b6560ad0" providerId="ADAL" clId="{7C8208EE-2C77-440D-B88C-937D8C7E182C}" dt="2022-04-08T21:14:13.883" v="123"/>
          <ac:spMkLst>
            <pc:docMk/>
            <pc:sldMk cId="3688839590" sldId="343"/>
            <ac:spMk id="7" creationId="{E537ABF7-B1C3-4890-AF7A-461B6E87363B}"/>
          </ac:spMkLst>
        </pc:spChg>
        <pc:spChg chg="add del mod">
          <ac:chgData name="Alfred Asterjadhi" userId="39de57b9-85c0-4fd1-aaac-8ca2b6560ad0" providerId="ADAL" clId="{7C8208EE-2C77-440D-B88C-937D8C7E182C}" dt="2022-04-08T21:14:13.883" v="123"/>
          <ac:spMkLst>
            <pc:docMk/>
            <pc:sldMk cId="3688839590" sldId="343"/>
            <ac:spMk id="8" creationId="{1A8C7F09-441D-4FB6-A35D-E754C4362959}"/>
          </ac:spMkLst>
        </pc:spChg>
        <pc:spChg chg="add del mod">
          <ac:chgData name="Alfred Asterjadhi" userId="39de57b9-85c0-4fd1-aaac-8ca2b6560ad0" providerId="ADAL" clId="{7C8208EE-2C77-440D-B88C-937D8C7E182C}" dt="2022-04-08T21:14:13.883" v="123"/>
          <ac:spMkLst>
            <pc:docMk/>
            <pc:sldMk cId="3688839590" sldId="343"/>
            <ac:spMk id="9" creationId="{9AF5403A-7178-4367-BB93-EC5B56698DA5}"/>
          </ac:spMkLst>
        </pc:spChg>
        <pc:spChg chg="add del mod">
          <ac:chgData name="Alfred Asterjadhi" userId="39de57b9-85c0-4fd1-aaac-8ca2b6560ad0" providerId="ADAL" clId="{7C8208EE-2C77-440D-B88C-937D8C7E182C}" dt="2022-04-08T21:14:13.883" v="123"/>
          <ac:spMkLst>
            <pc:docMk/>
            <pc:sldMk cId="3688839590" sldId="343"/>
            <ac:spMk id="10" creationId="{C408FC3A-B389-40D4-A17F-CEC30B66E318}"/>
          </ac:spMkLst>
        </pc:spChg>
        <pc:spChg chg="add del mod">
          <ac:chgData name="Alfred Asterjadhi" userId="39de57b9-85c0-4fd1-aaac-8ca2b6560ad0" providerId="ADAL" clId="{7C8208EE-2C77-440D-B88C-937D8C7E182C}" dt="2022-04-08T21:14:13.883" v="123"/>
          <ac:spMkLst>
            <pc:docMk/>
            <pc:sldMk cId="3688839590" sldId="343"/>
            <ac:spMk id="11" creationId="{C079FDB4-A978-46CC-AFD6-ED0365D6F8F5}"/>
          </ac:spMkLst>
        </pc:spChg>
      </pc:sldChg>
      <pc:sldChg chg="modSp mod">
        <pc:chgData name="Alfred Asterjadhi" userId="39de57b9-85c0-4fd1-aaac-8ca2b6560ad0" providerId="ADAL" clId="{7C8208EE-2C77-440D-B88C-937D8C7E182C}" dt="2022-04-08T21:15:25.497" v="144" actId="20577"/>
        <pc:sldMkLst>
          <pc:docMk/>
          <pc:sldMk cId="2685357060" sldId="344"/>
        </pc:sldMkLst>
        <pc:spChg chg="mod">
          <ac:chgData name="Alfred Asterjadhi" userId="39de57b9-85c0-4fd1-aaac-8ca2b6560ad0" providerId="ADAL" clId="{7C8208EE-2C77-440D-B88C-937D8C7E182C}" dt="2022-04-08T21:13:52.811" v="116" actId="13926"/>
          <ac:spMkLst>
            <pc:docMk/>
            <pc:sldMk cId="2685357060" sldId="344"/>
            <ac:spMk id="2" creationId="{B6840888-B1D3-4EE4-984D-AE2D4FD8C6BF}"/>
          </ac:spMkLst>
        </pc:spChg>
        <pc:spChg chg="mod">
          <ac:chgData name="Alfred Asterjadhi" userId="39de57b9-85c0-4fd1-aaac-8ca2b6560ad0" providerId="ADAL" clId="{7C8208EE-2C77-440D-B88C-937D8C7E182C}" dt="2022-04-08T21:13:11.693" v="104" actId="20577"/>
          <ac:spMkLst>
            <pc:docMk/>
            <pc:sldMk cId="2685357060" sldId="344"/>
            <ac:spMk id="3" creationId="{977FA593-1C2D-4B4C-B4B8-9841BC70A2D7}"/>
          </ac:spMkLst>
        </pc:spChg>
        <pc:spChg chg="mod">
          <ac:chgData name="Alfred Asterjadhi" userId="39de57b9-85c0-4fd1-aaac-8ca2b6560ad0" providerId="ADAL" clId="{7C8208EE-2C77-440D-B88C-937D8C7E182C}" dt="2022-04-08T21:15:25.497" v="144" actId="20577"/>
          <ac:spMkLst>
            <pc:docMk/>
            <pc:sldMk cId="2685357060" sldId="344"/>
            <ac:spMk id="6" creationId="{BB0A0FD2-1910-45A5-B2D0-6B427FDC767A}"/>
          </ac:spMkLst>
        </pc:spChg>
      </pc:sldChg>
      <pc:sldChg chg="modSp mod">
        <pc:chgData name="Alfred Asterjadhi" userId="39de57b9-85c0-4fd1-aaac-8ca2b6560ad0" providerId="ADAL" clId="{7C8208EE-2C77-440D-B88C-937D8C7E182C}" dt="2022-04-08T21:15:27.908" v="145" actId="20577"/>
        <pc:sldMkLst>
          <pc:docMk/>
          <pc:sldMk cId="3061888515" sldId="345"/>
        </pc:sldMkLst>
        <pc:spChg chg="mod">
          <ac:chgData name="Alfred Asterjadhi" userId="39de57b9-85c0-4fd1-aaac-8ca2b6560ad0" providerId="ADAL" clId="{7C8208EE-2C77-440D-B88C-937D8C7E182C}" dt="2022-04-08T21:13:50.006" v="115" actId="13926"/>
          <ac:spMkLst>
            <pc:docMk/>
            <pc:sldMk cId="3061888515" sldId="345"/>
            <ac:spMk id="2" creationId="{4B5F0D0E-8BB7-48AB-9160-728B8B3399A2}"/>
          </ac:spMkLst>
        </pc:spChg>
        <pc:spChg chg="mod">
          <ac:chgData name="Alfred Asterjadhi" userId="39de57b9-85c0-4fd1-aaac-8ca2b6560ad0" providerId="ADAL" clId="{7C8208EE-2C77-440D-B88C-937D8C7E182C}" dt="2022-04-08T21:13:14.918" v="105" actId="20577"/>
          <ac:spMkLst>
            <pc:docMk/>
            <pc:sldMk cId="3061888515" sldId="345"/>
            <ac:spMk id="3" creationId="{DFB0BA47-D7B6-4F95-932E-A7AA615BC440}"/>
          </ac:spMkLst>
        </pc:spChg>
        <pc:spChg chg="mod">
          <ac:chgData name="Alfred Asterjadhi" userId="39de57b9-85c0-4fd1-aaac-8ca2b6560ad0" providerId="ADAL" clId="{7C8208EE-2C77-440D-B88C-937D8C7E182C}" dt="2022-04-08T21:15:27.908" v="145" actId="20577"/>
          <ac:spMkLst>
            <pc:docMk/>
            <pc:sldMk cId="3061888515" sldId="345"/>
            <ac:spMk id="6" creationId="{974B2026-97FB-40D2-8F22-7E6D319B4EA2}"/>
          </ac:spMkLst>
        </pc:spChg>
      </pc:sldChg>
      <pc:sldMasterChg chg="modSp mod">
        <pc:chgData name="Alfred Asterjadhi" userId="39de57b9-85c0-4fd1-aaac-8ca2b6560ad0" providerId="ADAL" clId="{7C8208EE-2C77-440D-B88C-937D8C7E182C}" dt="2022-04-08T21:07:22.996" v="4" actId="6549"/>
        <pc:sldMasterMkLst>
          <pc:docMk/>
          <pc:sldMasterMk cId="0" sldId="2147483648"/>
        </pc:sldMasterMkLst>
        <pc:spChg chg="mod">
          <ac:chgData name="Alfred Asterjadhi" userId="39de57b9-85c0-4fd1-aaac-8ca2b6560ad0" providerId="ADAL" clId="{7C8208EE-2C77-440D-B88C-937D8C7E182C}" dt="2022-04-08T21:07:22.996" v="4" actId="6549"/>
          <ac:spMkLst>
            <pc:docMk/>
            <pc:sldMasterMk cId="0" sldId="2147483648"/>
            <ac:spMk id="10" creationId="{00000000-0000-0000-0000-000000000000}"/>
          </ac:spMkLst>
        </pc:sp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958AA7F5-44CD-44C9-AA16-861FEEE7D4F0}"/>
    <pc:docChg chg="undo custSel modSld modMainMaster">
      <pc:chgData name="Alfred Asterjadhi" userId="39de57b9-85c0-4fd1-aaac-8ca2b6560ad0" providerId="ADAL" clId="{958AA7F5-44CD-44C9-AA16-861FEEE7D4F0}" dt="2022-01-20T18:26:17.883" v="928" actId="20577"/>
      <pc:docMkLst>
        <pc:docMk/>
      </pc:docMkLst>
      <pc:sldChg chg="modSp mod">
        <pc:chgData name="Alfred Asterjadhi" userId="39de57b9-85c0-4fd1-aaac-8ca2b6560ad0" providerId="ADAL" clId="{958AA7F5-44CD-44C9-AA16-861FEEE7D4F0}" dt="2022-01-18T00:05:51.615" v="471" actId="20577"/>
        <pc:sldMkLst>
          <pc:docMk/>
          <pc:sldMk cId="1908471061" sldId="328"/>
        </pc:sldMkLst>
        <pc:spChg chg="mod">
          <ac:chgData name="Alfred Asterjadhi" userId="39de57b9-85c0-4fd1-aaac-8ca2b6560ad0" providerId="ADAL" clId="{958AA7F5-44CD-44C9-AA16-861FEEE7D4F0}" dt="2022-01-18T00:05:51.615" v="471" actId="20577"/>
          <ac:spMkLst>
            <pc:docMk/>
            <pc:sldMk cId="1908471061" sldId="328"/>
            <ac:spMk id="3" creationId="{3EF9BE80-D462-4B64-8448-3B553445EDCF}"/>
          </ac:spMkLst>
        </pc:spChg>
      </pc:sldChg>
      <pc:sldChg chg="addSp delSp modSp mod">
        <pc:chgData name="Alfred Asterjadhi" userId="39de57b9-85c0-4fd1-aaac-8ca2b6560ad0" providerId="ADAL" clId="{958AA7F5-44CD-44C9-AA16-861FEEE7D4F0}" dt="2022-01-20T16:20:27.068" v="908" actId="207"/>
        <pc:sldMkLst>
          <pc:docMk/>
          <pc:sldMk cId="1706072776" sldId="334"/>
        </pc:sldMkLst>
        <pc:spChg chg="mod">
          <ac:chgData name="Alfred Asterjadhi" userId="39de57b9-85c0-4fd1-aaac-8ca2b6560ad0" providerId="ADAL" clId="{958AA7F5-44CD-44C9-AA16-861FEEE7D4F0}" dt="2022-01-18T19:26:46.857" v="510" actId="13926"/>
          <ac:spMkLst>
            <pc:docMk/>
            <pc:sldMk cId="1706072776" sldId="334"/>
            <ac:spMk id="2" creationId="{B6840888-B1D3-4EE4-984D-AE2D4FD8C6BF}"/>
          </ac:spMkLst>
        </pc:spChg>
        <pc:spChg chg="mod">
          <ac:chgData name="Alfred Asterjadhi" userId="39de57b9-85c0-4fd1-aaac-8ca2b6560ad0" providerId="ADAL" clId="{958AA7F5-44CD-44C9-AA16-861FEEE7D4F0}" dt="2022-01-20T16:20:27.068" v="908" actId="207"/>
          <ac:spMkLst>
            <pc:docMk/>
            <pc:sldMk cId="1706072776" sldId="334"/>
            <ac:spMk id="3" creationId="{977FA593-1C2D-4B4C-B4B8-9841BC70A2D7}"/>
          </ac:spMkLst>
        </pc:spChg>
        <pc:graphicFrameChg chg="add del mod">
          <ac:chgData name="Alfred Asterjadhi" userId="39de57b9-85c0-4fd1-aaac-8ca2b6560ad0" providerId="ADAL" clId="{958AA7F5-44CD-44C9-AA16-861FEEE7D4F0}" dt="2022-01-17T01:52:11.482" v="5"/>
          <ac:graphicFrameMkLst>
            <pc:docMk/>
            <pc:sldMk cId="1706072776" sldId="334"/>
            <ac:graphicFrameMk id="7" creationId="{D1A0D11E-E336-48B0-AF2B-3920FCDEE6FB}"/>
          </ac:graphicFrameMkLst>
        </pc:graphicFrameChg>
      </pc:sldChg>
      <pc:sldChg chg="addSp delSp modSp mod">
        <pc:chgData name="Alfred Asterjadhi" userId="39de57b9-85c0-4fd1-aaac-8ca2b6560ad0" providerId="ADAL" clId="{958AA7F5-44CD-44C9-AA16-861FEEE7D4F0}" dt="2022-01-20T16:20:32.575" v="909" actId="207"/>
        <pc:sldMkLst>
          <pc:docMk/>
          <pc:sldMk cId="2327388640" sldId="335"/>
        </pc:sldMkLst>
        <pc:spChg chg="mod">
          <ac:chgData name="Alfred Asterjadhi" userId="39de57b9-85c0-4fd1-aaac-8ca2b6560ad0" providerId="ADAL" clId="{958AA7F5-44CD-44C9-AA16-861FEEE7D4F0}" dt="2022-01-18T19:26:42.363" v="509" actId="13926"/>
          <ac:spMkLst>
            <pc:docMk/>
            <pc:sldMk cId="2327388640" sldId="335"/>
            <ac:spMk id="2" creationId="{4B5F0D0E-8BB7-48AB-9160-728B8B3399A2}"/>
          </ac:spMkLst>
        </pc:spChg>
        <pc:spChg chg="mod">
          <ac:chgData name="Alfred Asterjadhi" userId="39de57b9-85c0-4fd1-aaac-8ca2b6560ad0" providerId="ADAL" clId="{958AA7F5-44CD-44C9-AA16-861FEEE7D4F0}" dt="2022-01-20T16:20:32.575" v="909" actId="207"/>
          <ac:spMkLst>
            <pc:docMk/>
            <pc:sldMk cId="2327388640" sldId="335"/>
            <ac:spMk id="3" creationId="{DFB0BA47-D7B6-4F95-932E-A7AA615BC440}"/>
          </ac:spMkLst>
        </pc:spChg>
        <pc:graphicFrameChg chg="add del mod">
          <ac:chgData name="Alfred Asterjadhi" userId="39de57b9-85c0-4fd1-aaac-8ca2b6560ad0" providerId="ADAL" clId="{958AA7F5-44CD-44C9-AA16-861FEEE7D4F0}" dt="2022-01-17T02:04:21.081" v="108"/>
          <ac:graphicFrameMkLst>
            <pc:docMk/>
            <pc:sldMk cId="2327388640" sldId="335"/>
            <ac:graphicFrameMk id="7" creationId="{CC8B2FE2-36EB-4389-A847-932DA8B5E08B}"/>
          </ac:graphicFrameMkLst>
        </pc:graphicFrameChg>
        <pc:graphicFrameChg chg="add del mod">
          <ac:chgData name="Alfred Asterjadhi" userId="39de57b9-85c0-4fd1-aaac-8ca2b6560ad0" providerId="ADAL" clId="{958AA7F5-44CD-44C9-AA16-861FEEE7D4F0}" dt="2022-01-17T02:12:11.765" v="257"/>
          <ac:graphicFrameMkLst>
            <pc:docMk/>
            <pc:sldMk cId="2327388640" sldId="335"/>
            <ac:graphicFrameMk id="8" creationId="{AA516585-9406-4CA3-BB9A-6A65FEB05F9C}"/>
          </ac:graphicFrameMkLst>
        </pc:graphicFrameChg>
      </pc:sldChg>
      <pc:sldChg chg="modSp mod">
        <pc:chgData name="Alfred Asterjadhi" userId="39de57b9-85c0-4fd1-aaac-8ca2b6560ad0" providerId="ADAL" clId="{958AA7F5-44CD-44C9-AA16-861FEEE7D4F0}" dt="2022-01-19T23:59:53.823" v="902" actId="20577"/>
        <pc:sldMkLst>
          <pc:docMk/>
          <pc:sldMk cId="3857707522" sldId="336"/>
        </pc:sldMkLst>
        <pc:spChg chg="mod">
          <ac:chgData name="Alfred Asterjadhi" userId="39de57b9-85c0-4fd1-aaac-8ca2b6560ad0" providerId="ADAL" clId="{958AA7F5-44CD-44C9-AA16-861FEEE7D4F0}" dt="2022-01-19T23:52:27.066" v="817" actId="13926"/>
          <ac:spMkLst>
            <pc:docMk/>
            <pc:sldMk cId="3857707522" sldId="336"/>
            <ac:spMk id="2" creationId="{BB257C45-33B6-4575-BFD1-635C7A68B736}"/>
          </ac:spMkLst>
        </pc:spChg>
        <pc:spChg chg="mod">
          <ac:chgData name="Alfred Asterjadhi" userId="39de57b9-85c0-4fd1-aaac-8ca2b6560ad0" providerId="ADAL" clId="{958AA7F5-44CD-44C9-AA16-861FEEE7D4F0}" dt="2022-01-19T23:59:53.823" v="902" actId="20577"/>
          <ac:spMkLst>
            <pc:docMk/>
            <pc:sldMk cId="3857707522" sldId="336"/>
            <ac:spMk id="3" creationId="{5F2B61AD-90EC-4D19-B28B-7FC2B47F9A7B}"/>
          </ac:spMkLst>
        </pc:spChg>
      </pc:sldChg>
      <pc:sldChg chg="modSp mod">
        <pc:chgData name="Alfred Asterjadhi" userId="39de57b9-85c0-4fd1-aaac-8ca2b6560ad0" providerId="ADAL" clId="{958AA7F5-44CD-44C9-AA16-861FEEE7D4F0}" dt="2022-01-20T16:21:12.972" v="917" actId="207"/>
        <pc:sldMkLst>
          <pc:docMk/>
          <pc:sldMk cId="758807830" sldId="337"/>
        </pc:sldMkLst>
        <pc:spChg chg="mod">
          <ac:chgData name="Alfred Asterjadhi" userId="39de57b9-85c0-4fd1-aaac-8ca2b6560ad0" providerId="ADAL" clId="{958AA7F5-44CD-44C9-AA16-861FEEE7D4F0}" dt="2022-01-20T16:20:39.783" v="910" actId="13926"/>
          <ac:spMkLst>
            <pc:docMk/>
            <pc:sldMk cId="758807830" sldId="337"/>
            <ac:spMk id="2" creationId="{9920397D-90A0-4AC1-A4EF-8F96C4D04887}"/>
          </ac:spMkLst>
        </pc:spChg>
        <pc:spChg chg="mod">
          <ac:chgData name="Alfred Asterjadhi" userId="39de57b9-85c0-4fd1-aaac-8ca2b6560ad0" providerId="ADAL" clId="{958AA7F5-44CD-44C9-AA16-861FEEE7D4F0}" dt="2022-01-20T16:21:12.972" v="917" actId="207"/>
          <ac:spMkLst>
            <pc:docMk/>
            <pc:sldMk cId="758807830" sldId="337"/>
            <ac:spMk id="3" creationId="{3E688F76-5448-4A89-90E8-057B393044A9}"/>
          </ac:spMkLst>
        </pc:spChg>
      </pc:sldChg>
      <pc:sldChg chg="addSp delSp modSp mod">
        <pc:chgData name="Alfred Asterjadhi" userId="39de57b9-85c0-4fd1-aaac-8ca2b6560ad0" providerId="ADAL" clId="{958AA7F5-44CD-44C9-AA16-861FEEE7D4F0}" dt="2022-01-20T16:22:33.696" v="926" actId="207"/>
        <pc:sldMkLst>
          <pc:docMk/>
          <pc:sldMk cId="1452931425" sldId="338"/>
        </pc:sldMkLst>
        <pc:spChg chg="mod">
          <ac:chgData name="Alfred Asterjadhi" userId="39de57b9-85c0-4fd1-aaac-8ca2b6560ad0" providerId="ADAL" clId="{958AA7F5-44CD-44C9-AA16-861FEEE7D4F0}" dt="2022-01-20T16:21:46.736" v="918" actId="13926"/>
          <ac:spMkLst>
            <pc:docMk/>
            <pc:sldMk cId="1452931425" sldId="338"/>
            <ac:spMk id="2" creationId="{F98B6CBA-CA1B-43DA-854E-008ACE1890FB}"/>
          </ac:spMkLst>
        </pc:spChg>
        <pc:spChg chg="mod">
          <ac:chgData name="Alfred Asterjadhi" userId="39de57b9-85c0-4fd1-aaac-8ca2b6560ad0" providerId="ADAL" clId="{958AA7F5-44CD-44C9-AA16-861FEEE7D4F0}" dt="2022-01-20T16:22:33.696" v="926" actId="207"/>
          <ac:spMkLst>
            <pc:docMk/>
            <pc:sldMk cId="1452931425" sldId="338"/>
            <ac:spMk id="3" creationId="{7A07C496-B89B-4C4A-AB05-4B77C714DCC4}"/>
          </ac:spMkLst>
        </pc:spChg>
        <pc:graphicFrameChg chg="add del mod">
          <ac:chgData name="Alfred Asterjadhi" userId="39de57b9-85c0-4fd1-aaac-8ca2b6560ad0" providerId="ADAL" clId="{958AA7F5-44CD-44C9-AA16-861FEEE7D4F0}" dt="2022-01-19T23:56:46.820" v="858"/>
          <ac:graphicFrameMkLst>
            <pc:docMk/>
            <pc:sldMk cId="1452931425" sldId="338"/>
            <ac:graphicFrameMk id="7" creationId="{E7AECA17-5AD9-46FF-BE0E-6096ECEFF422}"/>
          </ac:graphicFrameMkLst>
        </pc:graphicFrameChg>
        <pc:graphicFrameChg chg="add del mod">
          <ac:chgData name="Alfred Asterjadhi" userId="39de57b9-85c0-4fd1-aaac-8ca2b6560ad0" providerId="ADAL" clId="{958AA7F5-44CD-44C9-AA16-861FEEE7D4F0}" dt="2022-01-18T19:36:06.929" v="546"/>
          <ac:graphicFrameMkLst>
            <pc:docMk/>
            <pc:sldMk cId="1452931425" sldId="338"/>
            <ac:graphicFrameMk id="7" creationId="{EF1C9B52-4470-407D-97B8-7A883830E793}"/>
          </ac:graphicFrameMkLst>
        </pc:graphicFrameChg>
        <pc:graphicFrameChg chg="add del mod">
          <ac:chgData name="Alfred Asterjadhi" userId="39de57b9-85c0-4fd1-aaac-8ca2b6560ad0" providerId="ADAL" clId="{958AA7F5-44CD-44C9-AA16-861FEEE7D4F0}" dt="2022-01-18T19:42:53.460" v="665"/>
          <ac:graphicFrameMkLst>
            <pc:docMk/>
            <pc:sldMk cId="1452931425" sldId="338"/>
            <ac:graphicFrameMk id="8" creationId="{3EC304AE-E620-4B0C-AA49-A76BA7C7DF05}"/>
          </ac:graphicFrameMkLst>
        </pc:graphicFrameChg>
      </pc:sldChg>
      <pc:sldChg chg="modSp mod">
        <pc:chgData name="Alfred Asterjadhi" userId="39de57b9-85c0-4fd1-aaac-8ca2b6560ad0" providerId="ADAL" clId="{958AA7F5-44CD-44C9-AA16-861FEEE7D4F0}" dt="2022-01-20T00:27:03.264" v="907" actId="20577"/>
        <pc:sldMkLst>
          <pc:docMk/>
          <pc:sldMk cId="834949071" sldId="339"/>
        </pc:sldMkLst>
        <pc:spChg chg="mod">
          <ac:chgData name="Alfred Asterjadhi" userId="39de57b9-85c0-4fd1-aaac-8ca2b6560ad0" providerId="ADAL" clId="{958AA7F5-44CD-44C9-AA16-861FEEE7D4F0}" dt="2022-01-20T00:27:03.264" v="907" actId="20577"/>
          <ac:spMkLst>
            <pc:docMk/>
            <pc:sldMk cId="834949071" sldId="339"/>
            <ac:spMk id="3" creationId="{29C5F753-2E2D-47AF-B06F-D5B90B98D693}"/>
          </ac:spMkLst>
        </pc:spChg>
      </pc:sldChg>
      <pc:sldMasterChg chg="modSp mod">
        <pc:chgData name="Alfred Asterjadhi" userId="39de57b9-85c0-4fd1-aaac-8ca2b6560ad0" providerId="ADAL" clId="{958AA7F5-44CD-44C9-AA16-861FEEE7D4F0}" dt="2022-01-20T18:26:17.883" v="928" actId="20577"/>
        <pc:sldMasterMkLst>
          <pc:docMk/>
          <pc:sldMasterMk cId="0" sldId="2147483648"/>
        </pc:sldMasterMkLst>
        <pc:spChg chg="mod">
          <ac:chgData name="Alfred Asterjadhi" userId="39de57b9-85c0-4fd1-aaac-8ca2b6560ad0" providerId="ADAL" clId="{958AA7F5-44CD-44C9-AA16-861FEEE7D4F0}" dt="2022-01-20T18:26:17.883" v="928" actId="20577"/>
          <ac:spMkLst>
            <pc:docMk/>
            <pc:sldMasterMk cId="0" sldId="2147483648"/>
            <ac:spMk id="10" creationId="{00000000-0000-0000-0000-000000000000}"/>
          </ac:spMkLst>
        </pc:spChg>
      </pc:sldMasterChg>
    </pc:docChg>
  </pc:docChgLst>
  <pc:docChgLst>
    <pc:chgData name="Alfred Asterjadhi" userId="39de57b9-85c0-4fd1-aaac-8ca2b6560ad0" providerId="ADAL" clId="{5995F158-5115-451C-800B-B16CD4CF2D0F}"/>
    <pc:docChg chg="undo redo custSel modSld modMainMaster">
      <pc:chgData name="Alfred Asterjadhi" userId="39de57b9-85c0-4fd1-aaac-8ca2b6560ad0" providerId="ADAL" clId="{5995F158-5115-451C-800B-B16CD4CF2D0F}" dt="2021-09-14T17:33:00.445" v="223" actId="6549"/>
      <pc:docMkLst>
        <pc:docMk/>
      </pc:docMkLst>
      <pc:sldChg chg="modSp mod">
        <pc:chgData name="Alfred Asterjadhi" userId="39de57b9-85c0-4fd1-aaac-8ca2b6560ad0" providerId="ADAL" clId="{5995F158-5115-451C-800B-B16CD4CF2D0F}" dt="2021-09-14T16:33:05.719" v="130" actId="20577"/>
        <pc:sldMkLst>
          <pc:docMk/>
          <pc:sldMk cId="2436815634" sldId="265"/>
        </pc:sldMkLst>
        <pc:spChg chg="mod">
          <ac:chgData name="Alfred Asterjadhi" userId="39de57b9-85c0-4fd1-aaac-8ca2b6560ad0" providerId="ADAL" clId="{5995F158-5115-451C-800B-B16CD4CF2D0F}" dt="2021-09-14T16:33:05.719" v="130" actId="20577"/>
          <ac:spMkLst>
            <pc:docMk/>
            <pc:sldMk cId="2436815634" sldId="265"/>
            <ac:spMk id="3" creationId="{00000000-0000-0000-0000-000000000000}"/>
          </ac:spMkLst>
        </pc:spChg>
      </pc:sldChg>
      <pc:sldChg chg="modSp mod">
        <pc:chgData name="Alfred Asterjadhi" userId="39de57b9-85c0-4fd1-aaac-8ca2b6560ad0" providerId="ADAL" clId="{5995F158-5115-451C-800B-B16CD4CF2D0F}" dt="2021-09-14T01:53:57.211" v="18" actId="207"/>
        <pc:sldMkLst>
          <pc:docMk/>
          <pc:sldMk cId="1706072776" sldId="334"/>
        </pc:sldMkLst>
        <pc:spChg chg="mod">
          <ac:chgData name="Alfred Asterjadhi" userId="39de57b9-85c0-4fd1-aaac-8ca2b6560ad0" providerId="ADAL" clId="{5995F158-5115-451C-800B-B16CD4CF2D0F}" dt="2021-09-14T01:52:08.950" v="10" actId="13926"/>
          <ac:spMkLst>
            <pc:docMk/>
            <pc:sldMk cId="1706072776" sldId="334"/>
            <ac:spMk id="2" creationId="{B6840888-B1D3-4EE4-984D-AE2D4FD8C6BF}"/>
          </ac:spMkLst>
        </pc:spChg>
        <pc:spChg chg="mod">
          <ac:chgData name="Alfred Asterjadhi" userId="39de57b9-85c0-4fd1-aaac-8ca2b6560ad0" providerId="ADAL" clId="{5995F158-5115-451C-800B-B16CD4CF2D0F}" dt="2021-09-14T01:53:57.211" v="18" actId="207"/>
          <ac:spMkLst>
            <pc:docMk/>
            <pc:sldMk cId="1706072776" sldId="334"/>
            <ac:spMk id="3" creationId="{977FA593-1C2D-4B4C-B4B8-9841BC70A2D7}"/>
          </ac:spMkLst>
        </pc:spChg>
      </pc:sldChg>
      <pc:sldChg chg="modSp mod">
        <pc:chgData name="Alfred Asterjadhi" userId="39de57b9-85c0-4fd1-aaac-8ca2b6560ad0" providerId="ADAL" clId="{5995F158-5115-451C-800B-B16CD4CF2D0F}" dt="2021-09-14T01:55:19.295" v="30" actId="207"/>
        <pc:sldMkLst>
          <pc:docMk/>
          <pc:sldMk cId="2327388640" sldId="335"/>
        </pc:sldMkLst>
        <pc:spChg chg="mod">
          <ac:chgData name="Alfred Asterjadhi" userId="39de57b9-85c0-4fd1-aaac-8ca2b6560ad0" providerId="ADAL" clId="{5995F158-5115-451C-800B-B16CD4CF2D0F}" dt="2021-09-13T23:13:44.327" v="0" actId="13926"/>
          <ac:spMkLst>
            <pc:docMk/>
            <pc:sldMk cId="2327388640" sldId="335"/>
            <ac:spMk id="2" creationId="{4B5F0D0E-8BB7-48AB-9160-728B8B3399A2}"/>
          </ac:spMkLst>
        </pc:spChg>
        <pc:spChg chg="mod">
          <ac:chgData name="Alfred Asterjadhi" userId="39de57b9-85c0-4fd1-aaac-8ca2b6560ad0" providerId="ADAL" clId="{5995F158-5115-451C-800B-B16CD4CF2D0F}" dt="2021-09-14T01:55:19.295" v="30" actId="207"/>
          <ac:spMkLst>
            <pc:docMk/>
            <pc:sldMk cId="2327388640" sldId="335"/>
            <ac:spMk id="3" creationId="{DFB0BA47-D7B6-4F95-932E-A7AA615BC440}"/>
          </ac:spMkLst>
        </pc:spChg>
      </pc:sldChg>
      <pc:sldChg chg="addSp delSp modSp mod">
        <pc:chgData name="Alfred Asterjadhi" userId="39de57b9-85c0-4fd1-aaac-8ca2b6560ad0" providerId="ADAL" clId="{5995F158-5115-451C-800B-B16CD4CF2D0F}" dt="2021-09-14T17:33:00.445" v="223" actId="6549"/>
        <pc:sldMkLst>
          <pc:docMk/>
          <pc:sldMk cId="3857707522" sldId="336"/>
        </pc:sldMkLst>
        <pc:spChg chg="mod">
          <ac:chgData name="Alfred Asterjadhi" userId="39de57b9-85c0-4fd1-aaac-8ca2b6560ad0" providerId="ADAL" clId="{5995F158-5115-451C-800B-B16CD4CF2D0F}" dt="2021-09-14T17:33:00.445" v="223" actId="6549"/>
          <ac:spMkLst>
            <pc:docMk/>
            <pc:sldMk cId="3857707522" sldId="336"/>
            <ac:spMk id="3" creationId="{5F2B61AD-90EC-4D19-B28B-7FC2B47F9A7B}"/>
          </ac:spMkLst>
        </pc:spChg>
        <pc:graphicFrameChg chg="add del mod">
          <ac:chgData name="Alfred Asterjadhi" userId="39de57b9-85c0-4fd1-aaac-8ca2b6560ad0" providerId="ADAL" clId="{5995F158-5115-451C-800B-B16CD4CF2D0F}" dt="2021-09-14T01:59:47.925" v="82"/>
          <ac:graphicFrameMkLst>
            <pc:docMk/>
            <pc:sldMk cId="3857707522" sldId="336"/>
            <ac:graphicFrameMk id="7" creationId="{084428F8-4425-4B3A-82B0-F49DFE1AE303}"/>
          </ac:graphicFrameMkLst>
        </pc:graphicFrameChg>
        <pc:graphicFrameChg chg="add del mod">
          <ac:chgData name="Alfred Asterjadhi" userId="39de57b9-85c0-4fd1-aaac-8ca2b6560ad0" providerId="ADAL" clId="{5995F158-5115-451C-800B-B16CD4CF2D0F}" dt="2021-09-14T17:00:20.341" v="136"/>
          <ac:graphicFrameMkLst>
            <pc:docMk/>
            <pc:sldMk cId="3857707522" sldId="336"/>
            <ac:graphicFrameMk id="7" creationId="{A5DF278C-59EC-47E7-BCFC-A9A80BA331E0}"/>
          </ac:graphicFrameMkLst>
        </pc:graphicFrameChg>
      </pc:sldChg>
      <pc:sldChg chg="modSp mod">
        <pc:chgData name="Alfred Asterjadhi" userId="39de57b9-85c0-4fd1-aaac-8ca2b6560ad0" providerId="ADAL" clId="{5995F158-5115-451C-800B-B16CD4CF2D0F}" dt="2021-09-14T01:52:42.564" v="15" actId="20577"/>
        <pc:sldMkLst>
          <pc:docMk/>
          <pc:sldMk cId="758807830" sldId="337"/>
        </pc:sldMkLst>
        <pc:spChg chg="mod">
          <ac:chgData name="Alfred Asterjadhi" userId="39de57b9-85c0-4fd1-aaac-8ca2b6560ad0" providerId="ADAL" clId="{5995F158-5115-451C-800B-B16CD4CF2D0F}" dt="2021-09-14T01:52:42.564" v="15" actId="20577"/>
          <ac:spMkLst>
            <pc:docMk/>
            <pc:sldMk cId="758807830" sldId="337"/>
            <ac:spMk id="3" creationId="{3E688F76-5448-4A89-90E8-057B393044A9}"/>
          </ac:spMkLst>
        </pc:spChg>
      </pc:sldChg>
      <pc:sldChg chg="modSp mod">
        <pc:chgData name="Alfred Asterjadhi" userId="39de57b9-85c0-4fd1-aaac-8ca2b6560ad0" providerId="ADAL" clId="{5995F158-5115-451C-800B-B16CD4CF2D0F}" dt="2021-09-14T01:54:55.612" v="28" actId="3626"/>
        <pc:sldMkLst>
          <pc:docMk/>
          <pc:sldMk cId="1452931425" sldId="338"/>
        </pc:sldMkLst>
        <pc:spChg chg="mod">
          <ac:chgData name="Alfred Asterjadhi" userId="39de57b9-85c0-4fd1-aaac-8ca2b6560ad0" providerId="ADAL" clId="{5995F158-5115-451C-800B-B16CD4CF2D0F}" dt="2021-09-14T01:54:55.612" v="28" actId="3626"/>
          <ac:spMkLst>
            <pc:docMk/>
            <pc:sldMk cId="1452931425" sldId="338"/>
            <ac:spMk id="3" creationId="{7A07C496-B89B-4C4A-AB05-4B77C714DCC4}"/>
          </ac:spMkLst>
        </pc:spChg>
      </pc:sldChg>
      <pc:sldMasterChg chg="modSp mod">
        <pc:chgData name="Alfred Asterjadhi" userId="39de57b9-85c0-4fd1-aaac-8ca2b6560ad0" providerId="ADAL" clId="{5995F158-5115-451C-800B-B16CD4CF2D0F}" dt="2021-09-14T16:53:58.670" v="132" actId="20577"/>
        <pc:sldMasterMkLst>
          <pc:docMk/>
          <pc:sldMasterMk cId="0" sldId="2147483648"/>
        </pc:sldMasterMkLst>
        <pc:spChg chg="mod">
          <ac:chgData name="Alfred Asterjadhi" userId="39de57b9-85c0-4fd1-aaac-8ca2b6560ad0" providerId="ADAL" clId="{5995F158-5115-451C-800B-B16CD4CF2D0F}" dt="2021-09-14T16:53:58.670"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39B29FBE-3B3E-49DD-B814-E7E052AC6803}"/>
    <pc:docChg chg="undo custSel modSld modMainMaster">
      <pc:chgData name="Alfred Asterjadhi" userId="39de57b9-85c0-4fd1-aaac-8ca2b6560ad0" providerId="ADAL" clId="{39B29FBE-3B3E-49DD-B814-E7E052AC6803}" dt="2022-03-14T02:33:08.301" v="153" actId="6549"/>
      <pc:docMkLst>
        <pc:docMk/>
      </pc:docMkLst>
      <pc:sldChg chg="addSp delSp modSp mod">
        <pc:chgData name="Alfred Asterjadhi" userId="39de57b9-85c0-4fd1-aaac-8ca2b6560ad0" providerId="ADAL" clId="{39B29FBE-3B3E-49DD-B814-E7E052AC6803}" dt="2022-03-14T02:32:45.026" v="151" actId="20577"/>
        <pc:sldMkLst>
          <pc:docMk/>
          <pc:sldMk cId="10406335" sldId="341"/>
        </pc:sldMkLst>
        <pc:spChg chg="mod">
          <ac:chgData name="Alfred Asterjadhi" userId="39de57b9-85c0-4fd1-aaac-8ca2b6560ad0" providerId="ADAL" clId="{39B29FBE-3B3E-49DD-B814-E7E052AC6803}" dt="2022-03-14T02:32:45.026" v="151" actId="20577"/>
          <ac:spMkLst>
            <pc:docMk/>
            <pc:sldMk cId="10406335" sldId="341"/>
            <ac:spMk id="3" creationId="{29C5F753-2E2D-47AF-B06F-D5B90B98D693}"/>
          </ac:spMkLst>
        </pc:spChg>
        <pc:graphicFrameChg chg="add del mod">
          <ac:chgData name="Alfred Asterjadhi" userId="39de57b9-85c0-4fd1-aaac-8ca2b6560ad0" providerId="ADAL" clId="{39B29FBE-3B3E-49DD-B814-E7E052AC6803}" dt="2022-03-14T02:18:13.244" v="12"/>
          <ac:graphicFrameMkLst>
            <pc:docMk/>
            <pc:sldMk cId="10406335" sldId="341"/>
            <ac:graphicFrameMk id="7" creationId="{6BA85ACF-67F3-4055-A85F-145B1907B207}"/>
          </ac:graphicFrameMkLst>
        </pc:graphicFrameChg>
      </pc:sldChg>
      <pc:sldMasterChg chg="modSp mod">
        <pc:chgData name="Alfred Asterjadhi" userId="39de57b9-85c0-4fd1-aaac-8ca2b6560ad0" providerId="ADAL" clId="{39B29FBE-3B3E-49DD-B814-E7E052AC6803}" dt="2022-03-14T02:33:08.301" v="153" actId="6549"/>
        <pc:sldMasterMkLst>
          <pc:docMk/>
          <pc:sldMasterMk cId="0" sldId="2147483648"/>
        </pc:sldMasterMkLst>
        <pc:spChg chg="mod">
          <ac:chgData name="Alfred Asterjadhi" userId="39de57b9-85c0-4fd1-aaac-8ca2b6560ad0" providerId="ADAL" clId="{39B29FBE-3B3E-49DD-B814-E7E052AC6803}" dt="2022-03-14T02:33:08.301" v="153" actId="6549"/>
          <ac:spMkLst>
            <pc:docMk/>
            <pc:sldMasterMk cId="0" sldId="2147483648"/>
            <ac:spMk id="10" creationId="{00000000-0000-0000-0000-000000000000}"/>
          </ac:spMkLst>
        </pc:spChg>
      </pc:sldMasterChg>
    </pc:docChg>
  </pc:docChgLst>
  <pc:docChgLst>
    <pc:chgData name="Alfred Asterjadhi" userId="39de57b9-85c0-4fd1-aaac-8ca2b6560ad0" providerId="ADAL" clId="{23DE950F-BBA6-4A61-83D6-E4B870F135A1}"/>
    <pc:docChg chg="undo custSel modSld modMainMaster">
      <pc:chgData name="Alfred Asterjadhi" userId="39de57b9-85c0-4fd1-aaac-8ca2b6560ad0" providerId="ADAL" clId="{23DE950F-BBA6-4A61-83D6-E4B870F135A1}" dt="2021-09-13T01:52:34.893" v="606" actId="20577"/>
      <pc:docMkLst>
        <pc:docMk/>
      </pc:docMkLst>
      <pc:sldChg chg="modSp mod">
        <pc:chgData name="Alfred Asterjadhi" userId="39de57b9-85c0-4fd1-aaac-8ca2b6560ad0" providerId="ADAL" clId="{23DE950F-BBA6-4A61-83D6-E4B870F135A1}" dt="2021-09-10T00:30:04.406" v="60" actId="20577"/>
        <pc:sldMkLst>
          <pc:docMk/>
          <pc:sldMk cId="0" sldId="256"/>
        </pc:sldMkLst>
        <pc:spChg chg="mod">
          <ac:chgData name="Alfred Asterjadhi" userId="39de57b9-85c0-4fd1-aaac-8ca2b6560ad0" providerId="ADAL" clId="{23DE950F-BBA6-4A61-83D6-E4B870F135A1}" dt="2021-09-10T00:29:15.636" v="36" actId="20577"/>
          <ac:spMkLst>
            <pc:docMk/>
            <pc:sldMk cId="0" sldId="256"/>
            <ac:spMk id="6" creationId="{00000000-0000-0000-0000-000000000000}"/>
          </ac:spMkLst>
        </pc:spChg>
        <pc:spChg chg="mod">
          <ac:chgData name="Alfred Asterjadhi" userId="39de57b9-85c0-4fd1-aaac-8ca2b6560ad0" providerId="ADAL" clId="{23DE950F-BBA6-4A61-83D6-E4B870F135A1}" dt="2021-09-10T00:30:04.406" v="60" actId="20577"/>
          <ac:spMkLst>
            <pc:docMk/>
            <pc:sldMk cId="0" sldId="256"/>
            <ac:spMk id="3074" creationId="{00000000-0000-0000-0000-000000000000}"/>
          </ac:spMkLst>
        </pc:spChg>
      </pc:sldChg>
      <pc:sldChg chg="modSp mod">
        <pc:chgData name="Alfred Asterjadhi" userId="39de57b9-85c0-4fd1-aaac-8ca2b6560ad0" providerId="ADAL" clId="{23DE950F-BBA6-4A61-83D6-E4B870F135A1}" dt="2021-09-10T00:29:20.888" v="37"/>
        <pc:sldMkLst>
          <pc:docMk/>
          <pc:sldMk cId="0" sldId="257"/>
        </pc:sldMkLst>
        <pc:spChg chg="mod">
          <ac:chgData name="Alfred Asterjadhi" userId="39de57b9-85c0-4fd1-aaac-8ca2b6560ad0" providerId="ADAL" clId="{23DE950F-BBA6-4A61-83D6-E4B870F135A1}" dt="2021-09-10T00:29:20.888" v="37"/>
          <ac:spMkLst>
            <pc:docMk/>
            <pc:sldMk cId="0" sldId="257"/>
            <ac:spMk id="7" creationId="{4565958B-DD30-4EE7-AF20-DC550898176B}"/>
          </ac:spMkLst>
        </pc:spChg>
      </pc:sldChg>
      <pc:sldChg chg="modSp mod">
        <pc:chgData name="Alfred Asterjadhi" userId="39de57b9-85c0-4fd1-aaac-8ca2b6560ad0" providerId="ADAL" clId="{23DE950F-BBA6-4A61-83D6-E4B870F135A1}" dt="2021-09-10T00:29:24.664" v="39"/>
        <pc:sldMkLst>
          <pc:docMk/>
          <pc:sldMk cId="3254182675" sldId="258"/>
        </pc:sldMkLst>
        <pc:spChg chg="mod">
          <ac:chgData name="Alfred Asterjadhi" userId="39de57b9-85c0-4fd1-aaac-8ca2b6560ad0" providerId="ADAL" clId="{23DE950F-BBA6-4A61-83D6-E4B870F135A1}" dt="2021-09-10T00:29:24.664" v="39"/>
          <ac:spMkLst>
            <pc:docMk/>
            <pc:sldMk cId="3254182675" sldId="258"/>
            <ac:spMk id="7" creationId="{4F62ADF5-BC8B-4EF4-B4E8-C355611EECFF}"/>
          </ac:spMkLst>
        </pc:spChg>
      </pc:sldChg>
      <pc:sldChg chg="modSp mod">
        <pc:chgData name="Alfred Asterjadhi" userId="39de57b9-85c0-4fd1-aaac-8ca2b6560ad0" providerId="ADAL" clId="{23DE950F-BBA6-4A61-83D6-E4B870F135A1}" dt="2021-09-10T00:29:26.116" v="40"/>
        <pc:sldMkLst>
          <pc:docMk/>
          <pc:sldMk cId="3136880362" sldId="260"/>
        </pc:sldMkLst>
        <pc:spChg chg="mod">
          <ac:chgData name="Alfred Asterjadhi" userId="39de57b9-85c0-4fd1-aaac-8ca2b6560ad0" providerId="ADAL" clId="{23DE950F-BBA6-4A61-83D6-E4B870F135A1}" dt="2021-09-10T00:29:26.116" v="40"/>
          <ac:spMkLst>
            <pc:docMk/>
            <pc:sldMk cId="3136880362" sldId="260"/>
            <ac:spMk id="7" creationId="{733EE7F5-4D25-4915-8021-FD9EE23E2C32}"/>
          </ac:spMkLst>
        </pc:spChg>
      </pc:sldChg>
      <pc:sldChg chg="modSp mod">
        <pc:chgData name="Alfred Asterjadhi" userId="39de57b9-85c0-4fd1-aaac-8ca2b6560ad0" providerId="ADAL" clId="{23DE950F-BBA6-4A61-83D6-E4B870F135A1}" dt="2021-09-10T00:29:29.687" v="42"/>
        <pc:sldMkLst>
          <pc:docMk/>
          <pc:sldMk cId="1676196551" sldId="261"/>
        </pc:sldMkLst>
        <pc:spChg chg="mod">
          <ac:chgData name="Alfred Asterjadhi" userId="39de57b9-85c0-4fd1-aaac-8ca2b6560ad0" providerId="ADAL" clId="{23DE950F-BBA6-4A61-83D6-E4B870F135A1}" dt="2021-09-10T00:29:29.687" v="42"/>
          <ac:spMkLst>
            <pc:docMk/>
            <pc:sldMk cId="1676196551" sldId="261"/>
            <ac:spMk id="7" creationId="{0A0F1EBF-63A8-4C75-8DB7-0D8CD44D0896}"/>
          </ac:spMkLst>
        </pc:spChg>
      </pc:sldChg>
      <pc:sldChg chg="modSp mod">
        <pc:chgData name="Alfred Asterjadhi" userId="39de57b9-85c0-4fd1-aaac-8ca2b6560ad0" providerId="ADAL" clId="{23DE950F-BBA6-4A61-83D6-E4B870F135A1}" dt="2021-09-10T00:29:31.369" v="43"/>
        <pc:sldMkLst>
          <pc:docMk/>
          <pc:sldMk cId="2927177891" sldId="263"/>
        </pc:sldMkLst>
        <pc:spChg chg="mod">
          <ac:chgData name="Alfred Asterjadhi" userId="39de57b9-85c0-4fd1-aaac-8ca2b6560ad0" providerId="ADAL" clId="{23DE950F-BBA6-4A61-83D6-E4B870F135A1}" dt="2021-09-10T00:29:31.369" v="43"/>
          <ac:spMkLst>
            <pc:docMk/>
            <pc:sldMk cId="2927177891" sldId="263"/>
            <ac:spMk id="9" creationId="{4BB4CFD1-21C6-467E-AB6E-3577A473F86D}"/>
          </ac:spMkLst>
        </pc:spChg>
      </pc:sldChg>
      <pc:sldChg chg="modSp mod">
        <pc:chgData name="Alfred Asterjadhi" userId="39de57b9-85c0-4fd1-aaac-8ca2b6560ad0" providerId="ADAL" clId="{23DE950F-BBA6-4A61-83D6-E4B870F135A1}" dt="2021-09-10T00:29:32.773" v="44"/>
        <pc:sldMkLst>
          <pc:docMk/>
          <pc:sldMk cId="4277600907" sldId="264"/>
        </pc:sldMkLst>
        <pc:spChg chg="mod">
          <ac:chgData name="Alfred Asterjadhi" userId="39de57b9-85c0-4fd1-aaac-8ca2b6560ad0" providerId="ADAL" clId="{23DE950F-BBA6-4A61-83D6-E4B870F135A1}" dt="2021-09-10T00:29:32.773" v="44"/>
          <ac:spMkLst>
            <pc:docMk/>
            <pc:sldMk cId="4277600907" sldId="264"/>
            <ac:spMk id="8" creationId="{B2C4C695-AFB3-4956-B721-DB0805BA0685}"/>
          </ac:spMkLst>
        </pc:spChg>
      </pc:sldChg>
      <pc:sldChg chg="modSp mod">
        <pc:chgData name="Alfred Asterjadhi" userId="39de57b9-85c0-4fd1-aaac-8ca2b6560ad0" providerId="ADAL" clId="{23DE950F-BBA6-4A61-83D6-E4B870F135A1}" dt="2021-09-10T00:29:34.242" v="45"/>
        <pc:sldMkLst>
          <pc:docMk/>
          <pc:sldMk cId="2436815634" sldId="265"/>
        </pc:sldMkLst>
        <pc:spChg chg="mod">
          <ac:chgData name="Alfred Asterjadhi" userId="39de57b9-85c0-4fd1-aaac-8ca2b6560ad0" providerId="ADAL" clId="{23DE950F-BBA6-4A61-83D6-E4B870F135A1}" dt="2021-09-10T00:29:34.242" v="45"/>
          <ac:spMkLst>
            <pc:docMk/>
            <pc:sldMk cId="2436815634" sldId="265"/>
            <ac:spMk id="9" creationId="{535943CE-0A57-43F4-9844-46B4091CBC16}"/>
          </ac:spMkLst>
        </pc:spChg>
      </pc:sldChg>
      <pc:sldChg chg="modSp mod">
        <pc:chgData name="Alfred Asterjadhi" userId="39de57b9-85c0-4fd1-aaac-8ca2b6560ad0" providerId="ADAL" clId="{23DE950F-BBA6-4A61-83D6-E4B870F135A1}" dt="2021-09-10T00:29:36.383" v="46"/>
        <pc:sldMkLst>
          <pc:docMk/>
          <pc:sldMk cId="2400177835" sldId="266"/>
        </pc:sldMkLst>
        <pc:spChg chg="mod">
          <ac:chgData name="Alfred Asterjadhi" userId="39de57b9-85c0-4fd1-aaac-8ca2b6560ad0" providerId="ADAL" clId="{23DE950F-BBA6-4A61-83D6-E4B870F135A1}" dt="2021-09-10T00:29:36.383" v="46"/>
          <ac:spMkLst>
            <pc:docMk/>
            <pc:sldMk cId="2400177835" sldId="266"/>
            <ac:spMk id="8" creationId="{C5505616-1CE2-43B4-878B-31634EEB6CA7}"/>
          </ac:spMkLst>
        </pc:spChg>
      </pc:sldChg>
      <pc:sldChg chg="modSp mod">
        <pc:chgData name="Alfred Asterjadhi" userId="39de57b9-85c0-4fd1-aaac-8ca2b6560ad0" providerId="ADAL" clId="{23DE950F-BBA6-4A61-83D6-E4B870F135A1}" dt="2021-09-10T00:31:02.810" v="73" actId="20577"/>
        <pc:sldMkLst>
          <pc:docMk/>
          <pc:sldMk cId="132832093" sldId="267"/>
        </pc:sldMkLst>
        <pc:spChg chg="mod">
          <ac:chgData name="Alfred Asterjadhi" userId="39de57b9-85c0-4fd1-aaac-8ca2b6560ad0" providerId="ADAL" clId="{23DE950F-BBA6-4A61-83D6-E4B870F135A1}" dt="2021-09-10T00:31:02.810" v="73" actId="20577"/>
          <ac:spMkLst>
            <pc:docMk/>
            <pc:sldMk cId="132832093" sldId="267"/>
            <ac:spMk id="3" creationId="{00000000-0000-0000-0000-000000000000}"/>
          </ac:spMkLst>
        </pc:spChg>
        <pc:spChg chg="mod">
          <ac:chgData name="Alfred Asterjadhi" userId="39de57b9-85c0-4fd1-aaac-8ca2b6560ad0" providerId="ADAL" clId="{23DE950F-BBA6-4A61-83D6-E4B870F135A1}" dt="2021-09-10T00:29:44.351" v="51"/>
          <ac:spMkLst>
            <pc:docMk/>
            <pc:sldMk cId="132832093" sldId="267"/>
            <ac:spMk id="7" creationId="{C00CAC69-BF6D-4936-9CE0-D96F88ACD748}"/>
          </ac:spMkLst>
        </pc:spChg>
      </pc:sldChg>
      <pc:sldChg chg="modSp mod">
        <pc:chgData name="Alfred Asterjadhi" userId="39de57b9-85c0-4fd1-aaac-8ca2b6560ad0" providerId="ADAL" clId="{23DE950F-BBA6-4A61-83D6-E4B870F135A1}" dt="2021-09-10T00:29:37.998" v="47"/>
        <pc:sldMkLst>
          <pc:docMk/>
          <pc:sldMk cId="3387863760" sldId="270"/>
        </pc:sldMkLst>
        <pc:spChg chg="mod">
          <ac:chgData name="Alfred Asterjadhi" userId="39de57b9-85c0-4fd1-aaac-8ca2b6560ad0" providerId="ADAL" clId="{23DE950F-BBA6-4A61-83D6-E4B870F135A1}" dt="2021-09-10T00:29:37.998" v="47"/>
          <ac:spMkLst>
            <pc:docMk/>
            <pc:sldMk cId="3387863760" sldId="270"/>
            <ac:spMk id="8" creationId="{B1C9D975-9B89-429E-A2AD-175C2CE0D83A}"/>
          </ac:spMkLst>
        </pc:spChg>
      </pc:sldChg>
      <pc:sldChg chg="modSp mod">
        <pc:chgData name="Alfred Asterjadhi" userId="39de57b9-85c0-4fd1-aaac-8ca2b6560ad0" providerId="ADAL" clId="{23DE950F-BBA6-4A61-83D6-E4B870F135A1}" dt="2021-09-10T00:29:45.782" v="52"/>
        <pc:sldMkLst>
          <pc:docMk/>
          <pc:sldMk cId="2243228416" sldId="299"/>
        </pc:sldMkLst>
        <pc:spChg chg="mod">
          <ac:chgData name="Alfred Asterjadhi" userId="39de57b9-85c0-4fd1-aaac-8ca2b6560ad0" providerId="ADAL" clId="{23DE950F-BBA6-4A61-83D6-E4B870F135A1}" dt="2021-09-10T00:29:45.782" v="52"/>
          <ac:spMkLst>
            <pc:docMk/>
            <pc:sldMk cId="2243228416" sldId="299"/>
            <ac:spMk id="8" creationId="{ADA0A8BA-AA59-4AB6-9BD0-89E3B2E275F5}"/>
          </ac:spMkLst>
        </pc:spChg>
      </pc:sldChg>
      <pc:sldChg chg="modSp mod">
        <pc:chgData name="Alfred Asterjadhi" userId="39de57b9-85c0-4fd1-aaac-8ca2b6560ad0" providerId="ADAL" clId="{23DE950F-BBA6-4A61-83D6-E4B870F135A1}" dt="2021-09-10T00:29:56.795" v="59"/>
        <pc:sldMkLst>
          <pc:docMk/>
          <pc:sldMk cId="1677969607" sldId="323"/>
        </pc:sldMkLst>
        <pc:spChg chg="mod">
          <ac:chgData name="Alfred Asterjadhi" userId="39de57b9-85c0-4fd1-aaac-8ca2b6560ad0" providerId="ADAL" clId="{23DE950F-BBA6-4A61-83D6-E4B870F135A1}" dt="2021-09-10T00:29:56.795" v="59"/>
          <ac:spMkLst>
            <pc:docMk/>
            <pc:sldMk cId="1677969607" sldId="323"/>
            <ac:spMk id="7" creationId="{247ADCDE-7164-400D-8B27-4BAED4FE7810}"/>
          </ac:spMkLst>
        </pc:spChg>
      </pc:sldChg>
      <pc:sldChg chg="modSp mod">
        <pc:chgData name="Alfred Asterjadhi" userId="39de57b9-85c0-4fd1-aaac-8ca2b6560ad0" providerId="ADAL" clId="{23DE950F-BBA6-4A61-83D6-E4B870F135A1}" dt="2021-09-10T00:29:27.777" v="41"/>
        <pc:sldMkLst>
          <pc:docMk/>
          <pc:sldMk cId="1908471061" sldId="328"/>
        </pc:sldMkLst>
        <pc:spChg chg="mod">
          <ac:chgData name="Alfred Asterjadhi" userId="39de57b9-85c0-4fd1-aaac-8ca2b6560ad0" providerId="ADAL" clId="{23DE950F-BBA6-4A61-83D6-E4B870F135A1}" dt="2021-09-10T00:29:27.777" v="41"/>
          <ac:spMkLst>
            <pc:docMk/>
            <pc:sldMk cId="1908471061" sldId="328"/>
            <ac:spMk id="6" creationId="{FCA6EDD1-4720-45B9-8B18-08C7AF47C492}"/>
          </ac:spMkLst>
        </pc:spChg>
      </pc:sldChg>
      <pc:sldChg chg="modSp mod">
        <pc:chgData name="Alfred Asterjadhi" userId="39de57b9-85c0-4fd1-aaac-8ca2b6560ad0" providerId="ADAL" clId="{23DE950F-BBA6-4A61-83D6-E4B870F135A1}" dt="2021-09-10T00:29:39.654" v="48"/>
        <pc:sldMkLst>
          <pc:docMk/>
          <pc:sldMk cId="15571502" sldId="330"/>
        </pc:sldMkLst>
        <pc:spChg chg="mod">
          <ac:chgData name="Alfred Asterjadhi" userId="39de57b9-85c0-4fd1-aaac-8ca2b6560ad0" providerId="ADAL" clId="{23DE950F-BBA6-4A61-83D6-E4B870F135A1}" dt="2021-09-10T00:29:39.654" v="48"/>
          <ac:spMkLst>
            <pc:docMk/>
            <pc:sldMk cId="15571502" sldId="330"/>
            <ac:spMk id="6" creationId="{5C48BDE3-7807-417F-A4F1-5356D38590CA}"/>
          </ac:spMkLst>
        </pc:spChg>
      </pc:sldChg>
      <pc:sldChg chg="modSp mod">
        <pc:chgData name="Alfred Asterjadhi" userId="39de57b9-85c0-4fd1-aaac-8ca2b6560ad0" providerId="ADAL" clId="{23DE950F-BBA6-4A61-83D6-E4B870F135A1}" dt="2021-09-10T00:29:41.270" v="49"/>
        <pc:sldMkLst>
          <pc:docMk/>
          <pc:sldMk cId="3200711991" sldId="331"/>
        </pc:sldMkLst>
        <pc:spChg chg="mod">
          <ac:chgData name="Alfred Asterjadhi" userId="39de57b9-85c0-4fd1-aaac-8ca2b6560ad0" providerId="ADAL" clId="{23DE950F-BBA6-4A61-83D6-E4B870F135A1}" dt="2021-09-10T00:29:41.270" v="49"/>
          <ac:spMkLst>
            <pc:docMk/>
            <pc:sldMk cId="3200711991" sldId="331"/>
            <ac:spMk id="6" creationId="{C3BF5992-FFFD-4B64-900D-0590BA3C03CE}"/>
          </ac:spMkLst>
        </pc:spChg>
      </pc:sldChg>
      <pc:sldChg chg="modSp mod">
        <pc:chgData name="Alfred Asterjadhi" userId="39de57b9-85c0-4fd1-aaac-8ca2b6560ad0" providerId="ADAL" clId="{23DE950F-BBA6-4A61-83D6-E4B870F135A1}" dt="2021-09-10T00:29:42.786" v="50"/>
        <pc:sldMkLst>
          <pc:docMk/>
          <pc:sldMk cId="2409609221" sldId="332"/>
        </pc:sldMkLst>
        <pc:spChg chg="mod">
          <ac:chgData name="Alfred Asterjadhi" userId="39de57b9-85c0-4fd1-aaac-8ca2b6560ad0" providerId="ADAL" clId="{23DE950F-BBA6-4A61-83D6-E4B870F135A1}" dt="2021-09-10T00:29:42.786" v="50"/>
          <ac:spMkLst>
            <pc:docMk/>
            <pc:sldMk cId="2409609221" sldId="332"/>
            <ac:spMk id="6" creationId="{2B4D6F20-084B-4EE9-AD6D-290838010348}"/>
          </ac:spMkLst>
        </pc:spChg>
      </pc:sldChg>
      <pc:sldChg chg="modSp mod">
        <pc:chgData name="Alfred Asterjadhi" userId="39de57b9-85c0-4fd1-aaac-8ca2b6560ad0" providerId="ADAL" clId="{23DE950F-BBA6-4A61-83D6-E4B870F135A1}" dt="2021-09-10T00:30:16.337" v="69" actId="20577"/>
        <pc:sldMkLst>
          <pc:docMk/>
          <pc:sldMk cId="3843208451" sldId="333"/>
        </pc:sldMkLst>
        <pc:spChg chg="mod">
          <ac:chgData name="Alfred Asterjadhi" userId="39de57b9-85c0-4fd1-aaac-8ca2b6560ad0" providerId="ADAL" clId="{23DE950F-BBA6-4A61-83D6-E4B870F135A1}" dt="2021-09-10T00:30:16.337" v="69" actId="20577"/>
          <ac:spMkLst>
            <pc:docMk/>
            <pc:sldMk cId="3843208451" sldId="333"/>
            <ac:spMk id="2" creationId="{1790C6A9-20C4-440F-BC51-97DC4C9B7E71}"/>
          </ac:spMkLst>
        </pc:spChg>
        <pc:spChg chg="mod">
          <ac:chgData name="Alfred Asterjadhi" userId="39de57b9-85c0-4fd1-aaac-8ca2b6560ad0" providerId="ADAL" clId="{23DE950F-BBA6-4A61-83D6-E4B870F135A1}" dt="2021-09-10T00:29:23.047" v="38"/>
          <ac:spMkLst>
            <pc:docMk/>
            <pc:sldMk cId="3843208451" sldId="333"/>
            <ac:spMk id="6" creationId="{A8221584-6364-48AC-B1C3-833137C81726}"/>
          </ac:spMkLst>
        </pc:spChg>
      </pc:sldChg>
      <pc:sldChg chg="addSp delSp modSp mod">
        <pc:chgData name="Alfred Asterjadhi" userId="39de57b9-85c0-4fd1-aaac-8ca2b6560ad0" providerId="ADAL" clId="{23DE950F-BBA6-4A61-83D6-E4B870F135A1}" dt="2021-09-10T00:52:04.139" v="310" actId="20577"/>
        <pc:sldMkLst>
          <pc:docMk/>
          <pc:sldMk cId="1706072776" sldId="334"/>
        </pc:sldMkLst>
        <pc:spChg chg="mod">
          <ac:chgData name="Alfred Asterjadhi" userId="39de57b9-85c0-4fd1-aaac-8ca2b6560ad0" providerId="ADAL" clId="{23DE950F-BBA6-4A61-83D6-E4B870F135A1}" dt="2021-09-10T00:51:42.736" v="307" actId="13926"/>
          <ac:spMkLst>
            <pc:docMk/>
            <pc:sldMk cId="1706072776" sldId="334"/>
            <ac:spMk id="2" creationId="{B6840888-B1D3-4EE4-984D-AE2D4FD8C6BF}"/>
          </ac:spMkLst>
        </pc:spChg>
        <pc:spChg chg="mod">
          <ac:chgData name="Alfred Asterjadhi" userId="39de57b9-85c0-4fd1-aaac-8ca2b6560ad0" providerId="ADAL" clId="{23DE950F-BBA6-4A61-83D6-E4B870F135A1}" dt="2021-09-10T00:52:04.139" v="310" actId="20577"/>
          <ac:spMkLst>
            <pc:docMk/>
            <pc:sldMk cId="1706072776" sldId="334"/>
            <ac:spMk id="3" creationId="{977FA593-1C2D-4B4C-B4B8-9841BC70A2D7}"/>
          </ac:spMkLst>
        </pc:spChg>
        <pc:spChg chg="mod">
          <ac:chgData name="Alfred Asterjadhi" userId="39de57b9-85c0-4fd1-aaac-8ca2b6560ad0" providerId="ADAL" clId="{23DE950F-BBA6-4A61-83D6-E4B870F135A1}" dt="2021-09-10T00:29:47.463" v="53"/>
          <ac:spMkLst>
            <pc:docMk/>
            <pc:sldMk cId="1706072776" sldId="334"/>
            <ac:spMk id="6" creationId="{BB0A0FD2-1910-45A5-B2D0-6B427FDC767A}"/>
          </ac:spMkLst>
        </pc:spChg>
        <pc:graphicFrameChg chg="add del mod">
          <ac:chgData name="Alfred Asterjadhi" userId="39de57b9-85c0-4fd1-aaac-8ca2b6560ad0" providerId="ADAL" clId="{23DE950F-BBA6-4A61-83D6-E4B870F135A1}" dt="2021-09-10T00:38:33.130" v="120"/>
          <ac:graphicFrameMkLst>
            <pc:docMk/>
            <pc:sldMk cId="1706072776" sldId="334"/>
            <ac:graphicFrameMk id="7" creationId="{49CEBFD1-999D-4E41-B905-378012D013BF}"/>
          </ac:graphicFrameMkLst>
        </pc:graphicFrameChg>
        <pc:graphicFrameChg chg="add del mod">
          <ac:chgData name="Alfred Asterjadhi" userId="39de57b9-85c0-4fd1-aaac-8ca2b6560ad0" providerId="ADAL" clId="{23DE950F-BBA6-4A61-83D6-E4B870F135A1}" dt="2021-09-10T00:45:04.465" v="122"/>
          <ac:graphicFrameMkLst>
            <pc:docMk/>
            <pc:sldMk cId="1706072776" sldId="334"/>
            <ac:graphicFrameMk id="8" creationId="{A7015F96-E0BC-40BA-87E1-939CC99119BA}"/>
          </ac:graphicFrameMkLst>
        </pc:graphicFrameChg>
      </pc:sldChg>
      <pc:sldChg chg="addSp delSp modSp mod">
        <pc:chgData name="Alfred Asterjadhi" userId="39de57b9-85c0-4fd1-aaac-8ca2b6560ad0" providerId="ADAL" clId="{23DE950F-BBA6-4A61-83D6-E4B870F135A1}" dt="2021-09-13T01:50:54.947" v="604" actId="20577"/>
        <pc:sldMkLst>
          <pc:docMk/>
          <pc:sldMk cId="2327388640" sldId="335"/>
        </pc:sldMkLst>
        <pc:spChg chg="mod">
          <ac:chgData name="Alfred Asterjadhi" userId="39de57b9-85c0-4fd1-aaac-8ca2b6560ad0" providerId="ADAL" clId="{23DE950F-BBA6-4A61-83D6-E4B870F135A1}" dt="2021-09-10T00:51:45.576" v="308" actId="13926"/>
          <ac:spMkLst>
            <pc:docMk/>
            <pc:sldMk cId="2327388640" sldId="335"/>
            <ac:spMk id="2" creationId="{4B5F0D0E-8BB7-48AB-9160-728B8B3399A2}"/>
          </ac:spMkLst>
        </pc:spChg>
        <pc:spChg chg="mod">
          <ac:chgData name="Alfred Asterjadhi" userId="39de57b9-85c0-4fd1-aaac-8ca2b6560ad0" providerId="ADAL" clId="{23DE950F-BBA6-4A61-83D6-E4B870F135A1}" dt="2021-09-13T01:50:54.947" v="604" actId="20577"/>
          <ac:spMkLst>
            <pc:docMk/>
            <pc:sldMk cId="2327388640" sldId="335"/>
            <ac:spMk id="3" creationId="{DFB0BA47-D7B6-4F95-932E-A7AA615BC440}"/>
          </ac:spMkLst>
        </pc:spChg>
        <pc:spChg chg="mod">
          <ac:chgData name="Alfred Asterjadhi" userId="39de57b9-85c0-4fd1-aaac-8ca2b6560ad0" providerId="ADAL" clId="{23DE950F-BBA6-4A61-83D6-E4B870F135A1}" dt="2021-09-10T00:29:48.939" v="54"/>
          <ac:spMkLst>
            <pc:docMk/>
            <pc:sldMk cId="2327388640" sldId="335"/>
            <ac:spMk id="6" creationId="{974B2026-97FB-40D2-8F22-7E6D319B4EA2}"/>
          </ac:spMkLst>
        </pc:spChg>
        <pc:graphicFrameChg chg="add del mod">
          <ac:chgData name="Alfred Asterjadhi" userId="39de57b9-85c0-4fd1-aaac-8ca2b6560ad0" providerId="ADAL" clId="{23DE950F-BBA6-4A61-83D6-E4B870F135A1}" dt="2021-09-13T01:46:08.413" v="432"/>
          <ac:graphicFrameMkLst>
            <pc:docMk/>
            <pc:sldMk cId="2327388640" sldId="335"/>
            <ac:graphicFrameMk id="7" creationId="{31789D72-8CAD-4212-B6AC-7583B8CB27A0}"/>
          </ac:graphicFrameMkLst>
        </pc:graphicFrameChg>
        <pc:graphicFrameChg chg="add del mod">
          <ac:chgData name="Alfred Asterjadhi" userId="39de57b9-85c0-4fd1-aaac-8ca2b6560ad0" providerId="ADAL" clId="{23DE950F-BBA6-4A61-83D6-E4B870F135A1}" dt="2021-09-10T00:46:41.673" v="157"/>
          <ac:graphicFrameMkLst>
            <pc:docMk/>
            <pc:sldMk cId="2327388640" sldId="335"/>
            <ac:graphicFrameMk id="7" creationId="{896C05F8-34CF-45FE-91F6-78AA73D3C8F9}"/>
          </ac:graphicFrameMkLst>
        </pc:graphicFrameChg>
      </pc:sldChg>
      <pc:sldChg chg="modSp mod">
        <pc:chgData name="Alfred Asterjadhi" userId="39de57b9-85c0-4fd1-aaac-8ca2b6560ad0" providerId="ADAL" clId="{23DE950F-BBA6-4A61-83D6-E4B870F135A1}" dt="2021-09-10T15:41:46.425" v="427" actId="20577"/>
        <pc:sldMkLst>
          <pc:docMk/>
          <pc:sldMk cId="3857707522" sldId="336"/>
        </pc:sldMkLst>
        <pc:spChg chg="mod">
          <ac:chgData name="Alfred Asterjadhi" userId="39de57b9-85c0-4fd1-aaac-8ca2b6560ad0" providerId="ADAL" clId="{23DE950F-BBA6-4A61-83D6-E4B870F135A1}" dt="2021-09-10T00:51:48.217" v="309" actId="13926"/>
          <ac:spMkLst>
            <pc:docMk/>
            <pc:sldMk cId="3857707522" sldId="336"/>
            <ac:spMk id="2" creationId="{BB257C45-33B6-4575-BFD1-635C7A68B736}"/>
          </ac:spMkLst>
        </pc:spChg>
        <pc:spChg chg="mod">
          <ac:chgData name="Alfred Asterjadhi" userId="39de57b9-85c0-4fd1-aaac-8ca2b6560ad0" providerId="ADAL" clId="{23DE950F-BBA6-4A61-83D6-E4B870F135A1}" dt="2021-09-10T15:41:46.425" v="427" actId="20577"/>
          <ac:spMkLst>
            <pc:docMk/>
            <pc:sldMk cId="3857707522" sldId="336"/>
            <ac:spMk id="3" creationId="{5F2B61AD-90EC-4D19-B28B-7FC2B47F9A7B}"/>
          </ac:spMkLst>
        </pc:spChg>
        <pc:spChg chg="mod">
          <ac:chgData name="Alfred Asterjadhi" userId="39de57b9-85c0-4fd1-aaac-8ca2b6560ad0" providerId="ADAL" clId="{23DE950F-BBA6-4A61-83D6-E4B870F135A1}" dt="2021-09-10T00:29:50.713" v="55"/>
          <ac:spMkLst>
            <pc:docMk/>
            <pc:sldMk cId="3857707522" sldId="336"/>
            <ac:spMk id="6" creationId="{0578AA0F-EF76-4484-BEF1-47CEFC7F587B}"/>
          </ac:spMkLst>
        </pc:spChg>
      </pc:sldChg>
      <pc:sldChg chg="modSp mod">
        <pc:chgData name="Alfred Asterjadhi" userId="39de57b9-85c0-4fd1-aaac-8ca2b6560ad0" providerId="ADAL" clId="{23DE950F-BBA6-4A61-83D6-E4B870F135A1}" dt="2021-09-10T15:42:18.814" v="428" actId="403"/>
        <pc:sldMkLst>
          <pc:docMk/>
          <pc:sldMk cId="758807830" sldId="337"/>
        </pc:sldMkLst>
        <pc:spChg chg="mod">
          <ac:chgData name="Alfred Asterjadhi" userId="39de57b9-85c0-4fd1-aaac-8ca2b6560ad0" providerId="ADAL" clId="{23DE950F-BBA6-4A61-83D6-E4B870F135A1}" dt="2021-09-10T15:42:18.814" v="428" actId="403"/>
          <ac:spMkLst>
            <pc:docMk/>
            <pc:sldMk cId="758807830" sldId="337"/>
            <ac:spMk id="3" creationId="{3E688F76-5448-4A89-90E8-057B393044A9}"/>
          </ac:spMkLst>
        </pc:spChg>
        <pc:spChg chg="mod">
          <ac:chgData name="Alfred Asterjadhi" userId="39de57b9-85c0-4fd1-aaac-8ca2b6560ad0" providerId="ADAL" clId="{23DE950F-BBA6-4A61-83D6-E4B870F135A1}" dt="2021-09-10T00:29:52.171" v="56"/>
          <ac:spMkLst>
            <pc:docMk/>
            <pc:sldMk cId="758807830" sldId="337"/>
            <ac:spMk id="6" creationId="{471B65DA-AE88-410F-854B-3CBD958262D8}"/>
          </ac:spMkLst>
        </pc:spChg>
      </pc:sldChg>
      <pc:sldChg chg="modSp mod">
        <pc:chgData name="Alfred Asterjadhi" userId="39de57b9-85c0-4fd1-aaac-8ca2b6560ad0" providerId="ADAL" clId="{23DE950F-BBA6-4A61-83D6-E4B870F135A1}" dt="2021-09-10T15:42:24.743" v="429" actId="403"/>
        <pc:sldMkLst>
          <pc:docMk/>
          <pc:sldMk cId="1452931425" sldId="338"/>
        </pc:sldMkLst>
        <pc:spChg chg="mod">
          <ac:chgData name="Alfred Asterjadhi" userId="39de57b9-85c0-4fd1-aaac-8ca2b6560ad0" providerId="ADAL" clId="{23DE950F-BBA6-4A61-83D6-E4B870F135A1}" dt="2021-09-10T15:42:24.743" v="429" actId="403"/>
          <ac:spMkLst>
            <pc:docMk/>
            <pc:sldMk cId="1452931425" sldId="338"/>
            <ac:spMk id="3" creationId="{7A07C496-B89B-4C4A-AB05-4B77C714DCC4}"/>
          </ac:spMkLst>
        </pc:spChg>
        <pc:spChg chg="mod">
          <ac:chgData name="Alfred Asterjadhi" userId="39de57b9-85c0-4fd1-aaac-8ca2b6560ad0" providerId="ADAL" clId="{23DE950F-BBA6-4A61-83D6-E4B870F135A1}" dt="2021-09-10T00:29:53.785" v="57"/>
          <ac:spMkLst>
            <pc:docMk/>
            <pc:sldMk cId="1452931425" sldId="338"/>
            <ac:spMk id="6" creationId="{53BB018E-064B-46D0-BAAC-1FB2DA8D8C3F}"/>
          </ac:spMkLst>
        </pc:spChg>
      </pc:sldChg>
      <pc:sldChg chg="modSp mod">
        <pc:chgData name="Alfred Asterjadhi" userId="39de57b9-85c0-4fd1-aaac-8ca2b6560ad0" providerId="ADAL" clId="{23DE950F-BBA6-4A61-83D6-E4B870F135A1}" dt="2021-09-10T15:28:46.531" v="318" actId="6549"/>
        <pc:sldMkLst>
          <pc:docMk/>
          <pc:sldMk cId="834949071" sldId="339"/>
        </pc:sldMkLst>
        <pc:spChg chg="mod">
          <ac:chgData name="Alfred Asterjadhi" userId="39de57b9-85c0-4fd1-aaac-8ca2b6560ad0" providerId="ADAL" clId="{23DE950F-BBA6-4A61-83D6-E4B870F135A1}" dt="2021-09-10T15:28:46.531" v="318" actId="6549"/>
          <ac:spMkLst>
            <pc:docMk/>
            <pc:sldMk cId="834949071" sldId="339"/>
            <ac:spMk id="3" creationId="{29C5F753-2E2D-47AF-B06F-D5B90B98D693}"/>
          </ac:spMkLst>
        </pc:spChg>
        <pc:spChg chg="mod">
          <ac:chgData name="Alfred Asterjadhi" userId="39de57b9-85c0-4fd1-aaac-8ca2b6560ad0" providerId="ADAL" clId="{23DE950F-BBA6-4A61-83D6-E4B870F135A1}" dt="2021-09-10T00:29:55.299" v="58"/>
          <ac:spMkLst>
            <pc:docMk/>
            <pc:sldMk cId="834949071" sldId="339"/>
            <ac:spMk id="6" creationId="{8FD0B65C-C275-4A18-B771-5515E59F5057}"/>
          </ac:spMkLst>
        </pc:spChg>
      </pc:sldChg>
      <pc:sldMasterChg chg="modSp mod modSldLayout">
        <pc:chgData name="Alfred Asterjadhi" userId="39de57b9-85c0-4fd1-aaac-8ca2b6560ad0" providerId="ADAL" clId="{23DE950F-BBA6-4A61-83D6-E4B870F135A1}" dt="2021-09-13T01:52:34.893" v="606" actId="20577"/>
        <pc:sldMasterMkLst>
          <pc:docMk/>
          <pc:sldMasterMk cId="0" sldId="2147483648"/>
        </pc:sldMasterMkLst>
        <pc:spChg chg="mod">
          <ac:chgData name="Alfred Asterjadhi" userId="39de57b9-85c0-4fd1-aaac-8ca2b6560ad0" providerId="ADAL" clId="{23DE950F-BBA6-4A61-83D6-E4B870F135A1}" dt="2021-09-13T01:52:34.893" v="606" actId="20577"/>
          <ac:spMkLst>
            <pc:docMk/>
            <pc:sldMasterMk cId="0" sldId="2147483648"/>
            <ac:spMk id="10" creationId="{00000000-0000-0000-0000-000000000000}"/>
          </ac:spMkLst>
        </pc:spChg>
        <pc:spChg chg="mod">
          <ac:chgData name="Alfred Asterjadhi" userId="39de57b9-85c0-4fd1-aaac-8ca2b6560ad0" providerId="ADAL" clId="{23DE950F-BBA6-4A61-83D6-E4B870F135A1}" dt="2021-09-10T00:28:55.162" v="12" actId="1076"/>
          <ac:spMkLst>
            <pc:docMk/>
            <pc:sldMasterMk cId="0" sldId="2147483648"/>
            <ac:spMk id="1027" creationId="{00000000-0000-0000-0000-000000000000}"/>
          </ac:spMkLst>
        </pc:spChg>
        <pc:sldLayoutChg chg="modSp mod">
          <pc:chgData name="Alfred Asterjadhi" userId="39de57b9-85c0-4fd1-aaac-8ca2b6560ad0" providerId="ADAL" clId="{23DE950F-BBA6-4A61-83D6-E4B870F135A1}" dt="2021-09-10T00:28:58.098" v="13"/>
          <pc:sldLayoutMkLst>
            <pc:docMk/>
            <pc:sldMasterMk cId="0" sldId="2147483648"/>
            <pc:sldLayoutMk cId="0" sldId="2147483649"/>
          </pc:sldLayoutMkLst>
          <pc:spChg chg="mod">
            <ac:chgData name="Alfred Asterjadhi" userId="39de57b9-85c0-4fd1-aaac-8ca2b6560ad0" providerId="ADAL" clId="{23DE950F-BBA6-4A61-83D6-E4B870F135A1}" dt="2021-09-10T00:28:58.098" v="13"/>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23DE950F-BBA6-4A61-83D6-E4B870F135A1}" dt="2021-09-10T00:28:59.315" v="14"/>
          <pc:sldLayoutMkLst>
            <pc:docMk/>
            <pc:sldMasterMk cId="0" sldId="2147483648"/>
            <pc:sldLayoutMk cId="0" sldId="2147483650"/>
          </pc:sldLayoutMkLst>
          <pc:spChg chg="mod">
            <ac:chgData name="Alfred Asterjadhi" userId="39de57b9-85c0-4fd1-aaac-8ca2b6560ad0" providerId="ADAL" clId="{23DE950F-BBA6-4A61-83D6-E4B870F135A1}" dt="2021-09-10T00:28:59.315" v="14"/>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23DE950F-BBA6-4A61-83D6-E4B870F135A1}" dt="2021-09-10T00:29:00.508" v="15"/>
          <pc:sldLayoutMkLst>
            <pc:docMk/>
            <pc:sldMasterMk cId="0" sldId="2147483648"/>
            <pc:sldLayoutMk cId="0" sldId="2147483651"/>
          </pc:sldLayoutMkLst>
          <pc:spChg chg="mod">
            <ac:chgData name="Alfred Asterjadhi" userId="39de57b9-85c0-4fd1-aaac-8ca2b6560ad0" providerId="ADAL" clId="{23DE950F-BBA6-4A61-83D6-E4B870F135A1}" dt="2021-09-10T00:29:00.508" v="15"/>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23DE950F-BBA6-4A61-83D6-E4B870F135A1}" dt="2021-09-10T00:29:01.744" v="16"/>
          <pc:sldLayoutMkLst>
            <pc:docMk/>
            <pc:sldMasterMk cId="0" sldId="2147483648"/>
            <pc:sldLayoutMk cId="0" sldId="2147483652"/>
          </pc:sldLayoutMkLst>
          <pc:spChg chg="mod">
            <ac:chgData name="Alfred Asterjadhi" userId="39de57b9-85c0-4fd1-aaac-8ca2b6560ad0" providerId="ADAL" clId="{23DE950F-BBA6-4A61-83D6-E4B870F135A1}" dt="2021-09-10T00:29:01.744" v="16"/>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23DE950F-BBA6-4A61-83D6-E4B870F135A1}" dt="2021-09-10T00:29:02.871" v="17"/>
          <pc:sldLayoutMkLst>
            <pc:docMk/>
            <pc:sldMasterMk cId="0" sldId="2147483648"/>
            <pc:sldLayoutMk cId="0" sldId="2147483654"/>
          </pc:sldLayoutMkLst>
          <pc:spChg chg="mod">
            <ac:chgData name="Alfred Asterjadhi" userId="39de57b9-85c0-4fd1-aaac-8ca2b6560ad0" providerId="ADAL" clId="{23DE950F-BBA6-4A61-83D6-E4B870F135A1}" dt="2021-09-10T00:29:02.871" v="17"/>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23DE950F-BBA6-4A61-83D6-E4B870F135A1}" dt="2021-09-10T00:29:04.381" v="18"/>
          <pc:sldLayoutMkLst>
            <pc:docMk/>
            <pc:sldMasterMk cId="0" sldId="2147483648"/>
            <pc:sldLayoutMk cId="0" sldId="2147483655"/>
          </pc:sldLayoutMkLst>
          <pc:spChg chg="mod">
            <ac:chgData name="Alfred Asterjadhi" userId="39de57b9-85c0-4fd1-aaac-8ca2b6560ad0" providerId="ADAL" clId="{23DE950F-BBA6-4A61-83D6-E4B870F135A1}" dt="2021-09-10T00:29:04.381" v="18"/>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E5A84010-E63B-432C-9BE1-C12FE21A1995}"/>
    <pc:docChg chg="undo redo custSel modSld modMainMaster">
      <pc:chgData name="Alfred Asterjadhi" userId="39de57b9-85c0-4fd1-aaac-8ca2b6560ad0" providerId="ADAL" clId="{E5A84010-E63B-432C-9BE1-C12FE21A1995}" dt="2021-11-09T22:20:27.415" v="843"/>
      <pc:docMkLst>
        <pc:docMk/>
      </pc:docMkLst>
      <pc:sldChg chg="modSp mod">
        <pc:chgData name="Alfred Asterjadhi" userId="39de57b9-85c0-4fd1-aaac-8ca2b6560ad0" providerId="ADAL" clId="{E5A84010-E63B-432C-9BE1-C12FE21A1995}" dt="2021-11-09T22:19:56.653" v="840" actId="6549"/>
        <pc:sldMkLst>
          <pc:docMk/>
          <pc:sldMk cId="0" sldId="256"/>
        </pc:sldMkLst>
        <pc:spChg chg="mod">
          <ac:chgData name="Alfred Asterjadhi" userId="39de57b9-85c0-4fd1-aaac-8ca2b6560ad0" providerId="ADAL" clId="{E5A84010-E63B-432C-9BE1-C12FE21A1995}" dt="2021-11-09T22:19:56.653" v="840" actId="6549"/>
          <ac:spMkLst>
            <pc:docMk/>
            <pc:sldMk cId="0" sldId="256"/>
            <ac:spMk id="3074" creationId="{00000000-0000-0000-0000-000000000000}"/>
          </ac:spMkLst>
        </pc:spChg>
      </pc:sldChg>
      <pc:sldChg chg="modSp mod">
        <pc:chgData name="Alfred Asterjadhi" userId="39de57b9-85c0-4fd1-aaac-8ca2b6560ad0" providerId="ADAL" clId="{E5A84010-E63B-432C-9BE1-C12FE21A1995}" dt="2021-10-08T15:58:15.892" v="9" actId="20577"/>
        <pc:sldMkLst>
          <pc:docMk/>
          <pc:sldMk cId="0" sldId="257"/>
        </pc:sldMkLst>
        <pc:spChg chg="mod">
          <ac:chgData name="Alfred Asterjadhi" userId="39de57b9-85c0-4fd1-aaac-8ca2b6560ad0" providerId="ADAL" clId="{E5A84010-E63B-432C-9BE1-C12FE21A1995}" dt="2021-10-08T15:58:15.892" v="9" actId="20577"/>
          <ac:spMkLst>
            <pc:docMk/>
            <pc:sldMk cId="0" sldId="257"/>
            <ac:spMk id="4098" creationId="{00000000-0000-0000-0000-000000000000}"/>
          </ac:spMkLst>
        </pc:spChg>
      </pc:sldChg>
      <pc:sldChg chg="modSp mod">
        <pc:chgData name="Alfred Asterjadhi" userId="39de57b9-85c0-4fd1-aaac-8ca2b6560ad0" providerId="ADAL" clId="{E5A84010-E63B-432C-9BE1-C12FE21A1995}" dt="2021-10-08T15:57:46.432" v="6" actId="20577"/>
        <pc:sldMkLst>
          <pc:docMk/>
          <pc:sldMk cId="2243228416" sldId="299"/>
        </pc:sldMkLst>
        <pc:spChg chg="mod">
          <ac:chgData name="Alfred Asterjadhi" userId="39de57b9-85c0-4fd1-aaac-8ca2b6560ad0" providerId="ADAL" clId="{E5A84010-E63B-432C-9BE1-C12FE21A1995}" dt="2021-10-08T15:57:35.436" v="2" actId="20577"/>
          <ac:spMkLst>
            <pc:docMk/>
            <pc:sldMk cId="2243228416" sldId="299"/>
            <ac:spMk id="3" creationId="{3857177C-4F12-41D1-AB93-6925069E5DB9}"/>
          </ac:spMkLst>
        </pc:spChg>
        <pc:spChg chg="mod">
          <ac:chgData name="Alfred Asterjadhi" userId="39de57b9-85c0-4fd1-aaac-8ca2b6560ad0" providerId="ADAL" clId="{E5A84010-E63B-432C-9BE1-C12FE21A1995}" dt="2021-10-08T15:57:46.432" v="6" actId="20577"/>
          <ac:spMkLst>
            <pc:docMk/>
            <pc:sldMk cId="2243228416" sldId="299"/>
            <ac:spMk id="17" creationId="{442A1050-6527-4B2E-A943-E125D6B48B52}"/>
          </ac:spMkLst>
        </pc:spChg>
      </pc:sldChg>
      <pc:sldChg chg="modSp mod">
        <pc:chgData name="Alfred Asterjadhi" userId="39de57b9-85c0-4fd1-aaac-8ca2b6560ad0" providerId="ADAL" clId="{E5A84010-E63B-432C-9BE1-C12FE21A1995}" dt="2021-11-09T22:20:27.415" v="843"/>
        <pc:sldMkLst>
          <pc:docMk/>
          <pc:sldMk cId="1706072776" sldId="334"/>
        </pc:sldMkLst>
        <pc:spChg chg="mod">
          <ac:chgData name="Alfred Asterjadhi" userId="39de57b9-85c0-4fd1-aaac-8ca2b6560ad0" providerId="ADAL" clId="{E5A84010-E63B-432C-9BE1-C12FE21A1995}" dt="2021-11-09T22:16:30.378" v="833" actId="13926"/>
          <ac:spMkLst>
            <pc:docMk/>
            <pc:sldMk cId="1706072776" sldId="334"/>
            <ac:spMk id="2" creationId="{B6840888-B1D3-4EE4-984D-AE2D4FD8C6BF}"/>
          </ac:spMkLst>
        </pc:spChg>
        <pc:spChg chg="mod">
          <ac:chgData name="Alfred Asterjadhi" userId="39de57b9-85c0-4fd1-aaac-8ca2b6560ad0" providerId="ADAL" clId="{E5A84010-E63B-432C-9BE1-C12FE21A1995}" dt="2021-11-09T22:20:27.415" v="843"/>
          <ac:spMkLst>
            <pc:docMk/>
            <pc:sldMk cId="1706072776" sldId="334"/>
            <ac:spMk id="3" creationId="{977FA593-1C2D-4B4C-B4B8-9841BC70A2D7}"/>
          </ac:spMkLst>
        </pc:spChg>
      </pc:sldChg>
      <pc:sldChg chg="addSp delSp modSp mod">
        <pc:chgData name="Alfred Asterjadhi" userId="39de57b9-85c0-4fd1-aaac-8ca2b6560ad0" providerId="ADAL" clId="{E5A84010-E63B-432C-9BE1-C12FE21A1995}" dt="2021-11-09T19:10:40.862" v="628" actId="207"/>
        <pc:sldMkLst>
          <pc:docMk/>
          <pc:sldMk cId="2327388640" sldId="335"/>
        </pc:sldMkLst>
        <pc:spChg chg="mod">
          <ac:chgData name="Alfred Asterjadhi" userId="39de57b9-85c0-4fd1-aaac-8ca2b6560ad0" providerId="ADAL" clId="{E5A84010-E63B-432C-9BE1-C12FE21A1995}" dt="2021-11-09T18:05:38.437" v="605" actId="13926"/>
          <ac:spMkLst>
            <pc:docMk/>
            <pc:sldMk cId="2327388640" sldId="335"/>
            <ac:spMk id="2" creationId="{4B5F0D0E-8BB7-48AB-9160-728B8B3399A2}"/>
          </ac:spMkLst>
        </pc:spChg>
        <pc:spChg chg="mod">
          <ac:chgData name="Alfred Asterjadhi" userId="39de57b9-85c0-4fd1-aaac-8ca2b6560ad0" providerId="ADAL" clId="{E5A84010-E63B-432C-9BE1-C12FE21A1995}" dt="2021-11-09T19:10:40.862" v="628" actId="207"/>
          <ac:spMkLst>
            <pc:docMk/>
            <pc:sldMk cId="2327388640" sldId="335"/>
            <ac:spMk id="3" creationId="{DFB0BA47-D7B6-4F95-932E-A7AA615BC440}"/>
          </ac:spMkLst>
        </pc:spChg>
        <pc:graphicFrameChg chg="add del mod">
          <ac:chgData name="Alfred Asterjadhi" userId="39de57b9-85c0-4fd1-aaac-8ca2b6560ad0" providerId="ADAL" clId="{E5A84010-E63B-432C-9BE1-C12FE21A1995}" dt="2021-11-04T23:04:35.058" v="23"/>
          <ac:graphicFrameMkLst>
            <pc:docMk/>
            <pc:sldMk cId="2327388640" sldId="335"/>
            <ac:graphicFrameMk id="7" creationId="{001FC9B3-E89B-4B97-9E5F-CDD22A11B35D}"/>
          </ac:graphicFrameMkLst>
        </pc:graphicFrameChg>
        <pc:graphicFrameChg chg="add del mod">
          <ac:chgData name="Alfred Asterjadhi" userId="39de57b9-85c0-4fd1-aaac-8ca2b6560ad0" providerId="ADAL" clId="{E5A84010-E63B-432C-9BE1-C12FE21A1995}" dt="2021-11-05T16:06:21.594" v="290"/>
          <ac:graphicFrameMkLst>
            <pc:docMk/>
            <pc:sldMk cId="2327388640" sldId="335"/>
            <ac:graphicFrameMk id="7" creationId="{425611A2-2854-4248-B02C-597E2D344F63}"/>
          </ac:graphicFrameMkLst>
        </pc:graphicFrameChg>
        <pc:graphicFrameChg chg="add del mod">
          <ac:chgData name="Alfred Asterjadhi" userId="39de57b9-85c0-4fd1-aaac-8ca2b6560ad0" providerId="ADAL" clId="{E5A84010-E63B-432C-9BE1-C12FE21A1995}" dt="2021-11-05T16:11:52.623" v="309"/>
          <ac:graphicFrameMkLst>
            <pc:docMk/>
            <pc:sldMk cId="2327388640" sldId="335"/>
            <ac:graphicFrameMk id="8" creationId="{8301895A-70BA-4787-A89D-FDF231E25E67}"/>
          </ac:graphicFrameMkLst>
        </pc:graphicFrameChg>
        <pc:graphicFrameChg chg="add del mod">
          <ac:chgData name="Alfred Asterjadhi" userId="39de57b9-85c0-4fd1-aaac-8ca2b6560ad0" providerId="ADAL" clId="{E5A84010-E63B-432C-9BE1-C12FE21A1995}" dt="2021-11-04T23:04:38.548" v="25"/>
          <ac:graphicFrameMkLst>
            <pc:docMk/>
            <pc:sldMk cId="2327388640" sldId="335"/>
            <ac:graphicFrameMk id="8" creationId="{CF06FD43-4636-4F57-9731-1BAEC80064B2}"/>
          </ac:graphicFrameMkLst>
        </pc:graphicFrameChg>
        <pc:graphicFrameChg chg="add del mod">
          <ac:chgData name="Alfred Asterjadhi" userId="39de57b9-85c0-4fd1-aaac-8ca2b6560ad0" providerId="ADAL" clId="{E5A84010-E63B-432C-9BE1-C12FE21A1995}" dt="2021-11-04T23:06:12.936" v="34"/>
          <ac:graphicFrameMkLst>
            <pc:docMk/>
            <pc:sldMk cId="2327388640" sldId="335"/>
            <ac:graphicFrameMk id="9" creationId="{ECD983FA-04A1-4E4C-9494-A609BBDF4D80}"/>
          </ac:graphicFrameMkLst>
        </pc:graphicFrameChg>
        <pc:graphicFrameChg chg="add del mod">
          <ac:chgData name="Alfred Asterjadhi" userId="39de57b9-85c0-4fd1-aaac-8ca2b6560ad0" providerId="ADAL" clId="{E5A84010-E63B-432C-9BE1-C12FE21A1995}" dt="2021-11-04T23:06:51.696" v="37"/>
          <ac:graphicFrameMkLst>
            <pc:docMk/>
            <pc:sldMk cId="2327388640" sldId="335"/>
            <ac:graphicFrameMk id="10" creationId="{A89B17D4-31C8-4601-A091-91AF9DDE8ABB}"/>
          </ac:graphicFrameMkLst>
        </pc:graphicFrameChg>
        <pc:graphicFrameChg chg="add del mod">
          <ac:chgData name="Alfred Asterjadhi" userId="39de57b9-85c0-4fd1-aaac-8ca2b6560ad0" providerId="ADAL" clId="{E5A84010-E63B-432C-9BE1-C12FE21A1995}" dt="2021-11-04T23:10:16.369" v="125"/>
          <ac:graphicFrameMkLst>
            <pc:docMk/>
            <pc:sldMk cId="2327388640" sldId="335"/>
            <ac:graphicFrameMk id="11" creationId="{1330744C-49D2-4B48-A7E9-00D50C062B3E}"/>
          </ac:graphicFrameMkLst>
        </pc:graphicFrameChg>
      </pc:sldChg>
      <pc:sldChg chg="addSp delSp modSp mod">
        <pc:chgData name="Alfred Asterjadhi" userId="39de57b9-85c0-4fd1-aaac-8ca2b6560ad0" providerId="ADAL" clId="{E5A84010-E63B-432C-9BE1-C12FE21A1995}" dt="2021-11-09T22:16:10.441" v="832" actId="6549"/>
        <pc:sldMkLst>
          <pc:docMk/>
          <pc:sldMk cId="3857707522" sldId="336"/>
        </pc:sldMkLst>
        <pc:spChg chg="mod">
          <ac:chgData name="Alfred Asterjadhi" userId="39de57b9-85c0-4fd1-aaac-8ca2b6560ad0" providerId="ADAL" clId="{E5A84010-E63B-432C-9BE1-C12FE21A1995}" dt="2021-11-04T23:16:10.451" v="213" actId="13926"/>
          <ac:spMkLst>
            <pc:docMk/>
            <pc:sldMk cId="3857707522" sldId="336"/>
            <ac:spMk id="2" creationId="{BB257C45-33B6-4575-BFD1-635C7A68B736}"/>
          </ac:spMkLst>
        </pc:spChg>
        <pc:spChg chg="mod">
          <ac:chgData name="Alfred Asterjadhi" userId="39de57b9-85c0-4fd1-aaac-8ca2b6560ad0" providerId="ADAL" clId="{E5A84010-E63B-432C-9BE1-C12FE21A1995}" dt="2021-11-09T22:16:10.441" v="832" actId="6549"/>
          <ac:spMkLst>
            <pc:docMk/>
            <pc:sldMk cId="3857707522" sldId="336"/>
            <ac:spMk id="3" creationId="{5F2B61AD-90EC-4D19-B28B-7FC2B47F9A7B}"/>
          </ac:spMkLst>
        </pc:spChg>
        <pc:graphicFrameChg chg="add del mod">
          <ac:chgData name="Alfred Asterjadhi" userId="39de57b9-85c0-4fd1-aaac-8ca2b6560ad0" providerId="ADAL" clId="{E5A84010-E63B-432C-9BE1-C12FE21A1995}" dt="2021-11-07T00:06:24.762" v="363"/>
          <ac:graphicFrameMkLst>
            <pc:docMk/>
            <pc:sldMk cId="3857707522" sldId="336"/>
            <ac:graphicFrameMk id="7" creationId="{0AA36BC3-B3DF-4445-815F-26918CD39361}"/>
          </ac:graphicFrameMkLst>
        </pc:graphicFrameChg>
        <pc:graphicFrameChg chg="add del mod">
          <ac:chgData name="Alfred Asterjadhi" userId="39de57b9-85c0-4fd1-aaac-8ca2b6560ad0" providerId="ADAL" clId="{E5A84010-E63B-432C-9BE1-C12FE21A1995}" dt="2021-11-08T21:06:22.294" v="465" actId="21"/>
          <ac:graphicFrameMkLst>
            <pc:docMk/>
            <pc:sldMk cId="3857707522" sldId="336"/>
            <ac:graphicFrameMk id="7" creationId="{7505A9B4-6EA0-4E99-8B7E-178F101E0309}"/>
          </ac:graphicFrameMkLst>
        </pc:graphicFrameChg>
      </pc:sldChg>
      <pc:sldChg chg="addSp delSp modSp mod">
        <pc:chgData name="Alfred Asterjadhi" userId="39de57b9-85c0-4fd1-aaac-8ca2b6560ad0" providerId="ADAL" clId="{E5A84010-E63B-432C-9BE1-C12FE21A1995}" dt="2021-11-09T22:16:36.699" v="834" actId="13926"/>
        <pc:sldMkLst>
          <pc:docMk/>
          <pc:sldMk cId="758807830" sldId="337"/>
        </pc:sldMkLst>
        <pc:spChg chg="mod">
          <ac:chgData name="Alfred Asterjadhi" userId="39de57b9-85c0-4fd1-aaac-8ca2b6560ad0" providerId="ADAL" clId="{E5A84010-E63B-432C-9BE1-C12FE21A1995}" dt="2021-11-09T22:16:36.699" v="834" actId="13926"/>
          <ac:spMkLst>
            <pc:docMk/>
            <pc:sldMk cId="758807830" sldId="337"/>
            <ac:spMk id="2" creationId="{9920397D-90A0-4AC1-A4EF-8F96C4D04887}"/>
          </ac:spMkLst>
        </pc:spChg>
        <pc:spChg chg="mod">
          <ac:chgData name="Alfred Asterjadhi" userId="39de57b9-85c0-4fd1-aaac-8ca2b6560ad0" providerId="ADAL" clId="{E5A84010-E63B-432C-9BE1-C12FE21A1995}" dt="2021-11-09T22:14:33.975" v="804" actId="403"/>
          <ac:spMkLst>
            <pc:docMk/>
            <pc:sldMk cId="758807830" sldId="337"/>
            <ac:spMk id="3" creationId="{3E688F76-5448-4A89-90E8-057B393044A9}"/>
          </ac:spMkLst>
        </pc:spChg>
        <pc:graphicFrameChg chg="add del mod">
          <ac:chgData name="Alfred Asterjadhi" userId="39de57b9-85c0-4fd1-aaac-8ca2b6560ad0" providerId="ADAL" clId="{E5A84010-E63B-432C-9BE1-C12FE21A1995}" dt="2021-11-09T22:12:47.026" v="783"/>
          <ac:graphicFrameMkLst>
            <pc:docMk/>
            <pc:sldMk cId="758807830" sldId="337"/>
            <ac:graphicFrameMk id="7" creationId="{562A5748-5E78-417E-BEFA-B08D28F84C3A}"/>
          </ac:graphicFrameMkLst>
        </pc:graphicFrameChg>
      </pc:sldChg>
      <pc:sldChg chg="addSp delSp modSp mod">
        <pc:chgData name="Alfred Asterjadhi" userId="39de57b9-85c0-4fd1-aaac-8ca2b6560ad0" providerId="ADAL" clId="{E5A84010-E63B-432C-9BE1-C12FE21A1995}" dt="2021-11-09T22:16:40.109" v="835" actId="13926"/>
        <pc:sldMkLst>
          <pc:docMk/>
          <pc:sldMk cId="1452931425" sldId="338"/>
        </pc:sldMkLst>
        <pc:spChg chg="mod">
          <ac:chgData name="Alfred Asterjadhi" userId="39de57b9-85c0-4fd1-aaac-8ca2b6560ad0" providerId="ADAL" clId="{E5A84010-E63B-432C-9BE1-C12FE21A1995}" dt="2021-11-09T22:16:40.109" v="835" actId="13926"/>
          <ac:spMkLst>
            <pc:docMk/>
            <pc:sldMk cId="1452931425" sldId="338"/>
            <ac:spMk id="2" creationId="{F98B6CBA-CA1B-43DA-854E-008ACE1890FB}"/>
          </ac:spMkLst>
        </pc:spChg>
        <pc:spChg chg="mod">
          <ac:chgData name="Alfred Asterjadhi" userId="39de57b9-85c0-4fd1-aaac-8ca2b6560ad0" providerId="ADAL" clId="{E5A84010-E63B-432C-9BE1-C12FE21A1995}" dt="2021-11-09T22:15:16.188" v="814" actId="20577"/>
          <ac:spMkLst>
            <pc:docMk/>
            <pc:sldMk cId="1452931425" sldId="338"/>
            <ac:spMk id="3" creationId="{7A07C496-B89B-4C4A-AB05-4B77C714DCC4}"/>
          </ac:spMkLst>
        </pc:spChg>
        <pc:graphicFrameChg chg="add del mod">
          <ac:chgData name="Alfred Asterjadhi" userId="39de57b9-85c0-4fd1-aaac-8ca2b6560ad0" providerId="ADAL" clId="{E5A84010-E63B-432C-9BE1-C12FE21A1995}" dt="2021-11-09T19:11:49.233" v="643"/>
          <ac:graphicFrameMkLst>
            <pc:docMk/>
            <pc:sldMk cId="1452931425" sldId="338"/>
            <ac:graphicFrameMk id="7" creationId="{0F127FCF-419E-44F3-AA1E-2EA229B330FB}"/>
          </ac:graphicFrameMkLst>
        </pc:graphicFrameChg>
      </pc:sldChg>
      <pc:sldMasterChg chg="modSp mod">
        <pc:chgData name="Alfred Asterjadhi" userId="39de57b9-85c0-4fd1-aaac-8ca2b6560ad0" providerId="ADAL" clId="{E5A84010-E63B-432C-9BE1-C12FE21A1995}" dt="2021-11-09T22:19:44.572" v="837" actId="6549"/>
        <pc:sldMasterMkLst>
          <pc:docMk/>
          <pc:sldMasterMk cId="0" sldId="2147483648"/>
        </pc:sldMasterMkLst>
        <pc:spChg chg="mod">
          <ac:chgData name="Alfred Asterjadhi" userId="39de57b9-85c0-4fd1-aaac-8ca2b6560ad0" providerId="ADAL" clId="{E5A84010-E63B-432C-9BE1-C12FE21A1995}" dt="2021-11-09T22:19:44.572" v="837" actId="6549"/>
          <ac:spMkLst>
            <pc:docMk/>
            <pc:sldMasterMk cId="0" sldId="2147483648"/>
            <ac:spMk id="10" creationId="{00000000-0000-0000-0000-000000000000}"/>
          </ac:spMkLst>
        </pc:spChg>
      </pc:sldMasterChg>
    </pc:docChg>
  </pc:docChgLst>
  <pc:docChgLst>
    <pc:chgData name="Alfred Asterjadhi" userId="39de57b9-85c0-4fd1-aaac-8ca2b6560ad0" providerId="ADAL" clId="{98DF9B86-2659-4795-9A06-549B63164DF9}"/>
    <pc:docChg chg="undo redo custSel addSld delSld modSld sldOrd modMainMaster">
      <pc:chgData name="Alfred Asterjadhi" userId="39de57b9-85c0-4fd1-aaac-8ca2b6560ad0" providerId="ADAL" clId="{98DF9B86-2659-4795-9A06-549B63164DF9}" dt="2022-03-11T18:51:22.799" v="2510" actId="6549"/>
      <pc:docMkLst>
        <pc:docMk/>
      </pc:docMkLst>
      <pc:sldChg chg="modSp mod">
        <pc:chgData name="Alfred Asterjadhi" userId="39de57b9-85c0-4fd1-aaac-8ca2b6560ad0" providerId="ADAL" clId="{98DF9B86-2659-4795-9A06-549B63164DF9}" dt="2022-03-04T21:09:46.942" v="9" actId="20577"/>
        <pc:sldMkLst>
          <pc:docMk/>
          <pc:sldMk cId="0" sldId="256"/>
        </pc:sldMkLst>
        <pc:spChg chg="mod">
          <ac:chgData name="Alfred Asterjadhi" userId="39de57b9-85c0-4fd1-aaac-8ca2b6560ad0" providerId="ADAL" clId="{98DF9B86-2659-4795-9A06-549B63164DF9}" dt="2022-03-04T21:09:34.608" v="4" actId="20577"/>
          <ac:spMkLst>
            <pc:docMk/>
            <pc:sldMk cId="0" sldId="256"/>
            <ac:spMk id="3073" creationId="{00000000-0000-0000-0000-000000000000}"/>
          </ac:spMkLst>
        </pc:spChg>
        <pc:spChg chg="mod">
          <ac:chgData name="Alfred Asterjadhi" userId="39de57b9-85c0-4fd1-aaac-8ca2b6560ad0" providerId="ADAL" clId="{98DF9B86-2659-4795-9A06-549B63164DF9}" dt="2022-03-04T21:09:46.942" v="9" actId="20577"/>
          <ac:spMkLst>
            <pc:docMk/>
            <pc:sldMk cId="0" sldId="256"/>
            <ac:spMk id="3074" creationId="{00000000-0000-0000-0000-000000000000}"/>
          </ac:spMkLst>
        </pc:spChg>
      </pc:sldChg>
      <pc:sldChg chg="modSp mod">
        <pc:chgData name="Alfred Asterjadhi" userId="39de57b9-85c0-4fd1-aaac-8ca2b6560ad0" providerId="ADAL" clId="{98DF9B86-2659-4795-9A06-549B63164DF9}" dt="2022-03-04T21:10:39.183" v="22" actId="20577"/>
        <pc:sldMkLst>
          <pc:docMk/>
          <pc:sldMk cId="132832093" sldId="267"/>
        </pc:sldMkLst>
        <pc:spChg chg="mod">
          <ac:chgData name="Alfred Asterjadhi" userId="39de57b9-85c0-4fd1-aaac-8ca2b6560ad0" providerId="ADAL" clId="{98DF9B86-2659-4795-9A06-549B63164DF9}" dt="2022-03-04T21:10:39.183" v="22" actId="20577"/>
          <ac:spMkLst>
            <pc:docMk/>
            <pc:sldMk cId="132832093" sldId="267"/>
            <ac:spMk id="3" creationId="{00000000-0000-0000-0000-000000000000}"/>
          </ac:spMkLst>
        </pc:spChg>
      </pc:sldChg>
      <pc:sldChg chg="modSp mod">
        <pc:chgData name="Alfred Asterjadhi" userId="39de57b9-85c0-4fd1-aaac-8ca2b6560ad0" providerId="ADAL" clId="{98DF9B86-2659-4795-9A06-549B63164DF9}" dt="2022-03-04T22:54:06.181" v="584" actId="20577"/>
        <pc:sldMkLst>
          <pc:docMk/>
          <pc:sldMk cId="2243228416" sldId="299"/>
        </pc:sldMkLst>
        <pc:spChg chg="mod">
          <ac:chgData name="Alfred Asterjadhi" userId="39de57b9-85c0-4fd1-aaac-8ca2b6560ad0" providerId="ADAL" clId="{98DF9B86-2659-4795-9A06-549B63164DF9}" dt="2022-03-04T22:52:31.445" v="554" actId="14100"/>
          <ac:spMkLst>
            <pc:docMk/>
            <pc:sldMk cId="2243228416" sldId="299"/>
            <ac:spMk id="3" creationId="{3857177C-4F12-41D1-AB93-6925069E5DB9}"/>
          </ac:spMkLst>
        </pc:spChg>
        <pc:spChg chg="mod">
          <ac:chgData name="Alfred Asterjadhi" userId="39de57b9-85c0-4fd1-aaac-8ca2b6560ad0" providerId="ADAL" clId="{98DF9B86-2659-4795-9A06-549B63164DF9}" dt="2022-03-04T22:54:06.181" v="584" actId="20577"/>
          <ac:spMkLst>
            <pc:docMk/>
            <pc:sldMk cId="2243228416" sldId="299"/>
            <ac:spMk id="17" creationId="{442A1050-6527-4B2E-A943-E125D6B48B52}"/>
          </ac:spMkLst>
        </pc:spChg>
      </pc:sldChg>
      <pc:sldChg chg="modSp mod">
        <pc:chgData name="Alfred Asterjadhi" userId="39de57b9-85c0-4fd1-aaac-8ca2b6560ad0" providerId="ADAL" clId="{98DF9B86-2659-4795-9A06-549B63164DF9}" dt="2022-03-04T21:23:45.235" v="85" actId="20577"/>
        <pc:sldMkLst>
          <pc:docMk/>
          <pc:sldMk cId="1908471061" sldId="328"/>
        </pc:sldMkLst>
        <pc:spChg chg="mod">
          <ac:chgData name="Alfred Asterjadhi" userId="39de57b9-85c0-4fd1-aaac-8ca2b6560ad0" providerId="ADAL" clId="{98DF9B86-2659-4795-9A06-549B63164DF9}" dt="2022-03-04T21:23:45.235" v="85" actId="20577"/>
          <ac:spMkLst>
            <pc:docMk/>
            <pc:sldMk cId="1908471061" sldId="328"/>
            <ac:spMk id="3" creationId="{3EF9BE80-D462-4B64-8448-3B553445EDCF}"/>
          </ac:spMkLst>
        </pc:spChg>
      </pc:sldChg>
      <pc:sldChg chg="addSp delSp modSp mod">
        <pc:chgData name="Alfred Asterjadhi" userId="39de57b9-85c0-4fd1-aaac-8ca2b6560ad0" providerId="ADAL" clId="{98DF9B86-2659-4795-9A06-549B63164DF9}" dt="2022-03-08T16:10:46.060" v="1123" actId="207"/>
        <pc:sldMkLst>
          <pc:docMk/>
          <pc:sldMk cId="1706072776" sldId="334"/>
        </pc:sldMkLst>
        <pc:spChg chg="mod">
          <ac:chgData name="Alfred Asterjadhi" userId="39de57b9-85c0-4fd1-aaac-8ca2b6560ad0" providerId="ADAL" clId="{98DF9B86-2659-4795-9A06-549B63164DF9}" dt="2022-03-08T04:12:21.794" v="871" actId="13926"/>
          <ac:spMkLst>
            <pc:docMk/>
            <pc:sldMk cId="1706072776" sldId="334"/>
            <ac:spMk id="2" creationId="{B6840888-B1D3-4EE4-984D-AE2D4FD8C6BF}"/>
          </ac:spMkLst>
        </pc:spChg>
        <pc:spChg chg="mod">
          <ac:chgData name="Alfred Asterjadhi" userId="39de57b9-85c0-4fd1-aaac-8ca2b6560ad0" providerId="ADAL" clId="{98DF9B86-2659-4795-9A06-549B63164DF9}" dt="2022-03-08T16:10:46.060" v="1123" actId="207"/>
          <ac:spMkLst>
            <pc:docMk/>
            <pc:sldMk cId="1706072776" sldId="334"/>
            <ac:spMk id="3" creationId="{977FA593-1C2D-4B4C-B4B8-9841BC70A2D7}"/>
          </ac:spMkLst>
        </pc:spChg>
        <pc:graphicFrameChg chg="add del mod">
          <ac:chgData name="Alfred Asterjadhi" userId="39de57b9-85c0-4fd1-aaac-8ca2b6560ad0" providerId="ADAL" clId="{98DF9B86-2659-4795-9A06-549B63164DF9}" dt="2022-03-04T21:25:57.785" v="129"/>
          <ac:graphicFrameMkLst>
            <pc:docMk/>
            <pc:sldMk cId="1706072776" sldId="334"/>
            <ac:graphicFrameMk id="7" creationId="{AA327D61-CF78-4C5E-9322-F9BFFE8FB4BC}"/>
          </ac:graphicFrameMkLst>
        </pc:graphicFrameChg>
      </pc:sldChg>
      <pc:sldChg chg="addSp delSp modSp mod">
        <pc:chgData name="Alfred Asterjadhi" userId="39de57b9-85c0-4fd1-aaac-8ca2b6560ad0" providerId="ADAL" clId="{98DF9B86-2659-4795-9A06-549B63164DF9}" dt="2022-03-08T15:53:10.656" v="1066" actId="20577"/>
        <pc:sldMkLst>
          <pc:docMk/>
          <pc:sldMk cId="2327388640" sldId="335"/>
        </pc:sldMkLst>
        <pc:spChg chg="mod">
          <ac:chgData name="Alfred Asterjadhi" userId="39de57b9-85c0-4fd1-aaac-8ca2b6560ad0" providerId="ADAL" clId="{98DF9B86-2659-4795-9A06-549B63164DF9}" dt="2022-03-08T04:12:25.599" v="872" actId="13926"/>
          <ac:spMkLst>
            <pc:docMk/>
            <pc:sldMk cId="2327388640" sldId="335"/>
            <ac:spMk id="2" creationId="{4B5F0D0E-8BB7-48AB-9160-728B8B3399A2}"/>
          </ac:spMkLst>
        </pc:spChg>
        <pc:spChg chg="mod">
          <ac:chgData name="Alfred Asterjadhi" userId="39de57b9-85c0-4fd1-aaac-8ca2b6560ad0" providerId="ADAL" clId="{98DF9B86-2659-4795-9A06-549B63164DF9}" dt="2022-03-08T15:53:10.656" v="1066" actId="20577"/>
          <ac:spMkLst>
            <pc:docMk/>
            <pc:sldMk cId="2327388640" sldId="335"/>
            <ac:spMk id="3" creationId="{DFB0BA47-D7B6-4F95-932E-A7AA615BC440}"/>
          </ac:spMkLst>
        </pc:spChg>
        <pc:graphicFrameChg chg="add del mod">
          <ac:chgData name="Alfred Asterjadhi" userId="39de57b9-85c0-4fd1-aaac-8ca2b6560ad0" providerId="ADAL" clId="{98DF9B86-2659-4795-9A06-549B63164DF9}" dt="2022-03-04T21:34:28.666" v="234"/>
          <ac:graphicFrameMkLst>
            <pc:docMk/>
            <pc:sldMk cId="2327388640" sldId="335"/>
            <ac:graphicFrameMk id="7" creationId="{E5CB7C68-2FD2-45A6-9F5F-2C175FA2CD36}"/>
          </ac:graphicFrameMkLst>
        </pc:graphicFrameChg>
        <pc:graphicFrameChg chg="add del mod">
          <ac:chgData name="Alfred Asterjadhi" userId="39de57b9-85c0-4fd1-aaac-8ca2b6560ad0" providerId="ADAL" clId="{98DF9B86-2659-4795-9A06-549B63164DF9}" dt="2022-03-04T21:41:16.875" v="275"/>
          <ac:graphicFrameMkLst>
            <pc:docMk/>
            <pc:sldMk cId="2327388640" sldId="335"/>
            <ac:graphicFrameMk id="8" creationId="{BCBE2171-DB31-42F3-A978-68E1CE43F204}"/>
          </ac:graphicFrameMkLst>
        </pc:graphicFrameChg>
      </pc:sldChg>
      <pc:sldChg chg="addSp delSp modSp mod ord">
        <pc:chgData name="Alfred Asterjadhi" userId="39de57b9-85c0-4fd1-aaac-8ca2b6560ad0" providerId="ADAL" clId="{98DF9B86-2659-4795-9A06-549B63164DF9}" dt="2022-03-09T16:05:33.634" v="1328" actId="20577"/>
        <pc:sldMkLst>
          <pc:docMk/>
          <pc:sldMk cId="3857707522" sldId="336"/>
        </pc:sldMkLst>
        <pc:spChg chg="mod">
          <ac:chgData name="Alfred Asterjadhi" userId="39de57b9-85c0-4fd1-aaac-8ca2b6560ad0" providerId="ADAL" clId="{98DF9B86-2659-4795-9A06-549B63164DF9}" dt="2022-03-09T16:05:28.307" v="1327" actId="13926"/>
          <ac:spMkLst>
            <pc:docMk/>
            <pc:sldMk cId="3857707522" sldId="336"/>
            <ac:spMk id="2" creationId="{BB257C45-33B6-4575-BFD1-635C7A68B736}"/>
          </ac:spMkLst>
        </pc:spChg>
        <pc:spChg chg="mod">
          <ac:chgData name="Alfred Asterjadhi" userId="39de57b9-85c0-4fd1-aaac-8ca2b6560ad0" providerId="ADAL" clId="{98DF9B86-2659-4795-9A06-549B63164DF9}" dt="2022-03-09T16:05:33.634" v="1328" actId="20577"/>
          <ac:spMkLst>
            <pc:docMk/>
            <pc:sldMk cId="3857707522" sldId="336"/>
            <ac:spMk id="3" creationId="{5F2B61AD-90EC-4D19-B28B-7FC2B47F9A7B}"/>
          </ac:spMkLst>
        </pc:spChg>
        <pc:graphicFrameChg chg="add del mod">
          <ac:chgData name="Alfred Asterjadhi" userId="39de57b9-85c0-4fd1-aaac-8ca2b6560ad0" providerId="ADAL" clId="{98DF9B86-2659-4795-9A06-549B63164DF9}" dt="2022-03-08T15:28:58.957" v="875"/>
          <ac:graphicFrameMkLst>
            <pc:docMk/>
            <pc:sldMk cId="3857707522" sldId="336"/>
            <ac:graphicFrameMk id="7" creationId="{4A24E158-491E-46A4-899E-A5A794502BE7}"/>
          </ac:graphicFrameMkLst>
        </pc:graphicFrameChg>
        <pc:graphicFrameChg chg="add del mod">
          <ac:chgData name="Alfred Asterjadhi" userId="39de57b9-85c0-4fd1-aaac-8ca2b6560ad0" providerId="ADAL" clId="{98DF9B86-2659-4795-9A06-549B63164DF9}" dt="2022-03-04T22:31:24.596" v="518"/>
          <ac:graphicFrameMkLst>
            <pc:docMk/>
            <pc:sldMk cId="3857707522" sldId="336"/>
            <ac:graphicFrameMk id="7" creationId="{71F4153C-61A7-48FA-B7E1-E4FACA818B75}"/>
          </ac:graphicFrameMkLst>
        </pc:graphicFrameChg>
        <pc:graphicFrameChg chg="add del mod">
          <ac:chgData name="Alfred Asterjadhi" userId="39de57b9-85c0-4fd1-aaac-8ca2b6560ad0" providerId="ADAL" clId="{98DF9B86-2659-4795-9A06-549B63164DF9}" dt="2022-03-07T22:07:00.243" v="688"/>
          <ac:graphicFrameMkLst>
            <pc:docMk/>
            <pc:sldMk cId="3857707522" sldId="336"/>
            <ac:graphicFrameMk id="7" creationId="{B9FEA1CB-EC21-4671-B346-ED5F8FEE1A96}"/>
          </ac:graphicFrameMkLst>
        </pc:graphicFrameChg>
      </pc:sldChg>
      <pc:sldChg chg="modSp mod">
        <pc:chgData name="Alfred Asterjadhi" userId="39de57b9-85c0-4fd1-aaac-8ca2b6560ad0" providerId="ADAL" clId="{98DF9B86-2659-4795-9A06-549B63164DF9}" dt="2022-03-10T16:48:44.994" v="1671" actId="207"/>
        <pc:sldMkLst>
          <pc:docMk/>
          <pc:sldMk cId="758807830" sldId="337"/>
        </pc:sldMkLst>
        <pc:spChg chg="mod">
          <ac:chgData name="Alfred Asterjadhi" userId="39de57b9-85c0-4fd1-aaac-8ca2b6560ad0" providerId="ADAL" clId="{98DF9B86-2659-4795-9A06-549B63164DF9}" dt="2022-03-10T15:09:27.605" v="1545" actId="13926"/>
          <ac:spMkLst>
            <pc:docMk/>
            <pc:sldMk cId="758807830" sldId="337"/>
            <ac:spMk id="2" creationId="{9920397D-90A0-4AC1-A4EF-8F96C4D04887}"/>
          </ac:spMkLst>
        </pc:spChg>
        <pc:spChg chg="mod">
          <ac:chgData name="Alfred Asterjadhi" userId="39de57b9-85c0-4fd1-aaac-8ca2b6560ad0" providerId="ADAL" clId="{98DF9B86-2659-4795-9A06-549B63164DF9}" dt="2022-03-10T16:48:44.994" v="1671" actId="207"/>
          <ac:spMkLst>
            <pc:docMk/>
            <pc:sldMk cId="758807830" sldId="337"/>
            <ac:spMk id="3" creationId="{3E688F76-5448-4A89-90E8-057B393044A9}"/>
          </ac:spMkLst>
        </pc:spChg>
        <pc:spChg chg="mod">
          <ac:chgData name="Alfred Asterjadhi" userId="39de57b9-85c0-4fd1-aaac-8ca2b6560ad0" providerId="ADAL" clId="{98DF9B86-2659-4795-9A06-549B63164DF9}" dt="2022-03-04T21:55:47.597" v="364"/>
          <ac:spMkLst>
            <pc:docMk/>
            <pc:sldMk cId="758807830" sldId="337"/>
            <ac:spMk id="6" creationId="{471B65DA-AE88-410F-854B-3CBD958262D8}"/>
          </ac:spMkLst>
        </pc:spChg>
      </pc:sldChg>
      <pc:sldChg chg="modSp mod">
        <pc:chgData name="Alfred Asterjadhi" userId="39de57b9-85c0-4fd1-aaac-8ca2b6560ad0" providerId="ADAL" clId="{98DF9B86-2659-4795-9A06-549B63164DF9}" dt="2022-03-10T16:15:50.227" v="1612" actId="207"/>
        <pc:sldMkLst>
          <pc:docMk/>
          <pc:sldMk cId="1452931425" sldId="338"/>
        </pc:sldMkLst>
        <pc:spChg chg="mod">
          <ac:chgData name="Alfred Asterjadhi" userId="39de57b9-85c0-4fd1-aaac-8ca2b6560ad0" providerId="ADAL" clId="{98DF9B86-2659-4795-9A06-549B63164DF9}" dt="2022-03-10T15:09:25.193" v="1544" actId="13926"/>
          <ac:spMkLst>
            <pc:docMk/>
            <pc:sldMk cId="1452931425" sldId="338"/>
            <ac:spMk id="2" creationId="{F98B6CBA-CA1B-43DA-854E-008ACE1890FB}"/>
          </ac:spMkLst>
        </pc:spChg>
        <pc:spChg chg="mod">
          <ac:chgData name="Alfred Asterjadhi" userId="39de57b9-85c0-4fd1-aaac-8ca2b6560ad0" providerId="ADAL" clId="{98DF9B86-2659-4795-9A06-549B63164DF9}" dt="2022-03-10T16:15:50.227" v="1612" actId="207"/>
          <ac:spMkLst>
            <pc:docMk/>
            <pc:sldMk cId="1452931425" sldId="338"/>
            <ac:spMk id="3" creationId="{7A07C496-B89B-4C4A-AB05-4B77C714DCC4}"/>
          </ac:spMkLst>
        </pc:spChg>
      </pc:sldChg>
      <pc:sldChg chg="addSp delSp modSp mod">
        <pc:chgData name="Alfred Asterjadhi" userId="39de57b9-85c0-4fd1-aaac-8ca2b6560ad0" providerId="ADAL" clId="{98DF9B86-2659-4795-9A06-549B63164DF9}" dt="2022-03-11T18:02:24.940" v="2507" actId="20577"/>
        <pc:sldMkLst>
          <pc:docMk/>
          <pc:sldMk cId="10406335" sldId="341"/>
        </pc:sldMkLst>
        <pc:spChg chg="mod">
          <ac:chgData name="Alfred Asterjadhi" userId="39de57b9-85c0-4fd1-aaac-8ca2b6560ad0" providerId="ADAL" clId="{98DF9B86-2659-4795-9A06-549B63164DF9}" dt="2022-03-11T01:51:25.070" v="2206" actId="13926"/>
          <ac:spMkLst>
            <pc:docMk/>
            <pc:sldMk cId="10406335" sldId="341"/>
            <ac:spMk id="2" creationId="{322E3CF1-F468-43B7-8674-214F8AB8A73A}"/>
          </ac:spMkLst>
        </pc:spChg>
        <pc:spChg chg="mod">
          <ac:chgData name="Alfred Asterjadhi" userId="39de57b9-85c0-4fd1-aaac-8ca2b6560ad0" providerId="ADAL" clId="{98DF9B86-2659-4795-9A06-549B63164DF9}" dt="2022-03-11T18:02:24.940" v="2507" actId="20577"/>
          <ac:spMkLst>
            <pc:docMk/>
            <pc:sldMk cId="10406335" sldId="341"/>
            <ac:spMk id="3" creationId="{29C5F753-2E2D-47AF-B06F-D5B90B98D693}"/>
          </ac:spMkLst>
        </pc:spChg>
        <pc:spChg chg="add del">
          <ac:chgData name="Alfred Asterjadhi" userId="39de57b9-85c0-4fd1-aaac-8ca2b6560ad0" providerId="ADAL" clId="{98DF9B86-2659-4795-9A06-549B63164DF9}" dt="2022-03-11T17:53:32.849" v="2281"/>
          <ac:spMkLst>
            <pc:docMk/>
            <pc:sldMk cId="10406335" sldId="341"/>
            <ac:spMk id="7" creationId="{671E5A01-2E48-4B94-8682-02C35D8FACE2}"/>
          </ac:spMkLst>
        </pc:spChg>
        <pc:spChg chg="add del">
          <ac:chgData name="Alfred Asterjadhi" userId="39de57b9-85c0-4fd1-aaac-8ca2b6560ad0" providerId="ADAL" clId="{98DF9B86-2659-4795-9A06-549B63164DF9}" dt="2022-03-10T18:18:47.056" v="1922"/>
          <ac:spMkLst>
            <pc:docMk/>
            <pc:sldMk cId="10406335" sldId="341"/>
            <ac:spMk id="7" creationId="{BE8FE2E9-E886-4EA2-A9D1-B1C71E913015}"/>
          </ac:spMkLst>
        </pc:spChg>
      </pc:sldChg>
      <pc:sldChg chg="addSp delSp modSp add mod">
        <pc:chgData name="Alfred Asterjadhi" userId="39de57b9-85c0-4fd1-aaac-8ca2b6560ad0" providerId="ADAL" clId="{98DF9B86-2659-4795-9A06-549B63164DF9}" dt="2022-03-10T03:34:25.771" v="1367" actId="207"/>
        <pc:sldMkLst>
          <pc:docMk/>
          <pc:sldMk cId="4156835973" sldId="342"/>
        </pc:sldMkLst>
        <pc:spChg chg="mod">
          <ac:chgData name="Alfred Asterjadhi" userId="39de57b9-85c0-4fd1-aaac-8ca2b6560ad0" providerId="ADAL" clId="{98DF9B86-2659-4795-9A06-549B63164DF9}" dt="2022-03-10T03:34:11.150" v="1364" actId="13926"/>
          <ac:spMkLst>
            <pc:docMk/>
            <pc:sldMk cId="4156835973" sldId="342"/>
            <ac:spMk id="2" creationId="{B6840888-B1D3-4EE4-984D-AE2D4FD8C6BF}"/>
          </ac:spMkLst>
        </pc:spChg>
        <pc:spChg chg="mod">
          <ac:chgData name="Alfred Asterjadhi" userId="39de57b9-85c0-4fd1-aaac-8ca2b6560ad0" providerId="ADAL" clId="{98DF9B86-2659-4795-9A06-549B63164DF9}" dt="2022-03-10T03:34:25.771" v="1367" actId="207"/>
          <ac:spMkLst>
            <pc:docMk/>
            <pc:sldMk cId="4156835973" sldId="342"/>
            <ac:spMk id="3" creationId="{977FA593-1C2D-4B4C-B4B8-9841BC70A2D7}"/>
          </ac:spMkLst>
        </pc:spChg>
        <pc:graphicFrameChg chg="add del mod">
          <ac:chgData name="Alfred Asterjadhi" userId="39de57b9-85c0-4fd1-aaac-8ca2b6560ad0" providerId="ADAL" clId="{98DF9B86-2659-4795-9A06-549B63164DF9}" dt="2022-03-04T21:28:25.250" v="167"/>
          <ac:graphicFrameMkLst>
            <pc:docMk/>
            <pc:sldMk cId="4156835973" sldId="342"/>
            <ac:graphicFrameMk id="7" creationId="{AEC728D2-9A0B-484B-9214-06F76E1441B7}"/>
          </ac:graphicFrameMkLst>
        </pc:graphicFrameChg>
      </pc:sldChg>
      <pc:sldChg chg="modSp add mod">
        <pc:chgData name="Alfred Asterjadhi" userId="39de57b9-85c0-4fd1-aaac-8ca2b6560ad0" providerId="ADAL" clId="{98DF9B86-2659-4795-9A06-549B63164DF9}" dt="2022-03-10T03:38:15.304" v="1450" actId="207"/>
        <pc:sldMkLst>
          <pc:docMk/>
          <pc:sldMk cId="3688839590" sldId="343"/>
        </pc:sldMkLst>
        <pc:spChg chg="mod">
          <ac:chgData name="Alfred Asterjadhi" userId="39de57b9-85c0-4fd1-aaac-8ca2b6560ad0" providerId="ADAL" clId="{98DF9B86-2659-4795-9A06-549B63164DF9}" dt="2022-03-10T03:34:08.008" v="1363" actId="13926"/>
          <ac:spMkLst>
            <pc:docMk/>
            <pc:sldMk cId="3688839590" sldId="343"/>
            <ac:spMk id="2" creationId="{4B5F0D0E-8BB7-48AB-9160-728B8B3399A2}"/>
          </ac:spMkLst>
        </pc:spChg>
        <pc:spChg chg="mod">
          <ac:chgData name="Alfred Asterjadhi" userId="39de57b9-85c0-4fd1-aaac-8ca2b6560ad0" providerId="ADAL" clId="{98DF9B86-2659-4795-9A06-549B63164DF9}" dt="2022-03-10T03:38:15.304" v="1450" actId="207"/>
          <ac:spMkLst>
            <pc:docMk/>
            <pc:sldMk cId="3688839590" sldId="343"/>
            <ac:spMk id="3" creationId="{DFB0BA47-D7B6-4F95-932E-A7AA615BC440}"/>
          </ac:spMkLst>
        </pc:spChg>
      </pc:sldChg>
      <pc:sldChg chg="modSp add del mod">
        <pc:chgData name="Alfred Asterjadhi" userId="39de57b9-85c0-4fd1-aaac-8ca2b6560ad0" providerId="ADAL" clId="{98DF9B86-2659-4795-9A06-549B63164DF9}" dt="2022-03-04T22:54:51.233" v="597" actId="2696"/>
        <pc:sldMkLst>
          <pc:docMk/>
          <pc:sldMk cId="756467087" sldId="344"/>
        </pc:sldMkLst>
        <pc:spChg chg="mod">
          <ac:chgData name="Alfred Asterjadhi" userId="39de57b9-85c0-4fd1-aaac-8ca2b6560ad0" providerId="ADAL" clId="{98DF9B86-2659-4795-9A06-549B63164DF9}" dt="2022-03-04T21:55:24.045" v="359" actId="13926"/>
          <ac:spMkLst>
            <pc:docMk/>
            <pc:sldMk cId="756467087" sldId="344"/>
            <ac:spMk id="2" creationId="{B6840888-B1D3-4EE4-984D-AE2D4FD8C6BF}"/>
          </ac:spMkLst>
        </pc:spChg>
      </pc:sldChg>
      <pc:sldChg chg="modSp add mod">
        <pc:chgData name="Alfred Asterjadhi" userId="39de57b9-85c0-4fd1-aaac-8ca2b6560ad0" providerId="ADAL" clId="{98DF9B86-2659-4795-9A06-549B63164DF9}" dt="2022-03-11T16:25:26.779" v="2219" actId="207"/>
        <pc:sldMkLst>
          <pc:docMk/>
          <pc:sldMk cId="2685357060" sldId="344"/>
        </pc:sldMkLst>
        <pc:spChg chg="mod">
          <ac:chgData name="Alfred Asterjadhi" userId="39de57b9-85c0-4fd1-aaac-8ca2b6560ad0" providerId="ADAL" clId="{98DF9B86-2659-4795-9A06-549B63164DF9}" dt="2022-03-11T01:51:20.875" v="2205" actId="13926"/>
          <ac:spMkLst>
            <pc:docMk/>
            <pc:sldMk cId="2685357060" sldId="344"/>
            <ac:spMk id="2" creationId="{B6840888-B1D3-4EE4-984D-AE2D4FD8C6BF}"/>
          </ac:spMkLst>
        </pc:spChg>
        <pc:spChg chg="mod">
          <ac:chgData name="Alfred Asterjadhi" userId="39de57b9-85c0-4fd1-aaac-8ca2b6560ad0" providerId="ADAL" clId="{98DF9B86-2659-4795-9A06-549B63164DF9}" dt="2022-03-11T16:25:26.779" v="2219" actId="207"/>
          <ac:spMkLst>
            <pc:docMk/>
            <pc:sldMk cId="2685357060" sldId="344"/>
            <ac:spMk id="3" creationId="{977FA593-1C2D-4B4C-B4B8-9841BC70A2D7}"/>
          </ac:spMkLst>
        </pc:spChg>
      </pc:sldChg>
      <pc:sldChg chg="modSp add del mod">
        <pc:chgData name="Alfred Asterjadhi" userId="39de57b9-85c0-4fd1-aaac-8ca2b6560ad0" providerId="ADAL" clId="{98DF9B86-2659-4795-9A06-549B63164DF9}" dt="2022-03-04T22:54:51.233" v="597" actId="2696"/>
        <pc:sldMkLst>
          <pc:docMk/>
          <pc:sldMk cId="2780151657" sldId="345"/>
        </pc:sldMkLst>
        <pc:spChg chg="mod">
          <ac:chgData name="Alfred Asterjadhi" userId="39de57b9-85c0-4fd1-aaac-8ca2b6560ad0" providerId="ADAL" clId="{98DF9B86-2659-4795-9A06-549B63164DF9}" dt="2022-03-04T21:55:27.046" v="360" actId="13926"/>
          <ac:spMkLst>
            <pc:docMk/>
            <pc:sldMk cId="2780151657" sldId="345"/>
            <ac:spMk id="2" creationId="{4B5F0D0E-8BB7-48AB-9160-728B8B3399A2}"/>
          </ac:spMkLst>
        </pc:spChg>
      </pc:sldChg>
      <pc:sldChg chg="modSp add mod">
        <pc:chgData name="Alfred Asterjadhi" userId="39de57b9-85c0-4fd1-aaac-8ca2b6560ad0" providerId="ADAL" clId="{98DF9B86-2659-4795-9A06-549B63164DF9}" dt="2022-03-11T01:51:17.274" v="2204" actId="13926"/>
        <pc:sldMkLst>
          <pc:docMk/>
          <pc:sldMk cId="3061888515" sldId="345"/>
        </pc:sldMkLst>
        <pc:spChg chg="mod">
          <ac:chgData name="Alfred Asterjadhi" userId="39de57b9-85c0-4fd1-aaac-8ca2b6560ad0" providerId="ADAL" clId="{98DF9B86-2659-4795-9A06-549B63164DF9}" dt="2022-03-11T01:51:17.274" v="2204" actId="13926"/>
          <ac:spMkLst>
            <pc:docMk/>
            <pc:sldMk cId="3061888515" sldId="345"/>
            <ac:spMk id="2" creationId="{4B5F0D0E-8BB7-48AB-9160-728B8B3399A2}"/>
          </ac:spMkLst>
        </pc:spChg>
        <pc:spChg chg="mod">
          <ac:chgData name="Alfred Asterjadhi" userId="39de57b9-85c0-4fd1-aaac-8ca2b6560ad0" providerId="ADAL" clId="{98DF9B86-2659-4795-9A06-549B63164DF9}" dt="2022-03-11T01:51:11.660" v="2203" actId="207"/>
          <ac:spMkLst>
            <pc:docMk/>
            <pc:sldMk cId="3061888515" sldId="345"/>
            <ac:spMk id="3" creationId="{DFB0BA47-D7B6-4F95-932E-A7AA615BC440}"/>
          </ac:spMkLst>
        </pc:spChg>
      </pc:sldChg>
      <pc:sldMasterChg chg="modSp mod">
        <pc:chgData name="Alfred Asterjadhi" userId="39de57b9-85c0-4fd1-aaac-8ca2b6560ad0" providerId="ADAL" clId="{98DF9B86-2659-4795-9A06-549B63164DF9}" dt="2022-03-11T18:51:22.799" v="2510" actId="6549"/>
        <pc:sldMasterMkLst>
          <pc:docMk/>
          <pc:sldMasterMk cId="0" sldId="2147483648"/>
        </pc:sldMasterMkLst>
        <pc:spChg chg="mod">
          <ac:chgData name="Alfred Asterjadhi" userId="39de57b9-85c0-4fd1-aaac-8ca2b6560ad0" providerId="ADAL" clId="{98DF9B86-2659-4795-9A06-549B63164DF9}" dt="2022-03-11T18:51:22.799" v="2510" actId="6549"/>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22CD4EF-417E-4B6E-9D38-F386018525A9}"/>
    <pc:docChg chg="undo redo custSel addSld delSld modSld modMainMaster">
      <pc:chgData name="Alfred Asterjadhi" userId="39de57b9-85c0-4fd1-aaac-8ca2b6560ad0" providerId="ADAL" clId="{E22CD4EF-417E-4B6E-9D38-F386018525A9}" dt="2022-05-10T17:48:57.798" v="1921" actId="13926"/>
      <pc:docMkLst>
        <pc:docMk/>
      </pc:docMkLst>
      <pc:sldChg chg="modSp mod">
        <pc:chgData name="Alfred Asterjadhi" userId="39de57b9-85c0-4fd1-aaac-8ca2b6560ad0" providerId="ADAL" clId="{E22CD4EF-417E-4B6E-9D38-F386018525A9}" dt="2022-05-10T15:26:08.965" v="1702" actId="20577"/>
        <pc:sldMkLst>
          <pc:docMk/>
          <pc:sldMk cId="0" sldId="257"/>
        </pc:sldMkLst>
        <pc:spChg chg="mod">
          <ac:chgData name="Alfred Asterjadhi" userId="39de57b9-85c0-4fd1-aaac-8ca2b6560ad0" providerId="ADAL" clId="{E22CD4EF-417E-4B6E-9D38-F386018525A9}" dt="2022-05-10T15:26:08.965" v="1702" actId="20577"/>
          <ac:spMkLst>
            <pc:docMk/>
            <pc:sldMk cId="0" sldId="257"/>
            <ac:spMk id="4098" creationId="{00000000-0000-0000-0000-000000000000}"/>
          </ac:spMkLst>
        </pc:spChg>
      </pc:sldChg>
      <pc:sldChg chg="modSp mod">
        <pc:chgData name="Alfred Asterjadhi" userId="39de57b9-85c0-4fd1-aaac-8ca2b6560ad0" providerId="ADAL" clId="{E22CD4EF-417E-4B6E-9D38-F386018525A9}" dt="2022-05-09T13:17:24.328" v="771" actId="20577"/>
        <pc:sldMkLst>
          <pc:docMk/>
          <pc:sldMk cId="132832093" sldId="267"/>
        </pc:sldMkLst>
        <pc:spChg chg="mod">
          <ac:chgData name="Alfred Asterjadhi" userId="39de57b9-85c0-4fd1-aaac-8ca2b6560ad0" providerId="ADAL" clId="{E22CD4EF-417E-4B6E-9D38-F386018525A9}" dt="2022-05-09T13:17:24.328" v="771" actId="20577"/>
          <ac:spMkLst>
            <pc:docMk/>
            <pc:sldMk cId="132832093" sldId="267"/>
            <ac:spMk id="3" creationId="{00000000-0000-0000-0000-000000000000}"/>
          </ac:spMkLst>
        </pc:spChg>
      </pc:sldChg>
      <pc:sldChg chg="modSp mod">
        <pc:chgData name="Alfred Asterjadhi" userId="39de57b9-85c0-4fd1-aaac-8ca2b6560ad0" providerId="ADAL" clId="{E22CD4EF-417E-4B6E-9D38-F386018525A9}" dt="2022-05-09T13:17:43.699" v="782" actId="20577"/>
        <pc:sldMkLst>
          <pc:docMk/>
          <pc:sldMk cId="2243228416" sldId="299"/>
        </pc:sldMkLst>
        <pc:spChg chg="mod">
          <ac:chgData name="Alfred Asterjadhi" userId="39de57b9-85c0-4fd1-aaac-8ca2b6560ad0" providerId="ADAL" clId="{E22CD4EF-417E-4B6E-9D38-F386018525A9}" dt="2022-05-09T13:17:33.906" v="776" actId="20577"/>
          <ac:spMkLst>
            <pc:docMk/>
            <pc:sldMk cId="2243228416" sldId="299"/>
            <ac:spMk id="3" creationId="{3857177C-4F12-41D1-AB93-6925069E5DB9}"/>
          </ac:spMkLst>
        </pc:spChg>
        <pc:spChg chg="mod">
          <ac:chgData name="Alfred Asterjadhi" userId="39de57b9-85c0-4fd1-aaac-8ca2b6560ad0" providerId="ADAL" clId="{E22CD4EF-417E-4B6E-9D38-F386018525A9}" dt="2022-05-09T13:17:43.699" v="782" actId="20577"/>
          <ac:spMkLst>
            <pc:docMk/>
            <pc:sldMk cId="2243228416" sldId="299"/>
            <ac:spMk id="17" creationId="{442A1050-6527-4B2E-A943-E125D6B48B52}"/>
          </ac:spMkLst>
        </pc:spChg>
      </pc:sldChg>
      <pc:sldChg chg="modSp mod">
        <pc:chgData name="Alfred Asterjadhi" userId="39de57b9-85c0-4fd1-aaac-8ca2b6560ad0" providerId="ADAL" clId="{E22CD4EF-417E-4B6E-9D38-F386018525A9}" dt="2022-05-09T13:16:15.504" v="760" actId="20577"/>
        <pc:sldMkLst>
          <pc:docMk/>
          <pc:sldMk cId="1908471061" sldId="328"/>
        </pc:sldMkLst>
        <pc:spChg chg="mod">
          <ac:chgData name="Alfred Asterjadhi" userId="39de57b9-85c0-4fd1-aaac-8ca2b6560ad0" providerId="ADAL" clId="{E22CD4EF-417E-4B6E-9D38-F386018525A9}" dt="2022-05-09T13:16:15.504" v="760" actId="20577"/>
          <ac:spMkLst>
            <pc:docMk/>
            <pc:sldMk cId="1908471061" sldId="328"/>
            <ac:spMk id="3" creationId="{3EF9BE80-D462-4B64-8448-3B553445EDCF}"/>
          </ac:spMkLst>
        </pc:spChg>
      </pc:sldChg>
      <pc:sldChg chg="modSp mod">
        <pc:chgData name="Alfred Asterjadhi" userId="39de57b9-85c0-4fd1-aaac-8ca2b6560ad0" providerId="ADAL" clId="{E22CD4EF-417E-4B6E-9D38-F386018525A9}" dt="2022-05-10T15:27:03.955" v="1714"/>
        <pc:sldMkLst>
          <pc:docMk/>
          <pc:sldMk cId="3843208451" sldId="333"/>
        </pc:sldMkLst>
        <pc:spChg chg="mod">
          <ac:chgData name="Alfred Asterjadhi" userId="39de57b9-85c0-4fd1-aaac-8ca2b6560ad0" providerId="ADAL" clId="{E22CD4EF-417E-4B6E-9D38-F386018525A9}" dt="2022-05-10T15:27:03.955" v="1714"/>
          <ac:spMkLst>
            <pc:docMk/>
            <pc:sldMk cId="3843208451" sldId="333"/>
            <ac:spMk id="3" creationId="{918D7AE7-F661-4AD4-9210-88B6E5699ED9}"/>
          </ac:spMkLst>
        </pc:spChg>
      </pc:sldChg>
      <pc:sldChg chg="addSp delSp modSp mod">
        <pc:chgData name="Alfred Asterjadhi" userId="39de57b9-85c0-4fd1-aaac-8ca2b6560ad0" providerId="ADAL" clId="{E22CD4EF-417E-4B6E-9D38-F386018525A9}" dt="2022-05-10T00:41:00.434" v="1316" actId="13926"/>
        <pc:sldMkLst>
          <pc:docMk/>
          <pc:sldMk cId="1706072776" sldId="334"/>
        </pc:sldMkLst>
        <pc:spChg chg="mod">
          <ac:chgData name="Alfred Asterjadhi" userId="39de57b9-85c0-4fd1-aaac-8ca2b6560ad0" providerId="ADAL" clId="{E22CD4EF-417E-4B6E-9D38-F386018525A9}" dt="2022-05-10T00:41:00.434" v="1316" actId="13926"/>
          <ac:spMkLst>
            <pc:docMk/>
            <pc:sldMk cId="1706072776" sldId="334"/>
            <ac:spMk id="2" creationId="{B6840888-B1D3-4EE4-984D-AE2D4FD8C6BF}"/>
          </ac:spMkLst>
        </pc:spChg>
        <pc:spChg chg="mod">
          <ac:chgData name="Alfred Asterjadhi" userId="39de57b9-85c0-4fd1-aaac-8ca2b6560ad0" providerId="ADAL" clId="{E22CD4EF-417E-4B6E-9D38-F386018525A9}" dt="2022-05-10T00:40:56.615" v="1315" actId="207"/>
          <ac:spMkLst>
            <pc:docMk/>
            <pc:sldMk cId="1706072776" sldId="334"/>
            <ac:spMk id="3" creationId="{977FA593-1C2D-4B4C-B4B8-9841BC70A2D7}"/>
          </ac:spMkLst>
        </pc:spChg>
        <pc:graphicFrameChg chg="add del mod">
          <ac:chgData name="Alfred Asterjadhi" userId="39de57b9-85c0-4fd1-aaac-8ca2b6560ad0" providerId="ADAL" clId="{E22CD4EF-417E-4B6E-9D38-F386018525A9}" dt="2022-05-05T23:55:27.313" v="498"/>
          <ac:graphicFrameMkLst>
            <pc:docMk/>
            <pc:sldMk cId="1706072776" sldId="334"/>
            <ac:graphicFrameMk id="7" creationId="{3CE4B3DA-C6A6-47F1-B473-8C643CFB76A4}"/>
          </ac:graphicFrameMkLst>
        </pc:graphicFrameChg>
      </pc:sldChg>
      <pc:sldChg chg="addSp delSp modSp mod">
        <pc:chgData name="Alfred Asterjadhi" userId="39de57b9-85c0-4fd1-aaac-8ca2b6560ad0" providerId="ADAL" clId="{E22CD4EF-417E-4B6E-9D38-F386018525A9}" dt="2022-05-10T01:05:32.128" v="1328" actId="207"/>
        <pc:sldMkLst>
          <pc:docMk/>
          <pc:sldMk cId="2327388640" sldId="335"/>
        </pc:sldMkLst>
        <pc:spChg chg="mod">
          <ac:chgData name="Alfred Asterjadhi" userId="39de57b9-85c0-4fd1-aaac-8ca2b6560ad0" providerId="ADAL" clId="{E22CD4EF-417E-4B6E-9D38-F386018525A9}" dt="2022-05-10T00:41:03.380" v="1317" actId="13926"/>
          <ac:spMkLst>
            <pc:docMk/>
            <pc:sldMk cId="2327388640" sldId="335"/>
            <ac:spMk id="2" creationId="{4B5F0D0E-8BB7-48AB-9160-728B8B3399A2}"/>
          </ac:spMkLst>
        </pc:spChg>
        <pc:spChg chg="mod">
          <ac:chgData name="Alfred Asterjadhi" userId="39de57b9-85c0-4fd1-aaac-8ca2b6560ad0" providerId="ADAL" clId="{E22CD4EF-417E-4B6E-9D38-F386018525A9}" dt="2022-05-10T01:05:32.128" v="1328" actId="207"/>
          <ac:spMkLst>
            <pc:docMk/>
            <pc:sldMk cId="2327388640" sldId="335"/>
            <ac:spMk id="3" creationId="{DFB0BA47-D7B6-4F95-932E-A7AA615BC440}"/>
          </ac:spMkLst>
        </pc:spChg>
        <pc:graphicFrameChg chg="add del mod">
          <ac:chgData name="Alfred Asterjadhi" userId="39de57b9-85c0-4fd1-aaac-8ca2b6560ad0" providerId="ADAL" clId="{E22CD4EF-417E-4B6E-9D38-F386018525A9}" dt="2022-05-09T13:28:05.483" v="838"/>
          <ac:graphicFrameMkLst>
            <pc:docMk/>
            <pc:sldMk cId="2327388640" sldId="335"/>
            <ac:graphicFrameMk id="7" creationId="{3B92AFCD-D50E-4759-98CA-E4EDC90A8C25}"/>
          </ac:graphicFrameMkLst>
        </pc:graphicFrameChg>
        <pc:graphicFrameChg chg="add del mod">
          <ac:chgData name="Alfred Asterjadhi" userId="39de57b9-85c0-4fd1-aaac-8ca2b6560ad0" providerId="ADAL" clId="{E22CD4EF-417E-4B6E-9D38-F386018525A9}" dt="2022-05-03T16:52:34.346" v="3"/>
          <ac:graphicFrameMkLst>
            <pc:docMk/>
            <pc:sldMk cId="2327388640" sldId="335"/>
            <ac:graphicFrameMk id="7" creationId="{B057DE88-C832-499B-BA14-764D3463FC65}"/>
          </ac:graphicFrameMkLst>
        </pc:graphicFrameChg>
        <pc:graphicFrameChg chg="add del mod">
          <ac:chgData name="Alfred Asterjadhi" userId="39de57b9-85c0-4fd1-aaac-8ca2b6560ad0" providerId="ADAL" clId="{E22CD4EF-417E-4B6E-9D38-F386018525A9}" dt="2022-05-03T16:52:38.260" v="5"/>
          <ac:graphicFrameMkLst>
            <pc:docMk/>
            <pc:sldMk cId="2327388640" sldId="335"/>
            <ac:graphicFrameMk id="8" creationId="{8A856D42-9C81-451F-8B11-FDB8BAE380B9}"/>
          </ac:graphicFrameMkLst>
        </pc:graphicFrameChg>
      </pc:sldChg>
      <pc:sldChg chg="addSp delSp modSp mod">
        <pc:chgData name="Alfred Asterjadhi" userId="39de57b9-85c0-4fd1-aaac-8ca2b6560ad0" providerId="ADAL" clId="{E22CD4EF-417E-4B6E-9D38-F386018525A9}" dt="2022-05-10T16:02:55.216" v="1890" actId="13926"/>
        <pc:sldMkLst>
          <pc:docMk/>
          <pc:sldMk cId="3857707522" sldId="336"/>
        </pc:sldMkLst>
        <pc:spChg chg="mod">
          <ac:chgData name="Alfred Asterjadhi" userId="39de57b9-85c0-4fd1-aaac-8ca2b6560ad0" providerId="ADAL" clId="{E22CD4EF-417E-4B6E-9D38-F386018525A9}" dt="2022-05-10T16:02:55.216" v="1890" actId="13926"/>
          <ac:spMkLst>
            <pc:docMk/>
            <pc:sldMk cId="3857707522" sldId="336"/>
            <ac:spMk id="2" creationId="{BB257C45-33B6-4575-BFD1-635C7A68B736}"/>
          </ac:spMkLst>
        </pc:spChg>
        <pc:spChg chg="mod">
          <ac:chgData name="Alfred Asterjadhi" userId="39de57b9-85c0-4fd1-aaac-8ca2b6560ad0" providerId="ADAL" clId="{E22CD4EF-417E-4B6E-9D38-F386018525A9}" dt="2022-05-10T15:38:44.108" v="1842" actId="20577"/>
          <ac:spMkLst>
            <pc:docMk/>
            <pc:sldMk cId="3857707522" sldId="336"/>
            <ac:spMk id="3" creationId="{5F2B61AD-90EC-4D19-B28B-7FC2B47F9A7B}"/>
          </ac:spMkLst>
        </pc:spChg>
        <pc:graphicFrameChg chg="add del mod">
          <ac:chgData name="Alfred Asterjadhi" userId="39de57b9-85c0-4fd1-aaac-8ca2b6560ad0" providerId="ADAL" clId="{E22CD4EF-417E-4B6E-9D38-F386018525A9}" dt="2022-05-06T18:22:39.468" v="634"/>
          <ac:graphicFrameMkLst>
            <pc:docMk/>
            <pc:sldMk cId="3857707522" sldId="336"/>
            <ac:graphicFrameMk id="7" creationId="{BA258363-419E-4CB3-ACAA-8E734B6B1D97}"/>
          </ac:graphicFrameMkLst>
        </pc:graphicFrameChg>
      </pc:sldChg>
      <pc:sldChg chg="modSp del mod">
        <pc:chgData name="Alfred Asterjadhi" userId="39de57b9-85c0-4fd1-aaac-8ca2b6560ad0" providerId="ADAL" clId="{E22CD4EF-417E-4B6E-9D38-F386018525A9}" dt="2022-05-09T13:21:36.437" v="788" actId="47"/>
        <pc:sldMkLst>
          <pc:docMk/>
          <pc:sldMk cId="758807830" sldId="337"/>
        </pc:sldMkLst>
        <pc:spChg chg="mod">
          <ac:chgData name="Alfred Asterjadhi" userId="39de57b9-85c0-4fd1-aaac-8ca2b6560ad0" providerId="ADAL" clId="{E22CD4EF-417E-4B6E-9D38-F386018525A9}" dt="2022-05-06T18:25:32.740" v="678" actId="20577"/>
          <ac:spMkLst>
            <pc:docMk/>
            <pc:sldMk cId="758807830" sldId="337"/>
            <ac:spMk id="3" creationId="{3E688F76-5448-4A89-90E8-057B393044A9}"/>
          </ac:spMkLst>
        </pc:spChg>
      </pc:sldChg>
      <pc:sldChg chg="modSp mod">
        <pc:chgData name="Alfred Asterjadhi" userId="39de57b9-85c0-4fd1-aaac-8ca2b6560ad0" providerId="ADAL" clId="{E22CD4EF-417E-4B6E-9D38-F386018525A9}" dt="2022-05-10T16:06:07.223" v="1903" actId="21"/>
        <pc:sldMkLst>
          <pc:docMk/>
          <pc:sldMk cId="1452931425" sldId="338"/>
        </pc:sldMkLst>
        <pc:spChg chg="mod">
          <ac:chgData name="Alfred Asterjadhi" userId="39de57b9-85c0-4fd1-aaac-8ca2b6560ad0" providerId="ADAL" clId="{E22CD4EF-417E-4B6E-9D38-F386018525A9}" dt="2022-05-09T13:21:42.070" v="793" actId="20577"/>
          <ac:spMkLst>
            <pc:docMk/>
            <pc:sldMk cId="1452931425" sldId="338"/>
            <ac:spMk id="2" creationId="{F98B6CBA-CA1B-43DA-854E-008ACE1890FB}"/>
          </ac:spMkLst>
        </pc:spChg>
        <pc:spChg chg="mod">
          <ac:chgData name="Alfred Asterjadhi" userId="39de57b9-85c0-4fd1-aaac-8ca2b6560ad0" providerId="ADAL" clId="{E22CD4EF-417E-4B6E-9D38-F386018525A9}" dt="2022-05-10T16:06:07.223" v="1903" actId="21"/>
          <ac:spMkLst>
            <pc:docMk/>
            <pc:sldMk cId="1452931425" sldId="338"/>
            <ac:spMk id="3" creationId="{7A07C496-B89B-4C4A-AB05-4B77C714DCC4}"/>
          </ac:spMkLst>
        </pc:spChg>
      </pc:sldChg>
      <pc:sldChg chg="modSp mod">
        <pc:chgData name="Alfred Asterjadhi" userId="39de57b9-85c0-4fd1-aaac-8ca2b6560ad0" providerId="ADAL" clId="{E22CD4EF-417E-4B6E-9D38-F386018525A9}" dt="2022-05-09T13:45:53.670" v="1085" actId="20577"/>
        <pc:sldMkLst>
          <pc:docMk/>
          <pc:sldMk cId="10406335" sldId="341"/>
        </pc:sldMkLst>
        <pc:spChg chg="mod">
          <ac:chgData name="Alfred Asterjadhi" userId="39de57b9-85c0-4fd1-aaac-8ca2b6560ad0" providerId="ADAL" clId="{E22CD4EF-417E-4B6E-9D38-F386018525A9}" dt="2022-05-09T13:45:53.670" v="1085" actId="20577"/>
          <ac:spMkLst>
            <pc:docMk/>
            <pc:sldMk cId="10406335" sldId="341"/>
            <ac:spMk id="3" creationId="{29C5F753-2E2D-47AF-B06F-D5B90B98D693}"/>
          </ac:spMkLst>
        </pc:spChg>
      </pc:sldChg>
      <pc:sldChg chg="modSp add del mod">
        <pc:chgData name="Alfred Asterjadhi" userId="39de57b9-85c0-4fd1-aaac-8ca2b6560ad0" providerId="ADAL" clId="{E22CD4EF-417E-4B6E-9D38-F386018525A9}" dt="2022-05-10T16:02:59.467" v="1891" actId="13926"/>
        <pc:sldMkLst>
          <pc:docMk/>
          <pc:sldMk cId="4156835973" sldId="342"/>
        </pc:sldMkLst>
        <pc:spChg chg="mod">
          <ac:chgData name="Alfred Asterjadhi" userId="39de57b9-85c0-4fd1-aaac-8ca2b6560ad0" providerId="ADAL" clId="{E22CD4EF-417E-4B6E-9D38-F386018525A9}" dt="2022-05-10T16:02:59.467" v="1891" actId="13926"/>
          <ac:spMkLst>
            <pc:docMk/>
            <pc:sldMk cId="4156835973" sldId="342"/>
            <ac:spMk id="2" creationId="{B6840888-B1D3-4EE4-984D-AE2D4FD8C6BF}"/>
          </ac:spMkLst>
        </pc:spChg>
        <pc:spChg chg="mod">
          <ac:chgData name="Alfred Asterjadhi" userId="39de57b9-85c0-4fd1-aaac-8ca2b6560ad0" providerId="ADAL" clId="{E22CD4EF-417E-4B6E-9D38-F386018525A9}" dt="2022-05-10T15:39:49.352" v="1875" actId="13926"/>
          <ac:spMkLst>
            <pc:docMk/>
            <pc:sldMk cId="4156835973" sldId="342"/>
            <ac:spMk id="3" creationId="{977FA593-1C2D-4B4C-B4B8-9841BC70A2D7}"/>
          </ac:spMkLst>
        </pc:spChg>
      </pc:sldChg>
      <pc:sldChg chg="modSp mod">
        <pc:chgData name="Alfred Asterjadhi" userId="39de57b9-85c0-4fd1-aaac-8ca2b6560ad0" providerId="ADAL" clId="{E22CD4EF-417E-4B6E-9D38-F386018525A9}" dt="2022-05-10T16:11:25.649" v="1919" actId="20577"/>
        <pc:sldMkLst>
          <pc:docMk/>
          <pc:sldMk cId="3688839590" sldId="343"/>
        </pc:sldMkLst>
        <pc:spChg chg="mod">
          <ac:chgData name="Alfred Asterjadhi" userId="39de57b9-85c0-4fd1-aaac-8ca2b6560ad0" providerId="ADAL" clId="{E22CD4EF-417E-4B6E-9D38-F386018525A9}" dt="2022-05-10T16:03:03.723" v="1892" actId="13926"/>
          <ac:spMkLst>
            <pc:docMk/>
            <pc:sldMk cId="3688839590" sldId="343"/>
            <ac:spMk id="2" creationId="{4B5F0D0E-8BB7-48AB-9160-728B8B3399A2}"/>
          </ac:spMkLst>
        </pc:spChg>
        <pc:spChg chg="mod">
          <ac:chgData name="Alfred Asterjadhi" userId="39de57b9-85c0-4fd1-aaac-8ca2b6560ad0" providerId="ADAL" clId="{E22CD4EF-417E-4B6E-9D38-F386018525A9}" dt="2022-05-10T16:11:25.649" v="1919" actId="20577"/>
          <ac:spMkLst>
            <pc:docMk/>
            <pc:sldMk cId="3688839590" sldId="343"/>
            <ac:spMk id="3" creationId="{DFB0BA47-D7B6-4F95-932E-A7AA615BC440}"/>
          </ac:spMkLst>
        </pc:spChg>
      </pc:sldChg>
      <pc:sldChg chg="modSp add del mod">
        <pc:chgData name="Alfred Asterjadhi" userId="39de57b9-85c0-4fd1-aaac-8ca2b6560ad0" providerId="ADAL" clId="{E22CD4EF-417E-4B6E-9D38-F386018525A9}" dt="2022-05-10T17:48:57.798" v="1921" actId="13926"/>
        <pc:sldMkLst>
          <pc:docMk/>
          <pc:sldMk cId="2685357060" sldId="344"/>
        </pc:sldMkLst>
        <pc:spChg chg="mod">
          <ac:chgData name="Alfred Asterjadhi" userId="39de57b9-85c0-4fd1-aaac-8ca2b6560ad0" providerId="ADAL" clId="{E22CD4EF-417E-4B6E-9D38-F386018525A9}" dt="2022-05-10T17:48:57.798" v="1921" actId="13926"/>
          <ac:spMkLst>
            <pc:docMk/>
            <pc:sldMk cId="2685357060" sldId="344"/>
            <ac:spMk id="2" creationId="{B6840888-B1D3-4EE4-984D-AE2D4FD8C6BF}"/>
          </ac:spMkLst>
        </pc:spChg>
        <pc:spChg chg="mod">
          <ac:chgData name="Alfred Asterjadhi" userId="39de57b9-85c0-4fd1-aaac-8ca2b6560ad0" providerId="ADAL" clId="{E22CD4EF-417E-4B6E-9D38-F386018525A9}" dt="2022-05-10T15:39:59.759" v="1889" actId="13926"/>
          <ac:spMkLst>
            <pc:docMk/>
            <pc:sldMk cId="2685357060" sldId="344"/>
            <ac:spMk id="3" creationId="{977FA593-1C2D-4B4C-B4B8-9841BC70A2D7}"/>
          </ac:spMkLst>
        </pc:spChg>
      </pc:sldChg>
      <pc:sldChg chg="modSp mod">
        <pc:chgData name="Alfred Asterjadhi" userId="39de57b9-85c0-4fd1-aaac-8ca2b6560ad0" providerId="ADAL" clId="{E22CD4EF-417E-4B6E-9D38-F386018525A9}" dt="2022-05-06T18:25:04.600" v="675" actId="403"/>
        <pc:sldMkLst>
          <pc:docMk/>
          <pc:sldMk cId="3061888515" sldId="345"/>
        </pc:sldMkLst>
        <pc:spChg chg="mod">
          <ac:chgData name="Alfred Asterjadhi" userId="39de57b9-85c0-4fd1-aaac-8ca2b6560ad0" providerId="ADAL" clId="{E22CD4EF-417E-4B6E-9D38-F386018525A9}" dt="2022-05-06T18:25:04.600" v="675" actId="403"/>
          <ac:spMkLst>
            <pc:docMk/>
            <pc:sldMk cId="3061888515" sldId="345"/>
            <ac:spMk id="3" creationId="{DFB0BA47-D7B6-4F95-932E-A7AA615BC440}"/>
          </ac:spMkLst>
        </pc:spChg>
      </pc:sldChg>
      <pc:sldChg chg="modSp add mod">
        <pc:chgData name="Alfred Asterjadhi" userId="39de57b9-85c0-4fd1-aaac-8ca2b6560ad0" providerId="ADAL" clId="{E22CD4EF-417E-4B6E-9D38-F386018525A9}" dt="2022-05-10T15:28:48.472" v="1716" actId="6549"/>
        <pc:sldMkLst>
          <pc:docMk/>
          <pc:sldMk cId="1766754893" sldId="346"/>
        </pc:sldMkLst>
        <pc:spChg chg="mod">
          <ac:chgData name="Alfred Asterjadhi" userId="39de57b9-85c0-4fd1-aaac-8ca2b6560ad0" providerId="ADAL" clId="{E22CD4EF-417E-4B6E-9D38-F386018525A9}" dt="2022-05-10T13:19:41.868" v="1661" actId="13926"/>
          <ac:spMkLst>
            <pc:docMk/>
            <pc:sldMk cId="1766754893" sldId="346"/>
            <ac:spMk id="2" creationId="{4B5F0D0E-8BB7-48AB-9160-728B8B3399A2}"/>
          </ac:spMkLst>
        </pc:spChg>
        <pc:spChg chg="mod">
          <ac:chgData name="Alfred Asterjadhi" userId="39de57b9-85c0-4fd1-aaac-8ca2b6560ad0" providerId="ADAL" clId="{E22CD4EF-417E-4B6E-9D38-F386018525A9}" dt="2022-05-10T15:28:48.472" v="1716" actId="6549"/>
          <ac:spMkLst>
            <pc:docMk/>
            <pc:sldMk cId="1766754893" sldId="346"/>
            <ac:spMk id="3" creationId="{DFB0BA47-D7B6-4F95-932E-A7AA615BC440}"/>
          </ac:spMkLst>
        </pc:spChg>
      </pc:sldChg>
      <pc:sldMasterChg chg="modSp mod">
        <pc:chgData name="Alfred Asterjadhi" userId="39de57b9-85c0-4fd1-aaac-8ca2b6560ad0" providerId="ADAL" clId="{E22CD4EF-417E-4B6E-9D38-F386018525A9}" dt="2022-05-10T13:03:03.543" v="1625" actId="20577"/>
        <pc:sldMasterMkLst>
          <pc:docMk/>
          <pc:sldMasterMk cId="0" sldId="2147483648"/>
        </pc:sldMasterMkLst>
        <pc:spChg chg="mod">
          <ac:chgData name="Alfred Asterjadhi" userId="39de57b9-85c0-4fd1-aaac-8ca2b6560ad0" providerId="ADAL" clId="{E22CD4EF-417E-4B6E-9D38-F386018525A9}" dt="2022-05-10T13:03:03.543" v="1625" actId="20577"/>
          <ac:spMkLst>
            <pc:docMk/>
            <pc:sldMasterMk cId="0" sldId="2147483648"/>
            <ac:spMk id="10" creationId="{00000000-0000-0000-0000-000000000000}"/>
          </ac:spMkLst>
        </pc:sp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407AA511-7D93-44F2-B45D-284D3F544ABA}"/>
    <pc:docChg chg="modSld">
      <pc:chgData name="Alfred Asterjadhi" userId="39de57b9-85c0-4fd1-aaac-8ca2b6560ad0" providerId="ADAL" clId="{407AA511-7D93-44F2-B45D-284D3F544ABA}" dt="2022-03-12T16:19:15.802" v="6" actId="20577"/>
      <pc:docMkLst>
        <pc:docMk/>
      </pc:docMkLst>
      <pc:sldChg chg="modSp mod">
        <pc:chgData name="Alfred Asterjadhi" userId="39de57b9-85c0-4fd1-aaac-8ca2b6560ad0" providerId="ADAL" clId="{407AA511-7D93-44F2-B45D-284D3F544ABA}" dt="2022-03-12T16:19:15.802" v="6" actId="20577"/>
        <pc:sldMkLst>
          <pc:docMk/>
          <pc:sldMk cId="10406335" sldId="341"/>
        </pc:sldMkLst>
        <pc:spChg chg="mod">
          <ac:chgData name="Alfred Asterjadhi" userId="39de57b9-85c0-4fd1-aaac-8ca2b6560ad0" providerId="ADAL" clId="{407AA511-7D93-44F2-B45D-284D3F544ABA}" dt="2022-03-12T16:19:15.802" v="6" actId="20577"/>
          <ac:spMkLst>
            <pc:docMk/>
            <pc:sldMk cId="10406335" sldId="341"/>
            <ac:spMk id="3" creationId="{29C5F753-2E2D-47AF-B06F-D5B90B98D693}"/>
          </ac:spMkLst>
        </pc:spChg>
      </pc:sld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2248E934-3500-4918-B85C-34C108D1ABCA}"/>
    <pc:docChg chg="custSel modSld modMainMaster">
      <pc:chgData name="Alfred Asterjadhi" userId="39de57b9-85c0-4fd1-aaac-8ca2b6560ad0" providerId="ADAL" clId="{2248E934-3500-4918-B85C-34C108D1ABCA}" dt="2021-10-03T17:32:38.058" v="183" actId="5793"/>
      <pc:docMkLst>
        <pc:docMk/>
      </pc:docMkLst>
      <pc:sldChg chg="modSp mod">
        <pc:chgData name="Alfred Asterjadhi" userId="39de57b9-85c0-4fd1-aaac-8ca2b6560ad0" providerId="ADAL" clId="{2248E934-3500-4918-B85C-34C108D1ABCA}" dt="2021-10-03T17:29:42.032" v="91" actId="20577"/>
        <pc:sldMkLst>
          <pc:docMk/>
          <pc:sldMk cId="0" sldId="256"/>
        </pc:sldMkLst>
        <pc:spChg chg="mod">
          <ac:chgData name="Alfred Asterjadhi" userId="39de57b9-85c0-4fd1-aaac-8ca2b6560ad0" providerId="ADAL" clId="{2248E934-3500-4918-B85C-34C108D1ABCA}" dt="2021-10-03T17:29:42.032" v="91" actId="20577"/>
          <ac:spMkLst>
            <pc:docMk/>
            <pc:sldMk cId="0" sldId="256"/>
            <ac:spMk id="6" creationId="{00000000-0000-0000-0000-000000000000}"/>
          </ac:spMkLst>
        </pc:spChg>
        <pc:spChg chg="mod">
          <ac:chgData name="Alfred Asterjadhi" userId="39de57b9-85c0-4fd1-aaac-8ca2b6560ad0" providerId="ADAL" clId="{2248E934-3500-4918-B85C-34C108D1ABCA}" dt="2021-10-03T17:29:04.836" v="65" actId="20577"/>
          <ac:spMkLst>
            <pc:docMk/>
            <pc:sldMk cId="0" sldId="256"/>
            <ac:spMk id="3073" creationId="{00000000-0000-0000-0000-000000000000}"/>
          </ac:spMkLst>
        </pc:spChg>
        <pc:spChg chg="mod">
          <ac:chgData name="Alfred Asterjadhi" userId="39de57b9-85c0-4fd1-aaac-8ca2b6560ad0" providerId="ADAL" clId="{2248E934-3500-4918-B85C-34C108D1ABCA}" dt="2021-10-03T17:29:12.211" v="69" actId="20577"/>
          <ac:spMkLst>
            <pc:docMk/>
            <pc:sldMk cId="0" sldId="256"/>
            <ac:spMk id="3074" creationId="{00000000-0000-0000-0000-000000000000}"/>
          </ac:spMkLst>
        </pc:spChg>
      </pc:sldChg>
      <pc:sldChg chg="modSp mod">
        <pc:chgData name="Alfred Asterjadhi" userId="39de57b9-85c0-4fd1-aaac-8ca2b6560ad0" providerId="ADAL" clId="{2248E934-3500-4918-B85C-34C108D1ABCA}" dt="2021-10-03T17:30:09.236" v="110" actId="20577"/>
        <pc:sldMkLst>
          <pc:docMk/>
          <pc:sldMk cId="0" sldId="257"/>
        </pc:sldMkLst>
        <pc:spChg chg="mod">
          <ac:chgData name="Alfred Asterjadhi" userId="39de57b9-85c0-4fd1-aaac-8ca2b6560ad0" providerId="ADAL" clId="{2248E934-3500-4918-B85C-34C108D1ABCA}" dt="2021-10-03T17:29:47.664" v="92"/>
          <ac:spMkLst>
            <pc:docMk/>
            <pc:sldMk cId="0" sldId="257"/>
            <ac:spMk id="7" creationId="{4565958B-DD30-4EE7-AF20-DC550898176B}"/>
          </ac:spMkLst>
        </pc:spChg>
        <pc:spChg chg="mod">
          <ac:chgData name="Alfred Asterjadhi" userId="39de57b9-85c0-4fd1-aaac-8ca2b6560ad0" providerId="ADAL" clId="{2248E934-3500-4918-B85C-34C108D1ABCA}" dt="2021-10-03T17:30:09.236" v="110" actId="20577"/>
          <ac:spMkLst>
            <pc:docMk/>
            <pc:sldMk cId="0" sldId="257"/>
            <ac:spMk id="4098" creationId="{00000000-0000-0000-0000-000000000000}"/>
          </ac:spMkLst>
        </pc:spChg>
      </pc:sldChg>
      <pc:sldChg chg="modSp mod">
        <pc:chgData name="Alfred Asterjadhi" userId="39de57b9-85c0-4fd1-aaac-8ca2b6560ad0" providerId="ADAL" clId="{2248E934-3500-4918-B85C-34C108D1ABCA}" dt="2021-10-03T17:30:50.015" v="146"/>
        <pc:sldMkLst>
          <pc:docMk/>
          <pc:sldMk cId="3254182675" sldId="258"/>
        </pc:sldMkLst>
        <pc:spChg chg="mod">
          <ac:chgData name="Alfred Asterjadhi" userId="39de57b9-85c0-4fd1-aaac-8ca2b6560ad0" providerId="ADAL" clId="{2248E934-3500-4918-B85C-34C108D1ABCA}" dt="2021-10-03T17:30:50.015" v="146"/>
          <ac:spMkLst>
            <pc:docMk/>
            <pc:sldMk cId="3254182675" sldId="258"/>
            <ac:spMk id="7" creationId="{4F62ADF5-BC8B-4EF4-B4E8-C355611EECFF}"/>
          </ac:spMkLst>
        </pc:spChg>
      </pc:sldChg>
      <pc:sldChg chg="modSp mod">
        <pc:chgData name="Alfred Asterjadhi" userId="39de57b9-85c0-4fd1-aaac-8ca2b6560ad0" providerId="ADAL" clId="{2248E934-3500-4918-B85C-34C108D1ABCA}" dt="2021-10-03T17:30:52.059" v="147"/>
        <pc:sldMkLst>
          <pc:docMk/>
          <pc:sldMk cId="3136880362" sldId="260"/>
        </pc:sldMkLst>
        <pc:spChg chg="mod">
          <ac:chgData name="Alfred Asterjadhi" userId="39de57b9-85c0-4fd1-aaac-8ca2b6560ad0" providerId="ADAL" clId="{2248E934-3500-4918-B85C-34C108D1ABCA}" dt="2021-10-03T17:30:52.059" v="147"/>
          <ac:spMkLst>
            <pc:docMk/>
            <pc:sldMk cId="3136880362" sldId="260"/>
            <ac:spMk id="7" creationId="{733EE7F5-4D25-4915-8021-FD9EE23E2C32}"/>
          </ac:spMkLst>
        </pc:spChg>
      </pc:sldChg>
      <pc:sldChg chg="modSp mod">
        <pc:chgData name="Alfred Asterjadhi" userId="39de57b9-85c0-4fd1-aaac-8ca2b6560ad0" providerId="ADAL" clId="{2248E934-3500-4918-B85C-34C108D1ABCA}" dt="2021-10-03T17:31:03.720" v="149"/>
        <pc:sldMkLst>
          <pc:docMk/>
          <pc:sldMk cId="1676196551" sldId="261"/>
        </pc:sldMkLst>
        <pc:spChg chg="mod">
          <ac:chgData name="Alfred Asterjadhi" userId="39de57b9-85c0-4fd1-aaac-8ca2b6560ad0" providerId="ADAL" clId="{2248E934-3500-4918-B85C-34C108D1ABCA}" dt="2021-10-03T17:31:03.720" v="149"/>
          <ac:spMkLst>
            <pc:docMk/>
            <pc:sldMk cId="1676196551" sldId="261"/>
            <ac:spMk id="7" creationId="{0A0F1EBF-63A8-4C75-8DB7-0D8CD44D0896}"/>
          </ac:spMkLst>
        </pc:spChg>
      </pc:sldChg>
      <pc:sldChg chg="modSp mod">
        <pc:chgData name="Alfred Asterjadhi" userId="39de57b9-85c0-4fd1-aaac-8ca2b6560ad0" providerId="ADAL" clId="{2248E934-3500-4918-B85C-34C108D1ABCA}" dt="2021-10-03T17:31:05.542" v="150"/>
        <pc:sldMkLst>
          <pc:docMk/>
          <pc:sldMk cId="2927177891" sldId="263"/>
        </pc:sldMkLst>
        <pc:spChg chg="mod">
          <ac:chgData name="Alfred Asterjadhi" userId="39de57b9-85c0-4fd1-aaac-8ca2b6560ad0" providerId="ADAL" clId="{2248E934-3500-4918-B85C-34C108D1ABCA}" dt="2021-10-03T17:31:05.542" v="150"/>
          <ac:spMkLst>
            <pc:docMk/>
            <pc:sldMk cId="2927177891" sldId="263"/>
            <ac:spMk id="9" creationId="{4BB4CFD1-21C6-467E-AB6E-3577A473F86D}"/>
          </ac:spMkLst>
        </pc:spChg>
      </pc:sldChg>
      <pc:sldChg chg="modSp mod">
        <pc:chgData name="Alfred Asterjadhi" userId="39de57b9-85c0-4fd1-aaac-8ca2b6560ad0" providerId="ADAL" clId="{2248E934-3500-4918-B85C-34C108D1ABCA}" dt="2021-10-03T17:31:07.682" v="151"/>
        <pc:sldMkLst>
          <pc:docMk/>
          <pc:sldMk cId="4277600907" sldId="264"/>
        </pc:sldMkLst>
        <pc:spChg chg="mod">
          <ac:chgData name="Alfred Asterjadhi" userId="39de57b9-85c0-4fd1-aaac-8ca2b6560ad0" providerId="ADAL" clId="{2248E934-3500-4918-B85C-34C108D1ABCA}" dt="2021-10-03T17:31:07.682" v="151"/>
          <ac:spMkLst>
            <pc:docMk/>
            <pc:sldMk cId="4277600907" sldId="264"/>
            <ac:spMk id="8" creationId="{B2C4C695-AFB3-4956-B721-DB0805BA0685}"/>
          </ac:spMkLst>
        </pc:spChg>
      </pc:sldChg>
      <pc:sldChg chg="modSp mod">
        <pc:chgData name="Alfred Asterjadhi" userId="39de57b9-85c0-4fd1-aaac-8ca2b6560ad0" providerId="ADAL" clId="{2248E934-3500-4918-B85C-34C108D1ABCA}" dt="2021-10-03T17:31:10.088" v="152"/>
        <pc:sldMkLst>
          <pc:docMk/>
          <pc:sldMk cId="2436815634" sldId="265"/>
        </pc:sldMkLst>
        <pc:spChg chg="mod">
          <ac:chgData name="Alfred Asterjadhi" userId="39de57b9-85c0-4fd1-aaac-8ca2b6560ad0" providerId="ADAL" clId="{2248E934-3500-4918-B85C-34C108D1ABCA}" dt="2021-10-03T17:31:10.088" v="152"/>
          <ac:spMkLst>
            <pc:docMk/>
            <pc:sldMk cId="2436815634" sldId="265"/>
            <ac:spMk id="9" creationId="{535943CE-0A57-43F4-9844-46B4091CBC16}"/>
          </ac:spMkLst>
        </pc:spChg>
      </pc:sldChg>
      <pc:sldChg chg="modSp mod">
        <pc:chgData name="Alfred Asterjadhi" userId="39de57b9-85c0-4fd1-aaac-8ca2b6560ad0" providerId="ADAL" clId="{2248E934-3500-4918-B85C-34C108D1ABCA}" dt="2021-10-03T17:31:12.225" v="153"/>
        <pc:sldMkLst>
          <pc:docMk/>
          <pc:sldMk cId="2400177835" sldId="266"/>
        </pc:sldMkLst>
        <pc:spChg chg="mod">
          <ac:chgData name="Alfred Asterjadhi" userId="39de57b9-85c0-4fd1-aaac-8ca2b6560ad0" providerId="ADAL" clId="{2248E934-3500-4918-B85C-34C108D1ABCA}" dt="2021-10-03T17:31:12.225" v="153"/>
          <ac:spMkLst>
            <pc:docMk/>
            <pc:sldMk cId="2400177835" sldId="266"/>
            <ac:spMk id="8" creationId="{C5505616-1CE2-43B4-878B-31634EEB6CA7}"/>
          </ac:spMkLst>
        </pc:spChg>
      </pc:sldChg>
      <pc:sldChg chg="modSp mod">
        <pc:chgData name="Alfred Asterjadhi" userId="39de57b9-85c0-4fd1-aaac-8ca2b6560ad0" providerId="ADAL" clId="{2248E934-3500-4918-B85C-34C108D1ABCA}" dt="2021-10-03T17:31:21.158" v="158"/>
        <pc:sldMkLst>
          <pc:docMk/>
          <pc:sldMk cId="132832093" sldId="267"/>
        </pc:sldMkLst>
        <pc:spChg chg="mod">
          <ac:chgData name="Alfred Asterjadhi" userId="39de57b9-85c0-4fd1-aaac-8ca2b6560ad0" providerId="ADAL" clId="{2248E934-3500-4918-B85C-34C108D1ABCA}" dt="2021-10-03T17:28:40.731" v="61" actId="20577"/>
          <ac:spMkLst>
            <pc:docMk/>
            <pc:sldMk cId="132832093" sldId="267"/>
            <ac:spMk id="3" creationId="{00000000-0000-0000-0000-000000000000}"/>
          </ac:spMkLst>
        </pc:spChg>
        <pc:spChg chg="mod">
          <ac:chgData name="Alfred Asterjadhi" userId="39de57b9-85c0-4fd1-aaac-8ca2b6560ad0" providerId="ADAL" clId="{2248E934-3500-4918-B85C-34C108D1ABCA}" dt="2021-10-03T17:31:21.158" v="158"/>
          <ac:spMkLst>
            <pc:docMk/>
            <pc:sldMk cId="132832093" sldId="267"/>
            <ac:spMk id="7" creationId="{C00CAC69-BF6D-4936-9CE0-D96F88ACD748}"/>
          </ac:spMkLst>
        </pc:spChg>
      </pc:sldChg>
      <pc:sldChg chg="modSp mod">
        <pc:chgData name="Alfred Asterjadhi" userId="39de57b9-85c0-4fd1-aaac-8ca2b6560ad0" providerId="ADAL" clId="{2248E934-3500-4918-B85C-34C108D1ABCA}" dt="2021-10-03T17:31:14.157" v="154"/>
        <pc:sldMkLst>
          <pc:docMk/>
          <pc:sldMk cId="3387863760" sldId="270"/>
        </pc:sldMkLst>
        <pc:spChg chg="mod">
          <ac:chgData name="Alfred Asterjadhi" userId="39de57b9-85c0-4fd1-aaac-8ca2b6560ad0" providerId="ADAL" clId="{2248E934-3500-4918-B85C-34C108D1ABCA}" dt="2021-10-03T17:31:14.157" v="154"/>
          <ac:spMkLst>
            <pc:docMk/>
            <pc:sldMk cId="3387863760" sldId="270"/>
            <ac:spMk id="8" creationId="{B1C9D975-9B89-429E-A2AD-175C2CE0D83A}"/>
          </ac:spMkLst>
        </pc:spChg>
      </pc:sldChg>
      <pc:sldChg chg="modSp mod">
        <pc:chgData name="Alfred Asterjadhi" userId="39de57b9-85c0-4fd1-aaac-8ca2b6560ad0" providerId="ADAL" clId="{2248E934-3500-4918-B85C-34C108D1ABCA}" dt="2021-10-03T17:31:22.793" v="159"/>
        <pc:sldMkLst>
          <pc:docMk/>
          <pc:sldMk cId="2243228416" sldId="299"/>
        </pc:sldMkLst>
        <pc:spChg chg="mod">
          <ac:chgData name="Alfred Asterjadhi" userId="39de57b9-85c0-4fd1-aaac-8ca2b6560ad0" providerId="ADAL" clId="{2248E934-3500-4918-B85C-34C108D1ABCA}" dt="2021-10-03T17:28:14.984" v="54" actId="20577"/>
          <ac:spMkLst>
            <pc:docMk/>
            <pc:sldMk cId="2243228416" sldId="299"/>
            <ac:spMk id="3" creationId="{3857177C-4F12-41D1-AB93-6925069E5DB9}"/>
          </ac:spMkLst>
        </pc:spChg>
        <pc:spChg chg="mod">
          <ac:chgData name="Alfred Asterjadhi" userId="39de57b9-85c0-4fd1-aaac-8ca2b6560ad0" providerId="ADAL" clId="{2248E934-3500-4918-B85C-34C108D1ABCA}" dt="2021-10-03T17:31:22.793" v="159"/>
          <ac:spMkLst>
            <pc:docMk/>
            <pc:sldMk cId="2243228416" sldId="299"/>
            <ac:spMk id="8" creationId="{ADA0A8BA-AA59-4AB6-9BD0-89E3B2E275F5}"/>
          </ac:spMkLst>
        </pc:spChg>
        <pc:spChg chg="mod">
          <ac:chgData name="Alfred Asterjadhi" userId="39de57b9-85c0-4fd1-aaac-8ca2b6560ad0" providerId="ADAL" clId="{2248E934-3500-4918-B85C-34C108D1ABCA}" dt="2021-10-03T17:28:20.914" v="58" actId="20577"/>
          <ac:spMkLst>
            <pc:docMk/>
            <pc:sldMk cId="2243228416" sldId="299"/>
            <ac:spMk id="17" creationId="{442A1050-6527-4B2E-A943-E125D6B48B52}"/>
          </ac:spMkLst>
        </pc:spChg>
      </pc:sldChg>
      <pc:sldChg chg="modSp mod">
        <pc:chgData name="Alfred Asterjadhi" userId="39de57b9-85c0-4fd1-aaac-8ca2b6560ad0" providerId="ADAL" clId="{2248E934-3500-4918-B85C-34C108D1ABCA}" dt="2021-10-03T17:31:39.502" v="166"/>
        <pc:sldMkLst>
          <pc:docMk/>
          <pc:sldMk cId="1677969607" sldId="323"/>
        </pc:sldMkLst>
        <pc:spChg chg="mod">
          <ac:chgData name="Alfred Asterjadhi" userId="39de57b9-85c0-4fd1-aaac-8ca2b6560ad0" providerId="ADAL" clId="{2248E934-3500-4918-B85C-34C108D1ABCA}" dt="2021-10-03T17:31:39.502" v="166"/>
          <ac:spMkLst>
            <pc:docMk/>
            <pc:sldMk cId="1677969607" sldId="323"/>
            <ac:spMk id="7" creationId="{247ADCDE-7164-400D-8B27-4BAED4FE7810}"/>
          </ac:spMkLst>
        </pc:spChg>
      </pc:sldChg>
      <pc:sldChg chg="modSp mod">
        <pc:chgData name="Alfred Asterjadhi" userId="39de57b9-85c0-4fd1-aaac-8ca2b6560ad0" providerId="ADAL" clId="{2248E934-3500-4918-B85C-34C108D1ABCA}" dt="2021-10-03T17:32:38.058" v="183" actId="5793"/>
        <pc:sldMkLst>
          <pc:docMk/>
          <pc:sldMk cId="1908471061" sldId="328"/>
        </pc:sldMkLst>
        <pc:spChg chg="mod">
          <ac:chgData name="Alfred Asterjadhi" userId="39de57b9-85c0-4fd1-aaac-8ca2b6560ad0" providerId="ADAL" clId="{2248E934-3500-4918-B85C-34C108D1ABCA}" dt="2021-10-03T17:32:38.058" v="183" actId="5793"/>
          <ac:spMkLst>
            <pc:docMk/>
            <pc:sldMk cId="1908471061" sldId="328"/>
            <ac:spMk id="3" creationId="{3EF9BE80-D462-4B64-8448-3B553445EDCF}"/>
          </ac:spMkLst>
        </pc:spChg>
        <pc:spChg chg="mod">
          <ac:chgData name="Alfred Asterjadhi" userId="39de57b9-85c0-4fd1-aaac-8ca2b6560ad0" providerId="ADAL" clId="{2248E934-3500-4918-B85C-34C108D1ABCA}" dt="2021-10-03T17:30:54.868" v="148"/>
          <ac:spMkLst>
            <pc:docMk/>
            <pc:sldMk cId="1908471061" sldId="328"/>
            <ac:spMk id="6" creationId="{FCA6EDD1-4720-45B9-8B18-08C7AF47C492}"/>
          </ac:spMkLst>
        </pc:spChg>
      </pc:sldChg>
      <pc:sldChg chg="modSp mod">
        <pc:chgData name="Alfred Asterjadhi" userId="39de57b9-85c0-4fd1-aaac-8ca2b6560ad0" providerId="ADAL" clId="{2248E934-3500-4918-B85C-34C108D1ABCA}" dt="2021-10-03T17:31:16.334" v="155"/>
        <pc:sldMkLst>
          <pc:docMk/>
          <pc:sldMk cId="15571502" sldId="330"/>
        </pc:sldMkLst>
        <pc:spChg chg="mod">
          <ac:chgData name="Alfred Asterjadhi" userId="39de57b9-85c0-4fd1-aaac-8ca2b6560ad0" providerId="ADAL" clId="{2248E934-3500-4918-B85C-34C108D1ABCA}" dt="2021-10-03T17:31:16.334" v="155"/>
          <ac:spMkLst>
            <pc:docMk/>
            <pc:sldMk cId="15571502" sldId="330"/>
            <ac:spMk id="6" creationId="{5C48BDE3-7807-417F-A4F1-5356D38590CA}"/>
          </ac:spMkLst>
        </pc:spChg>
      </pc:sldChg>
      <pc:sldChg chg="modSp mod">
        <pc:chgData name="Alfred Asterjadhi" userId="39de57b9-85c0-4fd1-aaac-8ca2b6560ad0" providerId="ADAL" clId="{2248E934-3500-4918-B85C-34C108D1ABCA}" dt="2021-10-03T17:31:17.936" v="156"/>
        <pc:sldMkLst>
          <pc:docMk/>
          <pc:sldMk cId="3200711991" sldId="331"/>
        </pc:sldMkLst>
        <pc:spChg chg="mod">
          <ac:chgData name="Alfred Asterjadhi" userId="39de57b9-85c0-4fd1-aaac-8ca2b6560ad0" providerId="ADAL" clId="{2248E934-3500-4918-B85C-34C108D1ABCA}" dt="2021-10-03T17:31:17.936" v="156"/>
          <ac:spMkLst>
            <pc:docMk/>
            <pc:sldMk cId="3200711991" sldId="331"/>
            <ac:spMk id="6" creationId="{C3BF5992-FFFD-4B64-900D-0590BA3C03CE}"/>
          </ac:spMkLst>
        </pc:spChg>
      </pc:sldChg>
      <pc:sldChg chg="modSp mod">
        <pc:chgData name="Alfred Asterjadhi" userId="39de57b9-85c0-4fd1-aaac-8ca2b6560ad0" providerId="ADAL" clId="{2248E934-3500-4918-B85C-34C108D1ABCA}" dt="2021-10-03T17:31:19.592" v="157"/>
        <pc:sldMkLst>
          <pc:docMk/>
          <pc:sldMk cId="2409609221" sldId="332"/>
        </pc:sldMkLst>
        <pc:spChg chg="mod">
          <ac:chgData name="Alfred Asterjadhi" userId="39de57b9-85c0-4fd1-aaac-8ca2b6560ad0" providerId="ADAL" clId="{2248E934-3500-4918-B85C-34C108D1ABCA}" dt="2021-10-03T17:31:19.592" v="157"/>
          <ac:spMkLst>
            <pc:docMk/>
            <pc:sldMk cId="2409609221" sldId="332"/>
            <ac:spMk id="6" creationId="{2B4D6F20-084B-4EE9-AD6D-290838010348}"/>
          </ac:spMkLst>
        </pc:spChg>
      </pc:sldChg>
      <pc:sldChg chg="modSp mod">
        <pc:chgData name="Alfred Asterjadhi" userId="39de57b9-85c0-4fd1-aaac-8ca2b6560ad0" providerId="ADAL" clId="{2248E934-3500-4918-B85C-34C108D1ABCA}" dt="2021-10-03T17:30:46.993" v="145"/>
        <pc:sldMkLst>
          <pc:docMk/>
          <pc:sldMk cId="3843208451" sldId="333"/>
        </pc:sldMkLst>
        <pc:spChg chg="mod">
          <ac:chgData name="Alfred Asterjadhi" userId="39de57b9-85c0-4fd1-aaac-8ca2b6560ad0" providerId="ADAL" clId="{2248E934-3500-4918-B85C-34C108D1ABCA}" dt="2021-10-03T17:30:28.163" v="129" actId="20577"/>
          <ac:spMkLst>
            <pc:docMk/>
            <pc:sldMk cId="3843208451" sldId="333"/>
            <ac:spMk id="2" creationId="{1790C6A9-20C4-440F-BC51-97DC4C9B7E71}"/>
          </ac:spMkLst>
        </pc:spChg>
        <pc:spChg chg="mod">
          <ac:chgData name="Alfred Asterjadhi" userId="39de57b9-85c0-4fd1-aaac-8ca2b6560ad0" providerId="ADAL" clId="{2248E934-3500-4918-B85C-34C108D1ABCA}" dt="2021-10-03T17:30:39.109" v="144" actId="20577"/>
          <ac:spMkLst>
            <pc:docMk/>
            <pc:sldMk cId="3843208451" sldId="333"/>
            <ac:spMk id="3" creationId="{918D7AE7-F661-4AD4-9210-88B6E5699ED9}"/>
          </ac:spMkLst>
        </pc:spChg>
        <pc:spChg chg="mod">
          <ac:chgData name="Alfred Asterjadhi" userId="39de57b9-85c0-4fd1-aaac-8ca2b6560ad0" providerId="ADAL" clId="{2248E934-3500-4918-B85C-34C108D1ABCA}" dt="2021-10-03T17:30:46.993" v="145"/>
          <ac:spMkLst>
            <pc:docMk/>
            <pc:sldMk cId="3843208451" sldId="333"/>
            <ac:spMk id="6" creationId="{A8221584-6364-48AC-B1C3-833137C81726}"/>
          </ac:spMkLst>
        </pc:spChg>
      </pc:sldChg>
      <pc:sldChg chg="modSp mod">
        <pc:chgData name="Alfred Asterjadhi" userId="39de57b9-85c0-4fd1-aaac-8ca2b6560ad0" providerId="ADAL" clId="{2248E934-3500-4918-B85C-34C108D1ABCA}" dt="2021-10-03T17:31:29.781" v="160"/>
        <pc:sldMkLst>
          <pc:docMk/>
          <pc:sldMk cId="1706072776" sldId="334"/>
        </pc:sldMkLst>
        <pc:spChg chg="mod">
          <ac:chgData name="Alfred Asterjadhi" userId="39de57b9-85c0-4fd1-aaac-8ca2b6560ad0" providerId="ADAL" clId="{2248E934-3500-4918-B85C-34C108D1ABCA}" dt="2021-10-03T17:26:42.368" v="35" actId="13926"/>
          <ac:spMkLst>
            <pc:docMk/>
            <pc:sldMk cId="1706072776" sldId="334"/>
            <ac:spMk id="2" creationId="{B6840888-B1D3-4EE4-984D-AE2D4FD8C6BF}"/>
          </ac:spMkLst>
        </pc:spChg>
        <pc:spChg chg="mod">
          <ac:chgData name="Alfred Asterjadhi" userId="39de57b9-85c0-4fd1-aaac-8ca2b6560ad0" providerId="ADAL" clId="{2248E934-3500-4918-B85C-34C108D1ABCA}" dt="2021-10-03T17:26:47.516" v="38" actId="403"/>
          <ac:spMkLst>
            <pc:docMk/>
            <pc:sldMk cId="1706072776" sldId="334"/>
            <ac:spMk id="3" creationId="{977FA593-1C2D-4B4C-B4B8-9841BC70A2D7}"/>
          </ac:spMkLst>
        </pc:spChg>
        <pc:spChg chg="mod">
          <ac:chgData name="Alfred Asterjadhi" userId="39de57b9-85c0-4fd1-aaac-8ca2b6560ad0" providerId="ADAL" clId="{2248E934-3500-4918-B85C-34C108D1ABCA}" dt="2021-10-03T17:31:29.781" v="160"/>
          <ac:spMkLst>
            <pc:docMk/>
            <pc:sldMk cId="1706072776" sldId="334"/>
            <ac:spMk id="6" creationId="{BB0A0FD2-1910-45A5-B2D0-6B427FDC767A}"/>
          </ac:spMkLst>
        </pc:spChg>
      </pc:sldChg>
      <pc:sldChg chg="modSp mod">
        <pc:chgData name="Alfred Asterjadhi" userId="39de57b9-85c0-4fd1-aaac-8ca2b6560ad0" providerId="ADAL" clId="{2248E934-3500-4918-B85C-34C108D1ABCA}" dt="2021-10-03T17:31:31.420" v="161"/>
        <pc:sldMkLst>
          <pc:docMk/>
          <pc:sldMk cId="2327388640" sldId="335"/>
        </pc:sldMkLst>
        <pc:spChg chg="mod">
          <ac:chgData name="Alfred Asterjadhi" userId="39de57b9-85c0-4fd1-aaac-8ca2b6560ad0" providerId="ADAL" clId="{2248E934-3500-4918-B85C-34C108D1ABCA}" dt="2021-10-03T17:26:39.544" v="34" actId="13926"/>
          <ac:spMkLst>
            <pc:docMk/>
            <pc:sldMk cId="2327388640" sldId="335"/>
            <ac:spMk id="2" creationId="{4B5F0D0E-8BB7-48AB-9160-728B8B3399A2}"/>
          </ac:spMkLst>
        </pc:spChg>
        <pc:spChg chg="mod">
          <ac:chgData name="Alfred Asterjadhi" userId="39de57b9-85c0-4fd1-aaac-8ca2b6560ad0" providerId="ADAL" clId="{2248E934-3500-4918-B85C-34C108D1ABCA}" dt="2021-10-03T17:26:35.527" v="33" actId="403"/>
          <ac:spMkLst>
            <pc:docMk/>
            <pc:sldMk cId="2327388640" sldId="335"/>
            <ac:spMk id="3" creationId="{DFB0BA47-D7B6-4F95-932E-A7AA615BC440}"/>
          </ac:spMkLst>
        </pc:spChg>
        <pc:spChg chg="mod">
          <ac:chgData name="Alfred Asterjadhi" userId="39de57b9-85c0-4fd1-aaac-8ca2b6560ad0" providerId="ADAL" clId="{2248E934-3500-4918-B85C-34C108D1ABCA}" dt="2021-10-03T17:31:31.420" v="161"/>
          <ac:spMkLst>
            <pc:docMk/>
            <pc:sldMk cId="2327388640" sldId="335"/>
            <ac:spMk id="6" creationId="{974B2026-97FB-40D2-8F22-7E6D319B4EA2}"/>
          </ac:spMkLst>
        </pc:spChg>
      </pc:sldChg>
      <pc:sldChg chg="modSp mod">
        <pc:chgData name="Alfred Asterjadhi" userId="39de57b9-85c0-4fd1-aaac-8ca2b6560ad0" providerId="ADAL" clId="{2248E934-3500-4918-B85C-34C108D1ABCA}" dt="2021-10-03T17:31:32.955" v="162"/>
        <pc:sldMkLst>
          <pc:docMk/>
          <pc:sldMk cId="3857707522" sldId="336"/>
        </pc:sldMkLst>
        <pc:spChg chg="mod">
          <ac:chgData name="Alfred Asterjadhi" userId="39de57b9-85c0-4fd1-aaac-8ca2b6560ad0" providerId="ADAL" clId="{2248E934-3500-4918-B85C-34C108D1ABCA}" dt="2021-10-03T17:25:44.655" v="17" actId="13926"/>
          <ac:spMkLst>
            <pc:docMk/>
            <pc:sldMk cId="3857707522" sldId="336"/>
            <ac:spMk id="2" creationId="{BB257C45-33B6-4575-BFD1-635C7A68B736}"/>
          </ac:spMkLst>
        </pc:spChg>
        <pc:spChg chg="mod">
          <ac:chgData name="Alfred Asterjadhi" userId="39de57b9-85c0-4fd1-aaac-8ca2b6560ad0" providerId="ADAL" clId="{2248E934-3500-4918-B85C-34C108D1ABCA}" dt="2021-10-03T17:26:08.282" v="25" actId="403"/>
          <ac:spMkLst>
            <pc:docMk/>
            <pc:sldMk cId="3857707522" sldId="336"/>
            <ac:spMk id="3" creationId="{5F2B61AD-90EC-4D19-B28B-7FC2B47F9A7B}"/>
          </ac:spMkLst>
        </pc:spChg>
        <pc:spChg chg="mod">
          <ac:chgData name="Alfred Asterjadhi" userId="39de57b9-85c0-4fd1-aaac-8ca2b6560ad0" providerId="ADAL" clId="{2248E934-3500-4918-B85C-34C108D1ABCA}" dt="2021-10-03T17:31:32.955" v="162"/>
          <ac:spMkLst>
            <pc:docMk/>
            <pc:sldMk cId="3857707522" sldId="336"/>
            <ac:spMk id="6" creationId="{0578AA0F-EF76-4484-BEF1-47CEFC7F587B}"/>
          </ac:spMkLst>
        </pc:spChg>
      </pc:sldChg>
      <pc:sldChg chg="modSp mod">
        <pc:chgData name="Alfred Asterjadhi" userId="39de57b9-85c0-4fd1-aaac-8ca2b6560ad0" providerId="ADAL" clId="{2248E934-3500-4918-B85C-34C108D1ABCA}" dt="2021-10-03T17:31:34.823" v="163"/>
        <pc:sldMkLst>
          <pc:docMk/>
          <pc:sldMk cId="758807830" sldId="337"/>
        </pc:sldMkLst>
        <pc:spChg chg="mod">
          <ac:chgData name="Alfred Asterjadhi" userId="39de57b9-85c0-4fd1-aaac-8ca2b6560ad0" providerId="ADAL" clId="{2248E934-3500-4918-B85C-34C108D1ABCA}" dt="2021-10-03T17:25:17.181" v="9" actId="13926"/>
          <ac:spMkLst>
            <pc:docMk/>
            <pc:sldMk cId="758807830" sldId="337"/>
            <ac:spMk id="2" creationId="{9920397D-90A0-4AC1-A4EF-8F96C4D04887}"/>
          </ac:spMkLst>
        </pc:spChg>
        <pc:spChg chg="mod">
          <ac:chgData name="Alfred Asterjadhi" userId="39de57b9-85c0-4fd1-aaac-8ca2b6560ad0" providerId="ADAL" clId="{2248E934-3500-4918-B85C-34C108D1ABCA}" dt="2021-10-03T17:26:03.681" v="22" actId="403"/>
          <ac:spMkLst>
            <pc:docMk/>
            <pc:sldMk cId="758807830" sldId="337"/>
            <ac:spMk id="3" creationId="{3E688F76-5448-4A89-90E8-057B393044A9}"/>
          </ac:spMkLst>
        </pc:spChg>
        <pc:spChg chg="mod">
          <ac:chgData name="Alfred Asterjadhi" userId="39de57b9-85c0-4fd1-aaac-8ca2b6560ad0" providerId="ADAL" clId="{2248E934-3500-4918-B85C-34C108D1ABCA}" dt="2021-10-03T17:31:34.823" v="163"/>
          <ac:spMkLst>
            <pc:docMk/>
            <pc:sldMk cId="758807830" sldId="337"/>
            <ac:spMk id="6" creationId="{471B65DA-AE88-410F-854B-3CBD958262D8}"/>
          </ac:spMkLst>
        </pc:spChg>
      </pc:sldChg>
      <pc:sldChg chg="modSp mod">
        <pc:chgData name="Alfred Asterjadhi" userId="39de57b9-85c0-4fd1-aaac-8ca2b6560ad0" providerId="ADAL" clId="{2248E934-3500-4918-B85C-34C108D1ABCA}" dt="2021-10-03T17:31:36.548" v="164"/>
        <pc:sldMkLst>
          <pc:docMk/>
          <pc:sldMk cId="1452931425" sldId="338"/>
        </pc:sldMkLst>
        <pc:spChg chg="mod">
          <ac:chgData name="Alfred Asterjadhi" userId="39de57b9-85c0-4fd1-aaac-8ca2b6560ad0" providerId="ADAL" clId="{2248E934-3500-4918-B85C-34C108D1ABCA}" dt="2021-10-03T17:25:10.896" v="7" actId="13926"/>
          <ac:spMkLst>
            <pc:docMk/>
            <pc:sldMk cId="1452931425" sldId="338"/>
            <ac:spMk id="2" creationId="{F98B6CBA-CA1B-43DA-854E-008ACE1890FB}"/>
          </ac:spMkLst>
        </pc:spChg>
        <pc:spChg chg="mod">
          <ac:chgData name="Alfred Asterjadhi" userId="39de57b9-85c0-4fd1-aaac-8ca2b6560ad0" providerId="ADAL" clId="{2248E934-3500-4918-B85C-34C108D1ABCA}" dt="2021-10-03T17:25:56.915" v="19" actId="403"/>
          <ac:spMkLst>
            <pc:docMk/>
            <pc:sldMk cId="1452931425" sldId="338"/>
            <ac:spMk id="3" creationId="{7A07C496-B89B-4C4A-AB05-4B77C714DCC4}"/>
          </ac:spMkLst>
        </pc:spChg>
        <pc:spChg chg="mod">
          <ac:chgData name="Alfred Asterjadhi" userId="39de57b9-85c0-4fd1-aaac-8ca2b6560ad0" providerId="ADAL" clId="{2248E934-3500-4918-B85C-34C108D1ABCA}" dt="2021-10-03T17:31:36.548" v="164"/>
          <ac:spMkLst>
            <pc:docMk/>
            <pc:sldMk cId="1452931425" sldId="338"/>
            <ac:spMk id="6" creationId="{53BB018E-064B-46D0-BAAC-1FB2DA8D8C3F}"/>
          </ac:spMkLst>
        </pc:spChg>
      </pc:sldChg>
      <pc:sldChg chg="modSp mod">
        <pc:chgData name="Alfred Asterjadhi" userId="39de57b9-85c0-4fd1-aaac-8ca2b6560ad0" providerId="ADAL" clId="{2248E934-3500-4918-B85C-34C108D1ABCA}" dt="2021-10-03T17:31:37.967" v="165"/>
        <pc:sldMkLst>
          <pc:docMk/>
          <pc:sldMk cId="834949071" sldId="339"/>
        </pc:sldMkLst>
        <pc:spChg chg="mod">
          <ac:chgData name="Alfred Asterjadhi" userId="39de57b9-85c0-4fd1-aaac-8ca2b6560ad0" providerId="ADAL" clId="{2248E934-3500-4918-B85C-34C108D1ABCA}" dt="2021-10-03T17:24:28.945" v="0" actId="13926"/>
          <ac:spMkLst>
            <pc:docMk/>
            <pc:sldMk cId="834949071" sldId="339"/>
            <ac:spMk id="2" creationId="{322E3CF1-F468-43B7-8674-214F8AB8A73A}"/>
          </ac:spMkLst>
        </pc:spChg>
        <pc:spChg chg="mod">
          <ac:chgData name="Alfred Asterjadhi" userId="39de57b9-85c0-4fd1-aaac-8ca2b6560ad0" providerId="ADAL" clId="{2248E934-3500-4918-B85C-34C108D1ABCA}" dt="2021-10-03T17:26:24.603" v="29" actId="20577"/>
          <ac:spMkLst>
            <pc:docMk/>
            <pc:sldMk cId="834949071" sldId="339"/>
            <ac:spMk id="3" creationId="{29C5F753-2E2D-47AF-B06F-D5B90B98D693}"/>
          </ac:spMkLst>
        </pc:spChg>
        <pc:spChg chg="mod">
          <ac:chgData name="Alfred Asterjadhi" userId="39de57b9-85c0-4fd1-aaac-8ca2b6560ad0" providerId="ADAL" clId="{2248E934-3500-4918-B85C-34C108D1ABCA}" dt="2021-10-03T17:31:37.967" v="165"/>
          <ac:spMkLst>
            <pc:docMk/>
            <pc:sldMk cId="834949071" sldId="339"/>
            <ac:spMk id="6" creationId="{8FD0B65C-C275-4A18-B771-5515E59F5057}"/>
          </ac:spMkLst>
        </pc:spChg>
      </pc:sldChg>
      <pc:sldMasterChg chg="modSp mod">
        <pc:chgData name="Alfred Asterjadhi" userId="39de57b9-85c0-4fd1-aaac-8ca2b6560ad0" providerId="ADAL" clId="{2248E934-3500-4918-B85C-34C108D1ABCA}" dt="2021-10-03T17:29:35.652" v="83" actId="20577"/>
        <pc:sldMasterMkLst>
          <pc:docMk/>
          <pc:sldMasterMk cId="0" sldId="2147483648"/>
        </pc:sldMasterMkLst>
        <pc:spChg chg="mod">
          <ac:chgData name="Alfred Asterjadhi" userId="39de57b9-85c0-4fd1-aaac-8ca2b6560ad0" providerId="ADAL" clId="{2248E934-3500-4918-B85C-34C108D1ABCA}" dt="2021-10-03T17:29:31.474" v="75" actId="20577"/>
          <ac:spMkLst>
            <pc:docMk/>
            <pc:sldMasterMk cId="0" sldId="2147483648"/>
            <ac:spMk id="10" creationId="{00000000-0000-0000-0000-000000000000}"/>
          </ac:spMkLst>
        </pc:spChg>
        <pc:spChg chg="mod">
          <ac:chgData name="Alfred Asterjadhi" userId="39de57b9-85c0-4fd1-aaac-8ca2b6560ad0" providerId="ADAL" clId="{2248E934-3500-4918-B85C-34C108D1ABCA}" dt="2021-10-03T17:29:35.652" v="83" actId="20577"/>
          <ac:spMkLst>
            <pc:docMk/>
            <pc:sldMasterMk cId="0" sldId="2147483648"/>
            <ac:spMk id="1027"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D52CAEDF-2ECE-45CC-8978-1AD054FE17F7}"/>
    <pc:docChg chg="undo custSel modSld modMainMaster">
      <pc:chgData name="Alfred Asterjadhi" userId="39de57b9-85c0-4fd1-aaac-8ca2b6560ad0" providerId="ADAL" clId="{D52CAEDF-2ECE-45CC-8978-1AD054FE17F7}" dt="2022-02-13T16:40:45.716" v="132" actId="20577"/>
      <pc:docMkLst>
        <pc:docMk/>
      </pc:docMkLst>
      <pc:sldChg chg="modSp mod">
        <pc:chgData name="Alfred Asterjadhi" userId="39de57b9-85c0-4fd1-aaac-8ca2b6560ad0" providerId="ADAL" clId="{D52CAEDF-2ECE-45CC-8978-1AD054FE17F7}" dt="2022-02-13T16:39:43.304" v="100" actId="20577"/>
        <pc:sldMkLst>
          <pc:docMk/>
          <pc:sldMk cId="0" sldId="256"/>
        </pc:sldMkLst>
        <pc:spChg chg="mod">
          <ac:chgData name="Alfred Asterjadhi" userId="39de57b9-85c0-4fd1-aaac-8ca2b6560ad0" providerId="ADAL" clId="{D52CAEDF-2ECE-45CC-8978-1AD054FE17F7}" dt="2022-02-13T16:39:43.304" v="100" actId="20577"/>
          <ac:spMkLst>
            <pc:docMk/>
            <pc:sldMk cId="0" sldId="256"/>
            <ac:spMk id="6" creationId="{00000000-0000-0000-0000-000000000000}"/>
          </ac:spMkLst>
        </pc:spChg>
      </pc:sldChg>
      <pc:sldChg chg="modSp mod">
        <pc:chgData name="Alfred Asterjadhi" userId="39de57b9-85c0-4fd1-aaac-8ca2b6560ad0" providerId="ADAL" clId="{D52CAEDF-2ECE-45CC-8978-1AD054FE17F7}" dt="2022-02-13T16:39:47.825" v="101"/>
        <pc:sldMkLst>
          <pc:docMk/>
          <pc:sldMk cId="0" sldId="257"/>
        </pc:sldMkLst>
        <pc:spChg chg="mod">
          <ac:chgData name="Alfred Asterjadhi" userId="39de57b9-85c0-4fd1-aaac-8ca2b6560ad0" providerId="ADAL" clId="{D52CAEDF-2ECE-45CC-8978-1AD054FE17F7}" dt="2022-02-13T16:39:47.825" v="101"/>
          <ac:spMkLst>
            <pc:docMk/>
            <pc:sldMk cId="0" sldId="257"/>
            <ac:spMk id="7" creationId="{4565958B-DD30-4EE7-AF20-DC550898176B}"/>
          </ac:spMkLst>
        </pc:spChg>
        <pc:spChg chg="mod">
          <ac:chgData name="Alfred Asterjadhi" userId="39de57b9-85c0-4fd1-aaac-8ca2b6560ad0" providerId="ADAL" clId="{D52CAEDF-2ECE-45CC-8978-1AD054FE17F7}" dt="2022-02-13T16:35:11.541" v="14" actId="20577"/>
          <ac:spMkLst>
            <pc:docMk/>
            <pc:sldMk cId="0" sldId="257"/>
            <ac:spMk id="4098" creationId="{00000000-0000-0000-0000-000000000000}"/>
          </ac:spMkLst>
        </pc:spChg>
      </pc:sldChg>
      <pc:sldChg chg="modSp mod">
        <pc:chgData name="Alfred Asterjadhi" userId="39de57b9-85c0-4fd1-aaac-8ca2b6560ad0" providerId="ADAL" clId="{D52CAEDF-2ECE-45CC-8978-1AD054FE17F7}" dt="2022-02-13T16:39:51.809" v="103"/>
        <pc:sldMkLst>
          <pc:docMk/>
          <pc:sldMk cId="3254182675" sldId="258"/>
        </pc:sldMkLst>
        <pc:spChg chg="mod">
          <ac:chgData name="Alfred Asterjadhi" userId="39de57b9-85c0-4fd1-aaac-8ca2b6560ad0" providerId="ADAL" clId="{D52CAEDF-2ECE-45CC-8978-1AD054FE17F7}" dt="2022-02-13T16:39:51.809" v="103"/>
          <ac:spMkLst>
            <pc:docMk/>
            <pc:sldMk cId="3254182675" sldId="258"/>
            <ac:spMk id="7" creationId="{4F62ADF5-BC8B-4EF4-B4E8-C355611EECFF}"/>
          </ac:spMkLst>
        </pc:spChg>
      </pc:sldChg>
      <pc:sldChg chg="modSp mod">
        <pc:chgData name="Alfred Asterjadhi" userId="39de57b9-85c0-4fd1-aaac-8ca2b6560ad0" providerId="ADAL" clId="{D52CAEDF-2ECE-45CC-8978-1AD054FE17F7}" dt="2022-02-13T16:39:55.140" v="105"/>
        <pc:sldMkLst>
          <pc:docMk/>
          <pc:sldMk cId="3136880362" sldId="260"/>
        </pc:sldMkLst>
        <pc:spChg chg="mod">
          <ac:chgData name="Alfred Asterjadhi" userId="39de57b9-85c0-4fd1-aaac-8ca2b6560ad0" providerId="ADAL" clId="{D52CAEDF-2ECE-45CC-8978-1AD054FE17F7}" dt="2022-02-13T16:39:55.140" v="105"/>
          <ac:spMkLst>
            <pc:docMk/>
            <pc:sldMk cId="3136880362" sldId="260"/>
            <ac:spMk id="7" creationId="{733EE7F5-4D25-4915-8021-FD9EE23E2C32}"/>
          </ac:spMkLst>
        </pc:spChg>
      </pc:sldChg>
      <pc:sldChg chg="modSp mod">
        <pc:chgData name="Alfred Asterjadhi" userId="39de57b9-85c0-4fd1-aaac-8ca2b6560ad0" providerId="ADAL" clId="{D52CAEDF-2ECE-45CC-8978-1AD054FE17F7}" dt="2022-02-13T16:39:58.782" v="107"/>
        <pc:sldMkLst>
          <pc:docMk/>
          <pc:sldMk cId="1676196551" sldId="261"/>
        </pc:sldMkLst>
        <pc:spChg chg="mod">
          <ac:chgData name="Alfred Asterjadhi" userId="39de57b9-85c0-4fd1-aaac-8ca2b6560ad0" providerId="ADAL" clId="{D52CAEDF-2ECE-45CC-8978-1AD054FE17F7}" dt="2022-02-13T16:39:58.782" v="107"/>
          <ac:spMkLst>
            <pc:docMk/>
            <pc:sldMk cId="1676196551" sldId="261"/>
            <ac:spMk id="7" creationId="{0A0F1EBF-63A8-4C75-8DB7-0D8CD44D0896}"/>
          </ac:spMkLst>
        </pc:spChg>
      </pc:sldChg>
      <pc:sldChg chg="modSp mod">
        <pc:chgData name="Alfred Asterjadhi" userId="39de57b9-85c0-4fd1-aaac-8ca2b6560ad0" providerId="ADAL" clId="{D52CAEDF-2ECE-45CC-8978-1AD054FE17F7}" dt="2022-02-13T16:40:00.410" v="108"/>
        <pc:sldMkLst>
          <pc:docMk/>
          <pc:sldMk cId="2927177891" sldId="263"/>
        </pc:sldMkLst>
        <pc:spChg chg="mod">
          <ac:chgData name="Alfred Asterjadhi" userId="39de57b9-85c0-4fd1-aaac-8ca2b6560ad0" providerId="ADAL" clId="{D52CAEDF-2ECE-45CC-8978-1AD054FE17F7}" dt="2022-02-13T16:40:00.410" v="108"/>
          <ac:spMkLst>
            <pc:docMk/>
            <pc:sldMk cId="2927177891" sldId="263"/>
            <ac:spMk id="9" creationId="{4BB4CFD1-21C6-467E-AB6E-3577A473F86D}"/>
          </ac:spMkLst>
        </pc:spChg>
      </pc:sldChg>
      <pc:sldChg chg="modSp mod">
        <pc:chgData name="Alfred Asterjadhi" userId="39de57b9-85c0-4fd1-aaac-8ca2b6560ad0" providerId="ADAL" clId="{D52CAEDF-2ECE-45CC-8978-1AD054FE17F7}" dt="2022-02-13T16:40:02.299" v="109"/>
        <pc:sldMkLst>
          <pc:docMk/>
          <pc:sldMk cId="4277600907" sldId="264"/>
        </pc:sldMkLst>
        <pc:spChg chg="mod">
          <ac:chgData name="Alfred Asterjadhi" userId="39de57b9-85c0-4fd1-aaac-8ca2b6560ad0" providerId="ADAL" clId="{D52CAEDF-2ECE-45CC-8978-1AD054FE17F7}" dt="2022-02-13T16:40:02.299" v="109"/>
          <ac:spMkLst>
            <pc:docMk/>
            <pc:sldMk cId="4277600907" sldId="264"/>
            <ac:spMk id="8" creationId="{B2C4C695-AFB3-4956-B721-DB0805BA0685}"/>
          </ac:spMkLst>
        </pc:spChg>
      </pc:sldChg>
      <pc:sldChg chg="modSp mod">
        <pc:chgData name="Alfred Asterjadhi" userId="39de57b9-85c0-4fd1-aaac-8ca2b6560ad0" providerId="ADAL" clId="{D52CAEDF-2ECE-45CC-8978-1AD054FE17F7}" dt="2022-02-13T16:40:04.242" v="110"/>
        <pc:sldMkLst>
          <pc:docMk/>
          <pc:sldMk cId="2436815634" sldId="265"/>
        </pc:sldMkLst>
        <pc:spChg chg="mod">
          <ac:chgData name="Alfred Asterjadhi" userId="39de57b9-85c0-4fd1-aaac-8ca2b6560ad0" providerId="ADAL" clId="{D52CAEDF-2ECE-45CC-8978-1AD054FE17F7}" dt="2022-02-13T16:40:04.242" v="110"/>
          <ac:spMkLst>
            <pc:docMk/>
            <pc:sldMk cId="2436815634" sldId="265"/>
            <ac:spMk id="9" creationId="{535943CE-0A57-43F4-9844-46B4091CBC16}"/>
          </ac:spMkLst>
        </pc:spChg>
      </pc:sldChg>
      <pc:sldChg chg="modSp mod">
        <pc:chgData name="Alfred Asterjadhi" userId="39de57b9-85c0-4fd1-aaac-8ca2b6560ad0" providerId="ADAL" clId="{D52CAEDF-2ECE-45CC-8978-1AD054FE17F7}" dt="2022-02-13T16:40:05.769" v="111"/>
        <pc:sldMkLst>
          <pc:docMk/>
          <pc:sldMk cId="2400177835" sldId="266"/>
        </pc:sldMkLst>
        <pc:spChg chg="mod">
          <ac:chgData name="Alfred Asterjadhi" userId="39de57b9-85c0-4fd1-aaac-8ca2b6560ad0" providerId="ADAL" clId="{D52CAEDF-2ECE-45CC-8978-1AD054FE17F7}" dt="2022-02-13T16:40:05.769" v="111"/>
          <ac:spMkLst>
            <pc:docMk/>
            <pc:sldMk cId="2400177835" sldId="266"/>
            <ac:spMk id="8" creationId="{C5505616-1CE2-43B4-878B-31634EEB6CA7}"/>
          </ac:spMkLst>
        </pc:spChg>
      </pc:sldChg>
      <pc:sldChg chg="modSp mod">
        <pc:chgData name="Alfred Asterjadhi" userId="39de57b9-85c0-4fd1-aaac-8ca2b6560ad0" providerId="ADAL" clId="{D52CAEDF-2ECE-45CC-8978-1AD054FE17F7}" dt="2022-02-13T16:40:16.462" v="118"/>
        <pc:sldMkLst>
          <pc:docMk/>
          <pc:sldMk cId="132832093" sldId="267"/>
        </pc:sldMkLst>
        <pc:spChg chg="mod">
          <ac:chgData name="Alfred Asterjadhi" userId="39de57b9-85c0-4fd1-aaac-8ca2b6560ad0" providerId="ADAL" clId="{D52CAEDF-2ECE-45CC-8978-1AD054FE17F7}" dt="2022-02-13T16:40:16.462" v="118"/>
          <ac:spMkLst>
            <pc:docMk/>
            <pc:sldMk cId="132832093" sldId="267"/>
            <ac:spMk id="7" creationId="{C00CAC69-BF6D-4936-9CE0-D96F88ACD748}"/>
          </ac:spMkLst>
        </pc:spChg>
      </pc:sldChg>
      <pc:sldChg chg="modSp mod">
        <pc:chgData name="Alfred Asterjadhi" userId="39de57b9-85c0-4fd1-aaac-8ca2b6560ad0" providerId="ADAL" clId="{D52CAEDF-2ECE-45CC-8978-1AD054FE17F7}" dt="2022-02-13T16:40:07.535" v="112"/>
        <pc:sldMkLst>
          <pc:docMk/>
          <pc:sldMk cId="3387863760" sldId="270"/>
        </pc:sldMkLst>
        <pc:spChg chg="mod">
          <ac:chgData name="Alfred Asterjadhi" userId="39de57b9-85c0-4fd1-aaac-8ca2b6560ad0" providerId="ADAL" clId="{D52CAEDF-2ECE-45CC-8978-1AD054FE17F7}" dt="2022-02-13T16:40:07.535" v="112"/>
          <ac:spMkLst>
            <pc:docMk/>
            <pc:sldMk cId="3387863760" sldId="270"/>
            <ac:spMk id="8" creationId="{B1C9D975-9B89-429E-A2AD-175C2CE0D83A}"/>
          </ac:spMkLst>
        </pc:spChg>
      </pc:sldChg>
      <pc:sldChg chg="modSp mod">
        <pc:chgData name="Alfred Asterjadhi" userId="39de57b9-85c0-4fd1-aaac-8ca2b6560ad0" providerId="ADAL" clId="{D52CAEDF-2ECE-45CC-8978-1AD054FE17F7}" dt="2022-02-13T16:40:17.926" v="119"/>
        <pc:sldMkLst>
          <pc:docMk/>
          <pc:sldMk cId="2243228416" sldId="299"/>
        </pc:sldMkLst>
        <pc:spChg chg="mod">
          <ac:chgData name="Alfred Asterjadhi" userId="39de57b9-85c0-4fd1-aaac-8ca2b6560ad0" providerId="ADAL" clId="{D52CAEDF-2ECE-45CC-8978-1AD054FE17F7}" dt="2022-02-13T16:36:42.758" v="50"/>
          <ac:spMkLst>
            <pc:docMk/>
            <pc:sldMk cId="2243228416" sldId="299"/>
            <ac:spMk id="3" creationId="{3857177C-4F12-41D1-AB93-6925069E5DB9}"/>
          </ac:spMkLst>
        </pc:spChg>
        <pc:spChg chg="mod">
          <ac:chgData name="Alfred Asterjadhi" userId="39de57b9-85c0-4fd1-aaac-8ca2b6560ad0" providerId="ADAL" clId="{D52CAEDF-2ECE-45CC-8978-1AD054FE17F7}" dt="2022-02-13T16:40:17.926" v="119"/>
          <ac:spMkLst>
            <pc:docMk/>
            <pc:sldMk cId="2243228416" sldId="299"/>
            <ac:spMk id="8" creationId="{ADA0A8BA-AA59-4AB6-9BD0-89E3B2E275F5}"/>
          </ac:spMkLst>
        </pc:spChg>
        <pc:spChg chg="mod">
          <ac:chgData name="Alfred Asterjadhi" userId="39de57b9-85c0-4fd1-aaac-8ca2b6560ad0" providerId="ADAL" clId="{D52CAEDF-2ECE-45CC-8978-1AD054FE17F7}" dt="2022-02-13T16:36:47.137" v="52"/>
          <ac:spMkLst>
            <pc:docMk/>
            <pc:sldMk cId="2243228416" sldId="299"/>
            <ac:spMk id="17" creationId="{442A1050-6527-4B2E-A943-E125D6B48B52}"/>
          </ac:spMkLst>
        </pc:spChg>
      </pc:sldChg>
      <pc:sldChg chg="modSp mod">
        <pc:chgData name="Alfred Asterjadhi" userId="39de57b9-85c0-4fd1-aaac-8ca2b6560ad0" providerId="ADAL" clId="{D52CAEDF-2ECE-45CC-8978-1AD054FE17F7}" dt="2022-02-13T16:40:28.026" v="125"/>
        <pc:sldMkLst>
          <pc:docMk/>
          <pc:sldMk cId="1677969607" sldId="323"/>
        </pc:sldMkLst>
        <pc:spChg chg="mod">
          <ac:chgData name="Alfred Asterjadhi" userId="39de57b9-85c0-4fd1-aaac-8ca2b6560ad0" providerId="ADAL" clId="{D52CAEDF-2ECE-45CC-8978-1AD054FE17F7}" dt="2022-02-13T16:40:28.026" v="125"/>
          <ac:spMkLst>
            <pc:docMk/>
            <pc:sldMk cId="1677969607" sldId="323"/>
            <ac:spMk id="7" creationId="{247ADCDE-7164-400D-8B27-4BAED4FE7810}"/>
          </ac:spMkLst>
        </pc:spChg>
      </pc:sldChg>
      <pc:sldChg chg="modSp mod">
        <pc:chgData name="Alfred Asterjadhi" userId="39de57b9-85c0-4fd1-aaac-8ca2b6560ad0" providerId="ADAL" clId="{D52CAEDF-2ECE-45CC-8978-1AD054FE17F7}" dt="2022-02-13T16:39:57.106" v="106"/>
        <pc:sldMkLst>
          <pc:docMk/>
          <pc:sldMk cId="1908471061" sldId="328"/>
        </pc:sldMkLst>
        <pc:spChg chg="mod">
          <ac:chgData name="Alfred Asterjadhi" userId="39de57b9-85c0-4fd1-aaac-8ca2b6560ad0" providerId="ADAL" clId="{D52CAEDF-2ECE-45CC-8978-1AD054FE17F7}" dt="2022-02-13T16:39:57.106" v="106"/>
          <ac:spMkLst>
            <pc:docMk/>
            <pc:sldMk cId="1908471061" sldId="328"/>
            <ac:spMk id="6" creationId="{FCA6EDD1-4720-45B9-8B18-08C7AF47C492}"/>
          </ac:spMkLst>
        </pc:spChg>
      </pc:sldChg>
      <pc:sldChg chg="modSp mod">
        <pc:chgData name="Alfred Asterjadhi" userId="39de57b9-85c0-4fd1-aaac-8ca2b6560ad0" providerId="ADAL" clId="{D52CAEDF-2ECE-45CC-8978-1AD054FE17F7}" dt="2022-02-13T16:40:10.978" v="115"/>
        <pc:sldMkLst>
          <pc:docMk/>
          <pc:sldMk cId="15571502" sldId="330"/>
        </pc:sldMkLst>
        <pc:spChg chg="mod">
          <ac:chgData name="Alfred Asterjadhi" userId="39de57b9-85c0-4fd1-aaac-8ca2b6560ad0" providerId="ADAL" clId="{D52CAEDF-2ECE-45CC-8978-1AD054FE17F7}" dt="2022-02-13T16:40:10.978" v="115"/>
          <ac:spMkLst>
            <pc:docMk/>
            <pc:sldMk cId="15571502" sldId="330"/>
            <ac:spMk id="6" creationId="{5C48BDE3-7807-417F-A4F1-5356D38590CA}"/>
          </ac:spMkLst>
        </pc:spChg>
      </pc:sldChg>
      <pc:sldChg chg="modSp mod">
        <pc:chgData name="Alfred Asterjadhi" userId="39de57b9-85c0-4fd1-aaac-8ca2b6560ad0" providerId="ADAL" clId="{D52CAEDF-2ECE-45CC-8978-1AD054FE17F7}" dt="2022-02-13T16:40:13.284" v="116"/>
        <pc:sldMkLst>
          <pc:docMk/>
          <pc:sldMk cId="3200711991" sldId="331"/>
        </pc:sldMkLst>
        <pc:spChg chg="mod">
          <ac:chgData name="Alfred Asterjadhi" userId="39de57b9-85c0-4fd1-aaac-8ca2b6560ad0" providerId="ADAL" clId="{D52CAEDF-2ECE-45CC-8978-1AD054FE17F7}" dt="2022-02-13T16:40:13.284" v="116"/>
          <ac:spMkLst>
            <pc:docMk/>
            <pc:sldMk cId="3200711991" sldId="331"/>
            <ac:spMk id="6" creationId="{C3BF5992-FFFD-4B64-900D-0590BA3C03CE}"/>
          </ac:spMkLst>
        </pc:spChg>
      </pc:sldChg>
      <pc:sldChg chg="modSp mod">
        <pc:chgData name="Alfred Asterjadhi" userId="39de57b9-85c0-4fd1-aaac-8ca2b6560ad0" providerId="ADAL" clId="{D52CAEDF-2ECE-45CC-8978-1AD054FE17F7}" dt="2022-02-13T16:40:14.902" v="117"/>
        <pc:sldMkLst>
          <pc:docMk/>
          <pc:sldMk cId="2409609221" sldId="332"/>
        </pc:sldMkLst>
        <pc:spChg chg="mod">
          <ac:chgData name="Alfred Asterjadhi" userId="39de57b9-85c0-4fd1-aaac-8ca2b6560ad0" providerId="ADAL" clId="{D52CAEDF-2ECE-45CC-8978-1AD054FE17F7}" dt="2022-02-13T16:40:14.902" v="117"/>
          <ac:spMkLst>
            <pc:docMk/>
            <pc:sldMk cId="2409609221" sldId="332"/>
            <ac:spMk id="6" creationId="{2B4D6F20-084B-4EE9-AD6D-290838010348}"/>
          </ac:spMkLst>
        </pc:spChg>
      </pc:sldChg>
      <pc:sldChg chg="modSp mod">
        <pc:chgData name="Alfred Asterjadhi" userId="39de57b9-85c0-4fd1-aaac-8ca2b6560ad0" providerId="ADAL" clId="{D52CAEDF-2ECE-45CC-8978-1AD054FE17F7}" dt="2022-02-13T16:39:50.107" v="102"/>
        <pc:sldMkLst>
          <pc:docMk/>
          <pc:sldMk cId="3843208451" sldId="333"/>
        </pc:sldMkLst>
        <pc:spChg chg="mod">
          <ac:chgData name="Alfred Asterjadhi" userId="39de57b9-85c0-4fd1-aaac-8ca2b6560ad0" providerId="ADAL" clId="{D52CAEDF-2ECE-45CC-8978-1AD054FE17F7}" dt="2022-02-13T16:35:27.756" v="26" actId="20577"/>
          <ac:spMkLst>
            <pc:docMk/>
            <pc:sldMk cId="3843208451" sldId="333"/>
            <ac:spMk id="2" creationId="{1790C6A9-20C4-440F-BC51-97DC4C9B7E71}"/>
          </ac:spMkLst>
        </pc:spChg>
        <pc:spChg chg="mod">
          <ac:chgData name="Alfred Asterjadhi" userId="39de57b9-85c0-4fd1-aaac-8ca2b6560ad0" providerId="ADAL" clId="{D52CAEDF-2ECE-45CC-8978-1AD054FE17F7}" dt="2022-02-13T16:35:37.446" v="42" actId="20577"/>
          <ac:spMkLst>
            <pc:docMk/>
            <pc:sldMk cId="3843208451" sldId="333"/>
            <ac:spMk id="3" creationId="{918D7AE7-F661-4AD4-9210-88B6E5699ED9}"/>
          </ac:spMkLst>
        </pc:spChg>
        <pc:spChg chg="mod">
          <ac:chgData name="Alfred Asterjadhi" userId="39de57b9-85c0-4fd1-aaac-8ca2b6560ad0" providerId="ADAL" clId="{D52CAEDF-2ECE-45CC-8978-1AD054FE17F7}" dt="2022-02-13T16:39:50.107" v="102"/>
          <ac:spMkLst>
            <pc:docMk/>
            <pc:sldMk cId="3843208451" sldId="333"/>
            <ac:spMk id="6" creationId="{A8221584-6364-48AC-B1C3-833137C81726}"/>
          </ac:spMkLst>
        </pc:spChg>
      </pc:sldChg>
      <pc:sldChg chg="modSp mod">
        <pc:chgData name="Alfred Asterjadhi" userId="39de57b9-85c0-4fd1-aaac-8ca2b6560ad0" providerId="ADAL" clId="{D52CAEDF-2ECE-45CC-8978-1AD054FE17F7}" dt="2022-02-13T16:40:19.793" v="120"/>
        <pc:sldMkLst>
          <pc:docMk/>
          <pc:sldMk cId="1706072776" sldId="334"/>
        </pc:sldMkLst>
        <pc:spChg chg="mod">
          <ac:chgData name="Alfred Asterjadhi" userId="39de57b9-85c0-4fd1-aaac-8ca2b6560ad0" providerId="ADAL" clId="{D52CAEDF-2ECE-45CC-8978-1AD054FE17F7}" dt="2022-02-13T16:36:52.034" v="53" actId="13926"/>
          <ac:spMkLst>
            <pc:docMk/>
            <pc:sldMk cId="1706072776" sldId="334"/>
            <ac:spMk id="2" creationId="{B6840888-B1D3-4EE4-984D-AE2D4FD8C6BF}"/>
          </ac:spMkLst>
        </pc:spChg>
        <pc:spChg chg="mod">
          <ac:chgData name="Alfred Asterjadhi" userId="39de57b9-85c0-4fd1-aaac-8ca2b6560ad0" providerId="ADAL" clId="{D52CAEDF-2ECE-45CC-8978-1AD054FE17F7}" dt="2022-02-13T16:36:55.667" v="54" actId="20577"/>
          <ac:spMkLst>
            <pc:docMk/>
            <pc:sldMk cId="1706072776" sldId="334"/>
            <ac:spMk id="3" creationId="{977FA593-1C2D-4B4C-B4B8-9841BC70A2D7}"/>
          </ac:spMkLst>
        </pc:spChg>
        <pc:spChg chg="mod">
          <ac:chgData name="Alfred Asterjadhi" userId="39de57b9-85c0-4fd1-aaac-8ca2b6560ad0" providerId="ADAL" clId="{D52CAEDF-2ECE-45CC-8978-1AD054FE17F7}" dt="2022-02-13T16:40:19.793" v="120"/>
          <ac:spMkLst>
            <pc:docMk/>
            <pc:sldMk cId="1706072776" sldId="334"/>
            <ac:spMk id="6" creationId="{BB0A0FD2-1910-45A5-B2D0-6B427FDC767A}"/>
          </ac:spMkLst>
        </pc:spChg>
      </pc:sldChg>
      <pc:sldChg chg="modSp mod">
        <pc:chgData name="Alfred Asterjadhi" userId="39de57b9-85c0-4fd1-aaac-8ca2b6560ad0" providerId="ADAL" clId="{D52CAEDF-2ECE-45CC-8978-1AD054FE17F7}" dt="2022-02-13T16:40:21.444" v="121"/>
        <pc:sldMkLst>
          <pc:docMk/>
          <pc:sldMk cId="2327388640" sldId="335"/>
        </pc:sldMkLst>
        <pc:spChg chg="mod">
          <ac:chgData name="Alfred Asterjadhi" userId="39de57b9-85c0-4fd1-aaac-8ca2b6560ad0" providerId="ADAL" clId="{D52CAEDF-2ECE-45CC-8978-1AD054FE17F7}" dt="2022-02-13T16:38:23.376" v="73" actId="13926"/>
          <ac:spMkLst>
            <pc:docMk/>
            <pc:sldMk cId="2327388640" sldId="335"/>
            <ac:spMk id="2" creationId="{4B5F0D0E-8BB7-48AB-9160-728B8B3399A2}"/>
          </ac:spMkLst>
        </pc:spChg>
        <pc:spChg chg="mod">
          <ac:chgData name="Alfred Asterjadhi" userId="39de57b9-85c0-4fd1-aaac-8ca2b6560ad0" providerId="ADAL" clId="{D52CAEDF-2ECE-45CC-8978-1AD054FE17F7}" dt="2022-02-13T16:37:59.970" v="68" actId="108"/>
          <ac:spMkLst>
            <pc:docMk/>
            <pc:sldMk cId="2327388640" sldId="335"/>
            <ac:spMk id="3" creationId="{DFB0BA47-D7B6-4F95-932E-A7AA615BC440}"/>
          </ac:spMkLst>
        </pc:spChg>
        <pc:spChg chg="mod">
          <ac:chgData name="Alfred Asterjadhi" userId="39de57b9-85c0-4fd1-aaac-8ca2b6560ad0" providerId="ADAL" clId="{D52CAEDF-2ECE-45CC-8978-1AD054FE17F7}" dt="2022-02-13T16:40:21.444" v="121"/>
          <ac:spMkLst>
            <pc:docMk/>
            <pc:sldMk cId="2327388640" sldId="335"/>
            <ac:spMk id="6" creationId="{974B2026-97FB-40D2-8F22-7E6D319B4EA2}"/>
          </ac:spMkLst>
        </pc:spChg>
      </pc:sldChg>
      <pc:sldChg chg="modSp mod">
        <pc:chgData name="Alfred Asterjadhi" userId="39de57b9-85c0-4fd1-aaac-8ca2b6560ad0" providerId="ADAL" clId="{D52CAEDF-2ECE-45CC-8978-1AD054FE17F7}" dt="2022-02-13T16:40:22.910" v="122"/>
        <pc:sldMkLst>
          <pc:docMk/>
          <pc:sldMk cId="3857707522" sldId="336"/>
        </pc:sldMkLst>
        <pc:spChg chg="mod">
          <ac:chgData name="Alfred Asterjadhi" userId="39de57b9-85c0-4fd1-aaac-8ca2b6560ad0" providerId="ADAL" clId="{D52CAEDF-2ECE-45CC-8978-1AD054FE17F7}" dt="2022-02-13T16:38:25.969" v="74" actId="13926"/>
          <ac:spMkLst>
            <pc:docMk/>
            <pc:sldMk cId="3857707522" sldId="336"/>
            <ac:spMk id="2" creationId="{BB257C45-33B6-4575-BFD1-635C7A68B736}"/>
          </ac:spMkLst>
        </pc:spChg>
        <pc:spChg chg="mod">
          <ac:chgData name="Alfred Asterjadhi" userId="39de57b9-85c0-4fd1-aaac-8ca2b6560ad0" providerId="ADAL" clId="{D52CAEDF-2ECE-45CC-8978-1AD054FE17F7}" dt="2022-02-13T16:38:02.163" v="69" actId="108"/>
          <ac:spMkLst>
            <pc:docMk/>
            <pc:sldMk cId="3857707522" sldId="336"/>
            <ac:spMk id="3" creationId="{5F2B61AD-90EC-4D19-B28B-7FC2B47F9A7B}"/>
          </ac:spMkLst>
        </pc:spChg>
        <pc:spChg chg="mod">
          <ac:chgData name="Alfred Asterjadhi" userId="39de57b9-85c0-4fd1-aaac-8ca2b6560ad0" providerId="ADAL" clId="{D52CAEDF-2ECE-45CC-8978-1AD054FE17F7}" dt="2022-02-13T16:40:22.910" v="122"/>
          <ac:spMkLst>
            <pc:docMk/>
            <pc:sldMk cId="3857707522" sldId="336"/>
            <ac:spMk id="6" creationId="{0578AA0F-EF76-4484-BEF1-47CEFC7F587B}"/>
          </ac:spMkLst>
        </pc:spChg>
      </pc:sldChg>
      <pc:sldChg chg="modSp mod">
        <pc:chgData name="Alfred Asterjadhi" userId="39de57b9-85c0-4fd1-aaac-8ca2b6560ad0" providerId="ADAL" clId="{D52CAEDF-2ECE-45CC-8978-1AD054FE17F7}" dt="2022-02-13T16:38:32.060" v="77" actId="20577"/>
        <pc:sldMkLst>
          <pc:docMk/>
          <pc:sldMk cId="758807830" sldId="337"/>
        </pc:sldMkLst>
        <pc:spChg chg="mod">
          <ac:chgData name="Alfred Asterjadhi" userId="39de57b9-85c0-4fd1-aaac-8ca2b6560ad0" providerId="ADAL" clId="{D52CAEDF-2ECE-45CC-8978-1AD054FE17F7}" dt="2022-02-13T16:38:28.109" v="75" actId="13926"/>
          <ac:spMkLst>
            <pc:docMk/>
            <pc:sldMk cId="758807830" sldId="337"/>
            <ac:spMk id="2" creationId="{9920397D-90A0-4AC1-A4EF-8F96C4D04887}"/>
          </ac:spMkLst>
        </pc:spChg>
        <pc:spChg chg="mod">
          <ac:chgData name="Alfred Asterjadhi" userId="39de57b9-85c0-4fd1-aaac-8ca2b6560ad0" providerId="ADAL" clId="{D52CAEDF-2ECE-45CC-8978-1AD054FE17F7}" dt="2022-02-13T16:38:32.060" v="77" actId="20577"/>
          <ac:spMkLst>
            <pc:docMk/>
            <pc:sldMk cId="758807830" sldId="337"/>
            <ac:spMk id="3" creationId="{3E688F76-5448-4A89-90E8-057B393044A9}"/>
          </ac:spMkLst>
        </pc:spChg>
      </pc:sldChg>
      <pc:sldChg chg="modSp mod">
        <pc:chgData name="Alfred Asterjadhi" userId="39de57b9-85c0-4fd1-aaac-8ca2b6560ad0" providerId="ADAL" clId="{D52CAEDF-2ECE-45CC-8978-1AD054FE17F7}" dt="2022-02-13T16:40:24.617" v="123"/>
        <pc:sldMkLst>
          <pc:docMk/>
          <pc:sldMk cId="1452931425" sldId="338"/>
        </pc:sldMkLst>
        <pc:spChg chg="mod">
          <ac:chgData name="Alfred Asterjadhi" userId="39de57b9-85c0-4fd1-aaac-8ca2b6560ad0" providerId="ADAL" clId="{D52CAEDF-2ECE-45CC-8978-1AD054FE17F7}" dt="2022-02-13T16:38:39.732" v="80" actId="13926"/>
          <ac:spMkLst>
            <pc:docMk/>
            <pc:sldMk cId="1452931425" sldId="338"/>
            <ac:spMk id="2" creationId="{F98B6CBA-CA1B-43DA-854E-008ACE1890FB}"/>
          </ac:spMkLst>
        </pc:spChg>
        <pc:spChg chg="mod">
          <ac:chgData name="Alfred Asterjadhi" userId="39de57b9-85c0-4fd1-aaac-8ca2b6560ad0" providerId="ADAL" clId="{D52CAEDF-2ECE-45CC-8978-1AD054FE17F7}" dt="2022-02-13T16:38:36.781" v="79" actId="20577"/>
          <ac:spMkLst>
            <pc:docMk/>
            <pc:sldMk cId="1452931425" sldId="338"/>
            <ac:spMk id="3" creationId="{7A07C496-B89B-4C4A-AB05-4B77C714DCC4}"/>
          </ac:spMkLst>
        </pc:spChg>
        <pc:spChg chg="mod">
          <ac:chgData name="Alfred Asterjadhi" userId="39de57b9-85c0-4fd1-aaac-8ca2b6560ad0" providerId="ADAL" clId="{D52CAEDF-2ECE-45CC-8978-1AD054FE17F7}" dt="2022-02-13T16:40:24.617" v="123"/>
          <ac:spMkLst>
            <pc:docMk/>
            <pc:sldMk cId="1452931425" sldId="338"/>
            <ac:spMk id="6" creationId="{53BB018E-064B-46D0-BAAC-1FB2DA8D8C3F}"/>
          </ac:spMkLst>
        </pc:spChg>
      </pc:sldChg>
      <pc:sldChg chg="modSp mod">
        <pc:chgData name="Alfred Asterjadhi" userId="39de57b9-85c0-4fd1-aaac-8ca2b6560ad0" providerId="ADAL" clId="{D52CAEDF-2ECE-45CC-8978-1AD054FE17F7}" dt="2022-02-13T16:39:53.533" v="104"/>
        <pc:sldMkLst>
          <pc:docMk/>
          <pc:sldMk cId="3977221359" sldId="340"/>
        </pc:sldMkLst>
        <pc:spChg chg="mod">
          <ac:chgData name="Alfred Asterjadhi" userId="39de57b9-85c0-4fd1-aaac-8ca2b6560ad0" providerId="ADAL" clId="{D52CAEDF-2ECE-45CC-8978-1AD054FE17F7}" dt="2022-02-13T16:39:53.533" v="104"/>
          <ac:spMkLst>
            <pc:docMk/>
            <pc:sldMk cId="3977221359" sldId="340"/>
            <ac:spMk id="6" creationId="{BC264D22-EE96-4B0F-90AA-B4358FF19246}"/>
          </ac:spMkLst>
        </pc:spChg>
      </pc:sldChg>
      <pc:sldChg chg="modSp mod">
        <pc:chgData name="Alfred Asterjadhi" userId="39de57b9-85c0-4fd1-aaac-8ca2b6560ad0" providerId="ADAL" clId="{D52CAEDF-2ECE-45CC-8978-1AD054FE17F7}" dt="2022-02-13T16:40:25.987" v="124"/>
        <pc:sldMkLst>
          <pc:docMk/>
          <pc:sldMk cId="10406335" sldId="341"/>
        </pc:sldMkLst>
        <pc:spChg chg="mod">
          <ac:chgData name="Alfred Asterjadhi" userId="39de57b9-85c0-4fd1-aaac-8ca2b6560ad0" providerId="ADAL" clId="{D52CAEDF-2ECE-45CC-8978-1AD054FE17F7}" dt="2022-02-13T16:39:09.294" v="93" actId="13926"/>
          <ac:spMkLst>
            <pc:docMk/>
            <pc:sldMk cId="10406335" sldId="341"/>
            <ac:spMk id="2" creationId="{322E3CF1-F468-43B7-8674-214F8AB8A73A}"/>
          </ac:spMkLst>
        </pc:spChg>
        <pc:spChg chg="mod">
          <ac:chgData name="Alfred Asterjadhi" userId="39de57b9-85c0-4fd1-aaac-8ca2b6560ad0" providerId="ADAL" clId="{D52CAEDF-2ECE-45CC-8978-1AD054FE17F7}" dt="2022-02-13T16:39:35.523" v="95" actId="20577"/>
          <ac:spMkLst>
            <pc:docMk/>
            <pc:sldMk cId="10406335" sldId="341"/>
            <ac:spMk id="3" creationId="{29C5F753-2E2D-47AF-B06F-D5B90B98D693}"/>
          </ac:spMkLst>
        </pc:spChg>
        <pc:spChg chg="mod">
          <ac:chgData name="Alfred Asterjadhi" userId="39de57b9-85c0-4fd1-aaac-8ca2b6560ad0" providerId="ADAL" clId="{D52CAEDF-2ECE-45CC-8978-1AD054FE17F7}" dt="2022-02-13T16:40:25.987" v="124"/>
          <ac:spMkLst>
            <pc:docMk/>
            <pc:sldMk cId="10406335" sldId="341"/>
            <ac:spMk id="6" creationId="{8FD0B65C-C275-4A18-B771-5515E59F5057}"/>
          </ac:spMkLst>
        </pc:spChg>
      </pc:sldChg>
      <pc:sldMasterChg chg="modSp mod">
        <pc:chgData name="Alfred Asterjadhi" userId="39de57b9-85c0-4fd1-aaac-8ca2b6560ad0" providerId="ADAL" clId="{D52CAEDF-2ECE-45CC-8978-1AD054FE17F7}" dt="2022-02-13T16:40:45.716" v="132" actId="20577"/>
        <pc:sldMasterMkLst>
          <pc:docMk/>
          <pc:sldMasterMk cId="0" sldId="2147483648"/>
        </pc:sldMasterMkLst>
        <pc:spChg chg="mod">
          <ac:chgData name="Alfred Asterjadhi" userId="39de57b9-85c0-4fd1-aaac-8ca2b6560ad0" providerId="ADAL" clId="{D52CAEDF-2ECE-45CC-8978-1AD054FE17F7}" dt="2022-02-13T16:40:45.716" v="132" actId="20577"/>
          <ac:spMkLst>
            <pc:docMk/>
            <pc:sldMasterMk cId="0" sldId="2147483648"/>
            <ac:spMk id="10" creationId="{00000000-0000-0000-0000-000000000000}"/>
          </ac:spMkLst>
        </pc:spChg>
      </pc:sldMasterChg>
    </pc:docChg>
  </pc:docChgLst>
  <pc:docChgLst>
    <pc:chgData name="Alfred Asterjadhi" userId="39de57b9-85c0-4fd1-aaac-8ca2b6560ad0" providerId="ADAL" clId="{07698AF8-244F-4587-85F2-C330E4638813}"/>
    <pc:docChg chg="custSel modSld sldOrd modMainMaster">
      <pc:chgData name="Alfred Asterjadhi" userId="39de57b9-85c0-4fd1-aaac-8ca2b6560ad0" providerId="ADAL" clId="{07698AF8-244F-4587-85F2-C330E4638813}" dt="2021-09-20T13:40:59.345" v="325" actId="20577"/>
      <pc:docMkLst>
        <pc:docMk/>
      </pc:docMkLst>
      <pc:sldChg chg="ord">
        <pc:chgData name="Alfred Asterjadhi" userId="39de57b9-85c0-4fd1-aaac-8ca2b6560ad0" providerId="ADAL" clId="{07698AF8-244F-4587-85F2-C330E4638813}" dt="2021-09-20T13:06:25.641" v="81"/>
        <pc:sldMkLst>
          <pc:docMk/>
          <pc:sldMk cId="1677969607" sldId="323"/>
        </pc:sldMkLst>
      </pc:sldChg>
      <pc:sldChg chg="modSp mod">
        <pc:chgData name="Alfred Asterjadhi" userId="39de57b9-85c0-4fd1-aaac-8ca2b6560ad0" providerId="ADAL" clId="{07698AF8-244F-4587-85F2-C330E4638813}" dt="2021-09-16T16:37:29.527" v="40" actId="207"/>
        <pc:sldMkLst>
          <pc:docMk/>
          <pc:sldMk cId="3857707522" sldId="336"/>
        </pc:sldMkLst>
        <pc:spChg chg="mod">
          <ac:chgData name="Alfred Asterjadhi" userId="39de57b9-85c0-4fd1-aaac-8ca2b6560ad0" providerId="ADAL" clId="{07698AF8-244F-4587-85F2-C330E4638813}" dt="2021-09-16T16:37:29.527" v="40" actId="207"/>
          <ac:spMkLst>
            <pc:docMk/>
            <pc:sldMk cId="3857707522" sldId="336"/>
            <ac:spMk id="3" creationId="{5F2B61AD-90EC-4D19-B28B-7FC2B47F9A7B}"/>
          </ac:spMkLst>
        </pc:spChg>
      </pc:sldChg>
      <pc:sldChg chg="modSp mod">
        <pc:chgData name="Alfred Asterjadhi" userId="39de57b9-85c0-4fd1-aaac-8ca2b6560ad0" providerId="ADAL" clId="{07698AF8-244F-4587-85F2-C330E4638813}" dt="2021-09-16T16:37:45.394" v="44" actId="404"/>
        <pc:sldMkLst>
          <pc:docMk/>
          <pc:sldMk cId="758807830" sldId="337"/>
        </pc:sldMkLst>
        <pc:spChg chg="mod">
          <ac:chgData name="Alfred Asterjadhi" userId="39de57b9-85c0-4fd1-aaac-8ca2b6560ad0" providerId="ADAL" clId="{07698AF8-244F-4587-85F2-C330E4638813}" dt="2021-09-16T16:29:20.208" v="39" actId="13926"/>
          <ac:spMkLst>
            <pc:docMk/>
            <pc:sldMk cId="758807830" sldId="337"/>
            <ac:spMk id="2" creationId="{9920397D-90A0-4AC1-A4EF-8F96C4D04887}"/>
          </ac:spMkLst>
        </pc:spChg>
        <pc:spChg chg="mod">
          <ac:chgData name="Alfred Asterjadhi" userId="39de57b9-85c0-4fd1-aaac-8ca2b6560ad0" providerId="ADAL" clId="{07698AF8-244F-4587-85F2-C330E4638813}" dt="2021-09-16T16:37:45.394" v="44" actId="404"/>
          <ac:spMkLst>
            <pc:docMk/>
            <pc:sldMk cId="758807830" sldId="337"/>
            <ac:spMk id="3" creationId="{3E688F76-5448-4A89-90E8-057B393044A9}"/>
          </ac:spMkLst>
        </pc:spChg>
      </pc:sldChg>
      <pc:sldChg chg="modSp mod">
        <pc:chgData name="Alfred Asterjadhi" userId="39de57b9-85c0-4fd1-aaac-8ca2b6560ad0" providerId="ADAL" clId="{07698AF8-244F-4587-85F2-C330E4638813}" dt="2021-09-16T16:29:17.354" v="38" actId="13926"/>
        <pc:sldMkLst>
          <pc:docMk/>
          <pc:sldMk cId="1452931425" sldId="338"/>
        </pc:sldMkLst>
        <pc:spChg chg="mod">
          <ac:chgData name="Alfred Asterjadhi" userId="39de57b9-85c0-4fd1-aaac-8ca2b6560ad0" providerId="ADAL" clId="{07698AF8-244F-4587-85F2-C330E4638813}" dt="2021-09-16T16:29:17.354" v="38" actId="13926"/>
          <ac:spMkLst>
            <pc:docMk/>
            <pc:sldMk cId="1452931425" sldId="338"/>
            <ac:spMk id="2" creationId="{F98B6CBA-CA1B-43DA-854E-008ACE1890FB}"/>
          </ac:spMkLst>
        </pc:spChg>
        <pc:spChg chg="mod">
          <ac:chgData name="Alfred Asterjadhi" userId="39de57b9-85c0-4fd1-aaac-8ca2b6560ad0" providerId="ADAL" clId="{07698AF8-244F-4587-85F2-C330E4638813}" dt="2021-09-16T16:29:12.486" v="37" actId="207"/>
          <ac:spMkLst>
            <pc:docMk/>
            <pc:sldMk cId="1452931425" sldId="338"/>
            <ac:spMk id="3" creationId="{7A07C496-B89B-4C4A-AB05-4B77C714DCC4}"/>
          </ac:spMkLst>
        </pc:spChg>
      </pc:sldChg>
      <pc:sldChg chg="modSp mod">
        <pc:chgData name="Alfred Asterjadhi" userId="39de57b9-85c0-4fd1-aaac-8ca2b6560ad0" providerId="ADAL" clId="{07698AF8-244F-4587-85F2-C330E4638813}" dt="2021-09-20T13:40:27.396" v="323" actId="20577"/>
        <pc:sldMkLst>
          <pc:docMk/>
          <pc:sldMk cId="834949071" sldId="339"/>
        </pc:sldMkLst>
        <pc:spChg chg="mod">
          <ac:chgData name="Alfred Asterjadhi" userId="39de57b9-85c0-4fd1-aaac-8ca2b6560ad0" providerId="ADAL" clId="{07698AF8-244F-4587-85F2-C330E4638813}" dt="2021-09-20T13:39:12.157" v="191" actId="13926"/>
          <ac:spMkLst>
            <pc:docMk/>
            <pc:sldMk cId="834949071" sldId="339"/>
            <ac:spMk id="2" creationId="{322E3CF1-F468-43B7-8674-214F8AB8A73A}"/>
          </ac:spMkLst>
        </pc:spChg>
        <pc:spChg chg="mod">
          <ac:chgData name="Alfred Asterjadhi" userId="39de57b9-85c0-4fd1-aaac-8ca2b6560ad0" providerId="ADAL" clId="{07698AF8-244F-4587-85F2-C330E4638813}" dt="2021-09-20T13:40:27.396" v="323" actId="20577"/>
          <ac:spMkLst>
            <pc:docMk/>
            <pc:sldMk cId="834949071" sldId="339"/>
            <ac:spMk id="3" creationId="{29C5F753-2E2D-47AF-B06F-D5B90B98D693}"/>
          </ac:spMkLst>
        </pc:spChg>
      </pc:sldChg>
      <pc:sldMasterChg chg="modSp mod">
        <pc:chgData name="Alfred Asterjadhi" userId="39de57b9-85c0-4fd1-aaac-8ca2b6560ad0" providerId="ADAL" clId="{07698AF8-244F-4587-85F2-C330E4638813}" dt="2021-09-20T13:40:59.345" v="325" actId="20577"/>
        <pc:sldMasterMkLst>
          <pc:docMk/>
          <pc:sldMasterMk cId="0" sldId="2147483648"/>
        </pc:sldMasterMkLst>
        <pc:spChg chg="mod">
          <ac:chgData name="Alfred Asterjadhi" userId="39de57b9-85c0-4fd1-aaac-8ca2b6560ad0" providerId="ADAL" clId="{07698AF8-244F-4587-85F2-C330E4638813}" dt="2021-09-20T13:40:59.345" v="325"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D275B996-76CE-4B28-8B2D-000DEE091938}"/>
    <pc:docChg chg="undo custSel modSld modMainMaster">
      <pc:chgData name="Alfred Asterjadhi" userId="39de57b9-85c0-4fd1-aaac-8ca2b6560ad0" providerId="ADAL" clId="{D275B996-76CE-4B28-8B2D-000DEE091938}" dt="2021-09-15T23:04:42.372" v="250" actId="6549"/>
      <pc:docMkLst>
        <pc:docMk/>
      </pc:docMkLst>
      <pc:sldChg chg="modSp mod">
        <pc:chgData name="Alfred Asterjadhi" userId="39de57b9-85c0-4fd1-aaac-8ca2b6560ad0" providerId="ADAL" clId="{D275B996-76CE-4B28-8B2D-000DEE091938}" dt="2021-09-15T22:46:46.543" v="181" actId="13926"/>
        <pc:sldMkLst>
          <pc:docMk/>
          <pc:sldMk cId="3857707522" sldId="336"/>
        </pc:sldMkLst>
        <pc:spChg chg="mod">
          <ac:chgData name="Alfred Asterjadhi" userId="39de57b9-85c0-4fd1-aaac-8ca2b6560ad0" providerId="ADAL" clId="{D275B996-76CE-4B28-8B2D-000DEE091938}" dt="2021-09-15T22:46:46.543" v="181" actId="13926"/>
          <ac:spMkLst>
            <pc:docMk/>
            <pc:sldMk cId="3857707522" sldId="336"/>
            <ac:spMk id="2" creationId="{BB257C45-33B6-4575-BFD1-635C7A68B736}"/>
          </ac:spMkLst>
        </pc:spChg>
        <pc:spChg chg="mod">
          <ac:chgData name="Alfred Asterjadhi" userId="39de57b9-85c0-4fd1-aaac-8ca2b6560ad0" providerId="ADAL" clId="{D275B996-76CE-4B28-8B2D-000DEE091938}" dt="2021-09-15T22:46:38.809" v="178" actId="207"/>
          <ac:spMkLst>
            <pc:docMk/>
            <pc:sldMk cId="3857707522" sldId="336"/>
            <ac:spMk id="3" creationId="{5F2B61AD-90EC-4D19-B28B-7FC2B47F9A7B}"/>
          </ac:spMkLst>
        </pc:spChg>
      </pc:sldChg>
      <pc:sldChg chg="modSp mod">
        <pc:chgData name="Alfred Asterjadhi" userId="39de57b9-85c0-4fd1-aaac-8ca2b6560ad0" providerId="ADAL" clId="{D275B996-76CE-4B28-8B2D-000DEE091938}" dt="2021-09-15T23:03:37.776" v="248" actId="6549"/>
        <pc:sldMkLst>
          <pc:docMk/>
          <pc:sldMk cId="758807830" sldId="337"/>
        </pc:sldMkLst>
        <pc:spChg chg="mod">
          <ac:chgData name="Alfred Asterjadhi" userId="39de57b9-85c0-4fd1-aaac-8ca2b6560ad0" providerId="ADAL" clId="{D275B996-76CE-4B28-8B2D-000DEE091938}" dt="2021-09-14T17:43:52.404" v="0" actId="13926"/>
          <ac:spMkLst>
            <pc:docMk/>
            <pc:sldMk cId="758807830" sldId="337"/>
            <ac:spMk id="2" creationId="{9920397D-90A0-4AC1-A4EF-8F96C4D04887}"/>
          </ac:spMkLst>
        </pc:spChg>
        <pc:spChg chg="mod">
          <ac:chgData name="Alfred Asterjadhi" userId="39de57b9-85c0-4fd1-aaac-8ca2b6560ad0" providerId="ADAL" clId="{D275B996-76CE-4B28-8B2D-000DEE091938}" dt="2021-09-15T23:03:37.776" v="248" actId="6549"/>
          <ac:spMkLst>
            <pc:docMk/>
            <pc:sldMk cId="758807830" sldId="337"/>
            <ac:spMk id="3" creationId="{3E688F76-5448-4A89-90E8-057B393044A9}"/>
          </ac:spMkLst>
        </pc:spChg>
      </pc:sldChg>
      <pc:sldChg chg="addSp delSp modSp mod">
        <pc:chgData name="Alfred Asterjadhi" userId="39de57b9-85c0-4fd1-aaac-8ca2b6560ad0" providerId="ADAL" clId="{D275B996-76CE-4B28-8B2D-000DEE091938}" dt="2021-09-15T23:02:06.957" v="216" actId="6549"/>
        <pc:sldMkLst>
          <pc:docMk/>
          <pc:sldMk cId="1452931425" sldId="338"/>
        </pc:sldMkLst>
        <pc:spChg chg="mod">
          <ac:chgData name="Alfred Asterjadhi" userId="39de57b9-85c0-4fd1-aaac-8ca2b6560ad0" providerId="ADAL" clId="{D275B996-76CE-4B28-8B2D-000DEE091938}" dt="2021-09-14T17:44:04.002" v="1" actId="13926"/>
          <ac:spMkLst>
            <pc:docMk/>
            <pc:sldMk cId="1452931425" sldId="338"/>
            <ac:spMk id="2" creationId="{F98B6CBA-CA1B-43DA-854E-008ACE1890FB}"/>
          </ac:spMkLst>
        </pc:spChg>
        <pc:spChg chg="mod">
          <ac:chgData name="Alfred Asterjadhi" userId="39de57b9-85c0-4fd1-aaac-8ca2b6560ad0" providerId="ADAL" clId="{D275B996-76CE-4B28-8B2D-000DEE091938}" dt="2021-09-15T23:02:06.957" v="216" actId="6549"/>
          <ac:spMkLst>
            <pc:docMk/>
            <pc:sldMk cId="1452931425" sldId="338"/>
            <ac:spMk id="3" creationId="{7A07C496-B89B-4C4A-AB05-4B77C714DCC4}"/>
          </ac:spMkLst>
        </pc:spChg>
        <pc:graphicFrameChg chg="add del mod">
          <ac:chgData name="Alfred Asterjadhi" userId="39de57b9-85c0-4fd1-aaac-8ca2b6560ad0" providerId="ADAL" clId="{D275B996-76CE-4B28-8B2D-000DEE091938}" dt="2021-09-15T23:00:47.784" v="192"/>
          <ac:graphicFrameMkLst>
            <pc:docMk/>
            <pc:sldMk cId="1452931425" sldId="338"/>
            <ac:graphicFrameMk id="7" creationId="{2E11D95B-142B-420C-B51B-F7B4D6FD1770}"/>
          </ac:graphicFrameMkLst>
        </pc:graphicFrameChg>
      </pc:sldChg>
      <pc:sldMasterChg chg="modSp mod">
        <pc:chgData name="Alfred Asterjadhi" userId="39de57b9-85c0-4fd1-aaac-8ca2b6560ad0" providerId="ADAL" clId="{D275B996-76CE-4B28-8B2D-000DEE091938}" dt="2021-09-15T23:04:42.372" v="250" actId="6549"/>
        <pc:sldMasterMkLst>
          <pc:docMk/>
          <pc:sldMasterMk cId="0" sldId="2147483648"/>
        </pc:sldMasterMkLst>
        <pc:spChg chg="mod">
          <ac:chgData name="Alfred Asterjadhi" userId="39de57b9-85c0-4fd1-aaac-8ca2b6560ad0" providerId="ADAL" clId="{D275B996-76CE-4B28-8B2D-000DEE091938}" dt="2021-09-15T23:04:42.372" v="250" actId="6549"/>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00DE37C6-547E-42E2-9EA8-EB8385FEB4FC}"/>
    <pc:docChg chg="undo custSel modSld modMainMaster">
      <pc:chgData name="Alfred Asterjadhi" userId="39de57b9-85c0-4fd1-aaac-8ca2b6560ad0" providerId="ADAL" clId="{00DE37C6-547E-42E2-9EA8-EB8385FEB4FC}" dt="2021-11-15T18:40:57.597" v="358" actId="6549"/>
      <pc:docMkLst>
        <pc:docMk/>
      </pc:docMkLst>
      <pc:sldChg chg="modSp mod">
        <pc:chgData name="Alfred Asterjadhi" userId="39de57b9-85c0-4fd1-aaac-8ca2b6560ad0" providerId="ADAL" clId="{00DE37C6-547E-42E2-9EA8-EB8385FEB4FC}" dt="2021-11-10T14:07:55.762" v="37" actId="20577"/>
        <pc:sldMkLst>
          <pc:docMk/>
          <pc:sldMk cId="1908471061" sldId="328"/>
        </pc:sldMkLst>
        <pc:spChg chg="mod">
          <ac:chgData name="Alfred Asterjadhi" userId="39de57b9-85c0-4fd1-aaac-8ca2b6560ad0" providerId="ADAL" clId="{00DE37C6-547E-42E2-9EA8-EB8385FEB4FC}" dt="2021-11-10T14:07:55.762" v="37" actId="20577"/>
          <ac:spMkLst>
            <pc:docMk/>
            <pc:sldMk cId="1908471061" sldId="328"/>
            <ac:spMk id="3" creationId="{3EF9BE80-D462-4B64-8448-3B553445EDCF}"/>
          </ac:spMkLst>
        </pc:spChg>
      </pc:sldChg>
      <pc:sldChg chg="modSp mod">
        <pc:chgData name="Alfred Asterjadhi" userId="39de57b9-85c0-4fd1-aaac-8ca2b6560ad0" providerId="ADAL" clId="{00DE37C6-547E-42E2-9EA8-EB8385FEB4FC}" dt="2021-11-10T16:32:16.422" v="149" actId="13926"/>
        <pc:sldMkLst>
          <pc:docMk/>
          <pc:sldMk cId="3857707522" sldId="336"/>
        </pc:sldMkLst>
        <pc:spChg chg="mod">
          <ac:chgData name="Alfred Asterjadhi" userId="39de57b9-85c0-4fd1-aaac-8ca2b6560ad0" providerId="ADAL" clId="{00DE37C6-547E-42E2-9EA8-EB8385FEB4FC}" dt="2021-11-10T16:32:16.422" v="149" actId="13926"/>
          <ac:spMkLst>
            <pc:docMk/>
            <pc:sldMk cId="3857707522" sldId="336"/>
            <ac:spMk id="2" creationId="{BB257C45-33B6-4575-BFD1-635C7A68B736}"/>
          </ac:spMkLst>
        </pc:spChg>
        <pc:spChg chg="mod">
          <ac:chgData name="Alfred Asterjadhi" userId="39de57b9-85c0-4fd1-aaac-8ca2b6560ad0" providerId="ADAL" clId="{00DE37C6-547E-42E2-9EA8-EB8385FEB4FC}" dt="2021-11-10T16:32:10.851" v="148" actId="207"/>
          <ac:spMkLst>
            <pc:docMk/>
            <pc:sldMk cId="3857707522" sldId="336"/>
            <ac:spMk id="3" creationId="{5F2B61AD-90EC-4D19-B28B-7FC2B47F9A7B}"/>
          </ac:spMkLst>
        </pc:spChg>
      </pc:sldChg>
      <pc:sldChg chg="modSp mod">
        <pc:chgData name="Alfred Asterjadhi" userId="39de57b9-85c0-4fd1-aaac-8ca2b6560ad0" providerId="ADAL" clId="{00DE37C6-547E-42E2-9EA8-EB8385FEB4FC}" dt="2021-11-11T20:26:24.325" v="294" actId="13926"/>
        <pc:sldMkLst>
          <pc:docMk/>
          <pc:sldMk cId="758807830" sldId="337"/>
        </pc:sldMkLst>
        <pc:spChg chg="mod">
          <ac:chgData name="Alfred Asterjadhi" userId="39de57b9-85c0-4fd1-aaac-8ca2b6560ad0" providerId="ADAL" clId="{00DE37C6-547E-42E2-9EA8-EB8385FEB4FC}" dt="2021-11-11T20:26:24.325" v="294" actId="13926"/>
          <ac:spMkLst>
            <pc:docMk/>
            <pc:sldMk cId="758807830" sldId="337"/>
            <ac:spMk id="2" creationId="{9920397D-90A0-4AC1-A4EF-8F96C4D04887}"/>
          </ac:spMkLst>
        </pc:spChg>
        <pc:spChg chg="mod">
          <ac:chgData name="Alfred Asterjadhi" userId="39de57b9-85c0-4fd1-aaac-8ca2b6560ad0" providerId="ADAL" clId="{00DE37C6-547E-42E2-9EA8-EB8385FEB4FC}" dt="2021-11-11T20:26:04.388" v="291" actId="207"/>
          <ac:spMkLst>
            <pc:docMk/>
            <pc:sldMk cId="758807830" sldId="337"/>
            <ac:spMk id="3" creationId="{3E688F76-5448-4A89-90E8-057B393044A9}"/>
          </ac:spMkLst>
        </pc:spChg>
      </pc:sldChg>
      <pc:sldChg chg="modSp mod">
        <pc:chgData name="Alfred Asterjadhi" userId="39de57b9-85c0-4fd1-aaac-8ca2b6560ad0" providerId="ADAL" clId="{00DE37C6-547E-42E2-9EA8-EB8385FEB4FC}" dt="2021-11-11T16:32:57.295" v="280" actId="207"/>
        <pc:sldMkLst>
          <pc:docMk/>
          <pc:sldMk cId="1452931425" sldId="338"/>
        </pc:sldMkLst>
        <pc:spChg chg="mod">
          <ac:chgData name="Alfred Asterjadhi" userId="39de57b9-85c0-4fd1-aaac-8ca2b6560ad0" providerId="ADAL" clId="{00DE37C6-547E-42E2-9EA8-EB8385FEB4FC}" dt="2021-11-11T16:32:51.014" v="279" actId="13926"/>
          <ac:spMkLst>
            <pc:docMk/>
            <pc:sldMk cId="1452931425" sldId="338"/>
            <ac:spMk id="2" creationId="{F98B6CBA-CA1B-43DA-854E-008ACE1890FB}"/>
          </ac:spMkLst>
        </pc:spChg>
        <pc:spChg chg="mod">
          <ac:chgData name="Alfred Asterjadhi" userId="39de57b9-85c0-4fd1-aaac-8ca2b6560ad0" providerId="ADAL" clId="{00DE37C6-547E-42E2-9EA8-EB8385FEB4FC}" dt="2021-11-11T16:32:57.295" v="280" actId="207"/>
          <ac:spMkLst>
            <pc:docMk/>
            <pc:sldMk cId="1452931425" sldId="338"/>
            <ac:spMk id="3" creationId="{7A07C496-B89B-4C4A-AB05-4B77C714DCC4}"/>
          </ac:spMkLst>
        </pc:spChg>
      </pc:sldChg>
      <pc:sldChg chg="addSp delSp modSp mod">
        <pc:chgData name="Alfred Asterjadhi" userId="39de57b9-85c0-4fd1-aaac-8ca2b6560ad0" providerId="ADAL" clId="{00DE37C6-547E-42E2-9EA8-EB8385FEB4FC}" dt="2021-11-15T17:53:10.722" v="356" actId="13926"/>
        <pc:sldMkLst>
          <pc:docMk/>
          <pc:sldMk cId="834949071" sldId="339"/>
        </pc:sldMkLst>
        <pc:spChg chg="mod">
          <ac:chgData name="Alfred Asterjadhi" userId="39de57b9-85c0-4fd1-aaac-8ca2b6560ad0" providerId="ADAL" clId="{00DE37C6-547E-42E2-9EA8-EB8385FEB4FC}" dt="2021-11-15T17:53:10.722" v="356" actId="13926"/>
          <ac:spMkLst>
            <pc:docMk/>
            <pc:sldMk cId="834949071" sldId="339"/>
            <ac:spMk id="2" creationId="{322E3CF1-F468-43B7-8674-214F8AB8A73A}"/>
          </ac:spMkLst>
        </pc:spChg>
        <pc:spChg chg="mod">
          <ac:chgData name="Alfred Asterjadhi" userId="39de57b9-85c0-4fd1-aaac-8ca2b6560ad0" providerId="ADAL" clId="{00DE37C6-547E-42E2-9EA8-EB8385FEB4FC}" dt="2021-11-15T16:00:40.468" v="355" actId="20577"/>
          <ac:spMkLst>
            <pc:docMk/>
            <pc:sldMk cId="834949071" sldId="339"/>
            <ac:spMk id="3" creationId="{29C5F753-2E2D-47AF-B06F-D5B90B98D693}"/>
          </ac:spMkLst>
        </pc:spChg>
        <pc:graphicFrameChg chg="add del mod">
          <ac:chgData name="Alfred Asterjadhi" userId="39de57b9-85c0-4fd1-aaac-8ca2b6560ad0" providerId="ADAL" clId="{00DE37C6-547E-42E2-9EA8-EB8385FEB4FC}" dt="2021-11-11T16:27:13.126" v="187"/>
          <ac:graphicFrameMkLst>
            <pc:docMk/>
            <pc:sldMk cId="834949071" sldId="339"/>
            <ac:graphicFrameMk id="7" creationId="{EE73ED11-EDBB-4262-B979-894BCFA748CA}"/>
          </ac:graphicFrameMkLst>
        </pc:graphicFrameChg>
      </pc:sldChg>
      <pc:sldMasterChg chg="modSp mod">
        <pc:chgData name="Alfred Asterjadhi" userId="39de57b9-85c0-4fd1-aaac-8ca2b6560ad0" providerId="ADAL" clId="{00DE37C6-547E-42E2-9EA8-EB8385FEB4FC}" dt="2021-11-15T18:40:57.597" v="358" actId="6549"/>
        <pc:sldMasterMkLst>
          <pc:docMk/>
          <pc:sldMasterMk cId="0" sldId="2147483648"/>
        </pc:sldMasterMkLst>
        <pc:spChg chg="mod">
          <ac:chgData name="Alfred Asterjadhi" userId="39de57b9-85c0-4fd1-aaac-8ca2b6560ad0" providerId="ADAL" clId="{00DE37C6-547E-42E2-9EA8-EB8385FEB4FC}" dt="2021-11-15T18:40:57.597" v="358" actId="6549"/>
          <ac:spMkLst>
            <pc:docMk/>
            <pc:sldMasterMk cId="0" sldId="2147483648"/>
            <ac:spMk id="10" creationId="{00000000-0000-0000-0000-000000000000}"/>
          </ac:spMkLst>
        </pc:spChg>
      </pc:sldMasterChg>
    </pc:docChg>
  </pc:docChgLst>
  <pc:docChgLst>
    <pc:chgData name="Alfred Asterjadhi" userId="39de57b9-85c0-4fd1-aaac-8ca2b6560ad0" providerId="ADAL" clId="{B2B4988D-1BC9-4111-8929-BB463B3004F0}"/>
    <pc:docChg chg="undo custSel modSld modMainMaster">
      <pc:chgData name="Alfred Asterjadhi" userId="39de57b9-85c0-4fd1-aaac-8ca2b6560ad0" providerId="ADAL" clId="{B2B4988D-1BC9-4111-8929-BB463B3004F0}" dt="2022-03-15T00:02:11.935" v="106" actId="6549"/>
      <pc:docMkLst>
        <pc:docMk/>
      </pc:docMkLst>
      <pc:sldChg chg="modSp mod">
        <pc:chgData name="Alfred Asterjadhi" userId="39de57b9-85c0-4fd1-aaac-8ca2b6560ad0" providerId="ADAL" clId="{B2B4988D-1BC9-4111-8929-BB463B3004F0}" dt="2022-03-15T00:01:31.945" v="104" actId="207"/>
        <pc:sldMkLst>
          <pc:docMk/>
          <pc:sldMk cId="10406335" sldId="341"/>
        </pc:sldMkLst>
        <pc:spChg chg="mod">
          <ac:chgData name="Alfred Asterjadhi" userId="39de57b9-85c0-4fd1-aaac-8ca2b6560ad0" providerId="ADAL" clId="{B2B4988D-1BC9-4111-8929-BB463B3004F0}" dt="2022-03-14T16:26:25.971" v="102" actId="13926"/>
          <ac:spMkLst>
            <pc:docMk/>
            <pc:sldMk cId="10406335" sldId="341"/>
            <ac:spMk id="2" creationId="{322E3CF1-F468-43B7-8674-214F8AB8A73A}"/>
          </ac:spMkLst>
        </pc:spChg>
        <pc:spChg chg="mod">
          <ac:chgData name="Alfred Asterjadhi" userId="39de57b9-85c0-4fd1-aaac-8ca2b6560ad0" providerId="ADAL" clId="{B2B4988D-1BC9-4111-8929-BB463B3004F0}" dt="2022-03-15T00:01:31.945" v="104" actId="207"/>
          <ac:spMkLst>
            <pc:docMk/>
            <pc:sldMk cId="10406335" sldId="341"/>
            <ac:spMk id="3" creationId="{29C5F753-2E2D-47AF-B06F-D5B90B98D693}"/>
          </ac:spMkLst>
        </pc:spChg>
      </pc:sldChg>
      <pc:sldMasterChg chg="modSp mod">
        <pc:chgData name="Alfred Asterjadhi" userId="39de57b9-85c0-4fd1-aaac-8ca2b6560ad0" providerId="ADAL" clId="{B2B4988D-1BC9-4111-8929-BB463B3004F0}" dt="2022-03-15T00:02:11.935" v="106" actId="6549"/>
        <pc:sldMasterMkLst>
          <pc:docMk/>
          <pc:sldMasterMk cId="0" sldId="2147483648"/>
        </pc:sldMasterMkLst>
        <pc:spChg chg="mod">
          <ac:chgData name="Alfred Asterjadhi" userId="39de57b9-85c0-4fd1-aaac-8ca2b6560ad0" providerId="ADAL" clId="{B2B4988D-1BC9-4111-8929-BB463B3004F0}" dt="2022-03-15T00:02:11.935" v="106" actId="6549"/>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66F251E3-EAA2-4942-B560-473A1458CC4D}"/>
    <pc:docChg chg="modSld">
      <pc:chgData name="Alfred Asterjadhi" userId="39de57b9-85c0-4fd1-aaac-8ca2b6560ad0" providerId="ADAL" clId="{66F251E3-EAA2-4942-B560-473A1458CC4D}" dt="2021-09-07T14:29:47.574" v="0"/>
      <pc:docMkLst>
        <pc:docMk/>
      </pc:docMkLst>
      <pc:sldChg chg="modSp mod">
        <pc:chgData name="Alfred Asterjadhi" userId="39de57b9-85c0-4fd1-aaac-8ca2b6560ad0" providerId="ADAL" clId="{66F251E3-EAA2-4942-B560-473A1458CC4D}" dt="2021-09-07T14:29:47.574" v="0"/>
        <pc:sldMkLst>
          <pc:docMk/>
          <pc:sldMk cId="3843208451" sldId="333"/>
        </pc:sldMkLst>
        <pc:spChg chg="mod">
          <ac:chgData name="Alfred Asterjadhi" userId="39de57b9-85c0-4fd1-aaac-8ca2b6560ad0" providerId="ADAL" clId="{66F251E3-EAA2-4942-B560-473A1458CC4D}" dt="2021-09-07T14:29:47.574" v="0"/>
          <ac:spMkLst>
            <pc:docMk/>
            <pc:sldMk cId="3843208451" sldId="333"/>
            <ac:spMk id="3" creationId="{918D7AE7-F661-4AD4-9210-88B6E5699ED9}"/>
          </ac:spMkLst>
        </pc:spChg>
      </pc:sld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C0C85B25-DD0F-4E0F-9D33-E2C1CF1DC39D}"/>
    <pc:docChg chg="undo custSel modSld modMainMaster">
      <pc:chgData name="Alfred Asterjadhi" userId="39de57b9-85c0-4fd1-aaac-8ca2b6560ad0" providerId="ADAL" clId="{C0C85B25-DD0F-4E0F-9D33-E2C1CF1DC39D}" dt="2021-12-09T23:56:36.156" v="169" actId="20577"/>
      <pc:docMkLst>
        <pc:docMk/>
      </pc:docMkLst>
      <pc:sldChg chg="modSp mod">
        <pc:chgData name="Alfred Asterjadhi" userId="39de57b9-85c0-4fd1-aaac-8ca2b6560ad0" providerId="ADAL" clId="{C0C85B25-DD0F-4E0F-9D33-E2C1CF1DC39D}" dt="2021-12-09T23:50:21.780" v="94" actId="20577"/>
        <pc:sldMkLst>
          <pc:docMk/>
          <pc:sldMk cId="0" sldId="256"/>
        </pc:sldMkLst>
        <pc:spChg chg="mod">
          <ac:chgData name="Alfred Asterjadhi" userId="39de57b9-85c0-4fd1-aaac-8ca2b6560ad0" providerId="ADAL" clId="{C0C85B25-DD0F-4E0F-9D33-E2C1CF1DC39D}" dt="2021-12-09T23:50:21.780" v="94" actId="20577"/>
          <ac:spMkLst>
            <pc:docMk/>
            <pc:sldMk cId="0" sldId="256"/>
            <ac:spMk id="6" creationId="{00000000-0000-0000-0000-000000000000}"/>
          </ac:spMkLst>
        </pc:spChg>
        <pc:spChg chg="mod">
          <ac:chgData name="Alfred Asterjadhi" userId="39de57b9-85c0-4fd1-aaac-8ca2b6560ad0" providerId="ADAL" clId="{C0C85B25-DD0F-4E0F-9D33-E2C1CF1DC39D}" dt="2021-12-09T23:50:08.884" v="81" actId="20577"/>
          <ac:spMkLst>
            <pc:docMk/>
            <pc:sldMk cId="0" sldId="256"/>
            <ac:spMk id="3073" creationId="{00000000-0000-0000-0000-000000000000}"/>
          </ac:spMkLst>
        </pc:spChg>
        <pc:spChg chg="mod">
          <ac:chgData name="Alfred Asterjadhi" userId="39de57b9-85c0-4fd1-aaac-8ca2b6560ad0" providerId="ADAL" clId="{C0C85B25-DD0F-4E0F-9D33-E2C1CF1DC39D}" dt="2021-12-09T23:50:15.999" v="85" actId="20577"/>
          <ac:spMkLst>
            <pc:docMk/>
            <pc:sldMk cId="0" sldId="256"/>
            <ac:spMk id="3074" creationId="{00000000-0000-0000-0000-000000000000}"/>
          </ac:spMkLst>
        </pc:spChg>
      </pc:sldChg>
      <pc:sldChg chg="modSp mod">
        <pc:chgData name="Alfred Asterjadhi" userId="39de57b9-85c0-4fd1-aaac-8ca2b6560ad0" providerId="ADAL" clId="{C0C85B25-DD0F-4E0F-9D33-E2C1CF1DC39D}" dt="2021-12-09T23:50:26.927" v="95"/>
        <pc:sldMkLst>
          <pc:docMk/>
          <pc:sldMk cId="0" sldId="257"/>
        </pc:sldMkLst>
        <pc:spChg chg="mod">
          <ac:chgData name="Alfred Asterjadhi" userId="39de57b9-85c0-4fd1-aaac-8ca2b6560ad0" providerId="ADAL" clId="{C0C85B25-DD0F-4E0F-9D33-E2C1CF1DC39D}" dt="2021-12-09T23:50:26.927" v="95"/>
          <ac:spMkLst>
            <pc:docMk/>
            <pc:sldMk cId="0" sldId="257"/>
            <ac:spMk id="7" creationId="{4565958B-DD30-4EE7-AF20-DC550898176B}"/>
          </ac:spMkLst>
        </pc:spChg>
        <pc:spChg chg="mod">
          <ac:chgData name="Alfred Asterjadhi" userId="39de57b9-85c0-4fd1-aaac-8ca2b6560ad0" providerId="ADAL" clId="{C0C85B25-DD0F-4E0F-9D33-E2C1CF1DC39D}" dt="2021-12-09T23:48:17.385" v="64" actId="20577"/>
          <ac:spMkLst>
            <pc:docMk/>
            <pc:sldMk cId="0" sldId="257"/>
            <ac:spMk id="4098" creationId="{00000000-0000-0000-0000-000000000000}"/>
          </ac:spMkLst>
        </pc:spChg>
      </pc:sldChg>
      <pc:sldChg chg="modSp mod">
        <pc:chgData name="Alfred Asterjadhi" userId="39de57b9-85c0-4fd1-aaac-8ca2b6560ad0" providerId="ADAL" clId="{C0C85B25-DD0F-4E0F-9D33-E2C1CF1DC39D}" dt="2021-12-09T23:50:30.567" v="97"/>
        <pc:sldMkLst>
          <pc:docMk/>
          <pc:sldMk cId="3254182675" sldId="258"/>
        </pc:sldMkLst>
        <pc:spChg chg="mod">
          <ac:chgData name="Alfred Asterjadhi" userId="39de57b9-85c0-4fd1-aaac-8ca2b6560ad0" providerId="ADAL" clId="{C0C85B25-DD0F-4E0F-9D33-E2C1CF1DC39D}" dt="2021-12-09T23:50:30.567" v="97"/>
          <ac:spMkLst>
            <pc:docMk/>
            <pc:sldMk cId="3254182675" sldId="258"/>
            <ac:spMk id="7" creationId="{4F62ADF5-BC8B-4EF4-B4E8-C355611EECFF}"/>
          </ac:spMkLst>
        </pc:spChg>
      </pc:sldChg>
      <pc:sldChg chg="modSp mod">
        <pc:chgData name="Alfred Asterjadhi" userId="39de57b9-85c0-4fd1-aaac-8ca2b6560ad0" providerId="ADAL" clId="{C0C85B25-DD0F-4E0F-9D33-E2C1CF1DC39D}" dt="2021-12-09T23:50:32.640" v="98"/>
        <pc:sldMkLst>
          <pc:docMk/>
          <pc:sldMk cId="3136880362" sldId="260"/>
        </pc:sldMkLst>
        <pc:spChg chg="mod">
          <ac:chgData name="Alfred Asterjadhi" userId="39de57b9-85c0-4fd1-aaac-8ca2b6560ad0" providerId="ADAL" clId="{C0C85B25-DD0F-4E0F-9D33-E2C1CF1DC39D}" dt="2021-12-09T23:50:32.640" v="98"/>
          <ac:spMkLst>
            <pc:docMk/>
            <pc:sldMk cId="3136880362" sldId="260"/>
            <ac:spMk id="7" creationId="{733EE7F5-4D25-4915-8021-FD9EE23E2C32}"/>
          </ac:spMkLst>
        </pc:spChg>
      </pc:sldChg>
      <pc:sldChg chg="modSp mod">
        <pc:chgData name="Alfred Asterjadhi" userId="39de57b9-85c0-4fd1-aaac-8ca2b6560ad0" providerId="ADAL" clId="{C0C85B25-DD0F-4E0F-9D33-E2C1CF1DC39D}" dt="2021-12-09T23:50:36.896" v="100"/>
        <pc:sldMkLst>
          <pc:docMk/>
          <pc:sldMk cId="1676196551" sldId="261"/>
        </pc:sldMkLst>
        <pc:spChg chg="mod">
          <ac:chgData name="Alfred Asterjadhi" userId="39de57b9-85c0-4fd1-aaac-8ca2b6560ad0" providerId="ADAL" clId="{C0C85B25-DD0F-4E0F-9D33-E2C1CF1DC39D}" dt="2021-12-09T23:50:36.896" v="100"/>
          <ac:spMkLst>
            <pc:docMk/>
            <pc:sldMk cId="1676196551" sldId="261"/>
            <ac:spMk id="7" creationId="{0A0F1EBF-63A8-4C75-8DB7-0D8CD44D0896}"/>
          </ac:spMkLst>
        </pc:spChg>
      </pc:sldChg>
      <pc:sldChg chg="modSp mod">
        <pc:chgData name="Alfred Asterjadhi" userId="39de57b9-85c0-4fd1-aaac-8ca2b6560ad0" providerId="ADAL" clId="{C0C85B25-DD0F-4E0F-9D33-E2C1CF1DC39D}" dt="2021-12-09T23:50:38.214" v="101"/>
        <pc:sldMkLst>
          <pc:docMk/>
          <pc:sldMk cId="2927177891" sldId="263"/>
        </pc:sldMkLst>
        <pc:spChg chg="mod">
          <ac:chgData name="Alfred Asterjadhi" userId="39de57b9-85c0-4fd1-aaac-8ca2b6560ad0" providerId="ADAL" clId="{C0C85B25-DD0F-4E0F-9D33-E2C1CF1DC39D}" dt="2021-12-09T23:50:38.214" v="101"/>
          <ac:spMkLst>
            <pc:docMk/>
            <pc:sldMk cId="2927177891" sldId="263"/>
            <ac:spMk id="9" creationId="{4BB4CFD1-21C6-467E-AB6E-3577A473F86D}"/>
          </ac:spMkLst>
        </pc:spChg>
      </pc:sldChg>
      <pc:sldChg chg="modSp mod">
        <pc:chgData name="Alfred Asterjadhi" userId="39de57b9-85c0-4fd1-aaac-8ca2b6560ad0" providerId="ADAL" clId="{C0C85B25-DD0F-4E0F-9D33-E2C1CF1DC39D}" dt="2021-12-09T23:50:40.071" v="102"/>
        <pc:sldMkLst>
          <pc:docMk/>
          <pc:sldMk cId="4277600907" sldId="264"/>
        </pc:sldMkLst>
        <pc:spChg chg="mod">
          <ac:chgData name="Alfred Asterjadhi" userId="39de57b9-85c0-4fd1-aaac-8ca2b6560ad0" providerId="ADAL" clId="{C0C85B25-DD0F-4E0F-9D33-E2C1CF1DC39D}" dt="2021-12-09T23:50:40.071" v="102"/>
          <ac:spMkLst>
            <pc:docMk/>
            <pc:sldMk cId="4277600907" sldId="264"/>
            <ac:spMk id="8" creationId="{B2C4C695-AFB3-4956-B721-DB0805BA0685}"/>
          </ac:spMkLst>
        </pc:spChg>
      </pc:sldChg>
      <pc:sldChg chg="modSp mod">
        <pc:chgData name="Alfred Asterjadhi" userId="39de57b9-85c0-4fd1-aaac-8ca2b6560ad0" providerId="ADAL" clId="{C0C85B25-DD0F-4E0F-9D33-E2C1CF1DC39D}" dt="2021-12-09T23:50:41.545" v="103"/>
        <pc:sldMkLst>
          <pc:docMk/>
          <pc:sldMk cId="2436815634" sldId="265"/>
        </pc:sldMkLst>
        <pc:spChg chg="mod">
          <ac:chgData name="Alfred Asterjadhi" userId="39de57b9-85c0-4fd1-aaac-8ca2b6560ad0" providerId="ADAL" clId="{C0C85B25-DD0F-4E0F-9D33-E2C1CF1DC39D}" dt="2021-12-09T23:50:41.545" v="103"/>
          <ac:spMkLst>
            <pc:docMk/>
            <pc:sldMk cId="2436815634" sldId="265"/>
            <ac:spMk id="9" creationId="{535943CE-0A57-43F4-9844-46B4091CBC16}"/>
          </ac:spMkLst>
        </pc:spChg>
      </pc:sldChg>
      <pc:sldChg chg="modSp mod">
        <pc:chgData name="Alfred Asterjadhi" userId="39de57b9-85c0-4fd1-aaac-8ca2b6560ad0" providerId="ADAL" clId="{C0C85B25-DD0F-4E0F-9D33-E2C1CF1DC39D}" dt="2021-12-09T23:50:43.218" v="104"/>
        <pc:sldMkLst>
          <pc:docMk/>
          <pc:sldMk cId="2400177835" sldId="266"/>
        </pc:sldMkLst>
        <pc:spChg chg="mod">
          <ac:chgData name="Alfred Asterjadhi" userId="39de57b9-85c0-4fd1-aaac-8ca2b6560ad0" providerId="ADAL" clId="{C0C85B25-DD0F-4E0F-9D33-E2C1CF1DC39D}" dt="2021-12-09T23:50:43.218" v="104"/>
          <ac:spMkLst>
            <pc:docMk/>
            <pc:sldMk cId="2400177835" sldId="266"/>
            <ac:spMk id="8" creationId="{C5505616-1CE2-43B4-878B-31634EEB6CA7}"/>
          </ac:spMkLst>
        </pc:spChg>
      </pc:sldChg>
      <pc:sldChg chg="modSp mod">
        <pc:chgData name="Alfred Asterjadhi" userId="39de57b9-85c0-4fd1-aaac-8ca2b6560ad0" providerId="ADAL" clId="{C0C85B25-DD0F-4E0F-9D33-E2C1CF1DC39D}" dt="2021-12-09T23:50:50.793" v="109"/>
        <pc:sldMkLst>
          <pc:docMk/>
          <pc:sldMk cId="132832093" sldId="267"/>
        </pc:sldMkLst>
        <pc:spChg chg="mod">
          <ac:chgData name="Alfred Asterjadhi" userId="39de57b9-85c0-4fd1-aaac-8ca2b6560ad0" providerId="ADAL" clId="{C0C85B25-DD0F-4E0F-9D33-E2C1CF1DC39D}" dt="2021-12-09T23:50:50.793" v="109"/>
          <ac:spMkLst>
            <pc:docMk/>
            <pc:sldMk cId="132832093" sldId="267"/>
            <ac:spMk id="7" creationId="{C00CAC69-BF6D-4936-9CE0-D96F88ACD748}"/>
          </ac:spMkLst>
        </pc:spChg>
      </pc:sldChg>
      <pc:sldChg chg="modSp mod">
        <pc:chgData name="Alfred Asterjadhi" userId="39de57b9-85c0-4fd1-aaac-8ca2b6560ad0" providerId="ADAL" clId="{C0C85B25-DD0F-4E0F-9D33-E2C1CF1DC39D}" dt="2021-12-09T23:50:44.837" v="105"/>
        <pc:sldMkLst>
          <pc:docMk/>
          <pc:sldMk cId="3387863760" sldId="270"/>
        </pc:sldMkLst>
        <pc:spChg chg="mod">
          <ac:chgData name="Alfred Asterjadhi" userId="39de57b9-85c0-4fd1-aaac-8ca2b6560ad0" providerId="ADAL" clId="{C0C85B25-DD0F-4E0F-9D33-E2C1CF1DC39D}" dt="2021-12-09T23:50:44.837" v="105"/>
          <ac:spMkLst>
            <pc:docMk/>
            <pc:sldMk cId="3387863760" sldId="270"/>
            <ac:spMk id="8" creationId="{B1C9D975-9B89-429E-A2AD-175C2CE0D83A}"/>
          </ac:spMkLst>
        </pc:spChg>
      </pc:sldChg>
      <pc:sldChg chg="modSp mod">
        <pc:chgData name="Alfred Asterjadhi" userId="39de57b9-85c0-4fd1-aaac-8ca2b6560ad0" providerId="ADAL" clId="{C0C85B25-DD0F-4E0F-9D33-E2C1CF1DC39D}" dt="2021-12-09T23:53:01.274" v="141"/>
        <pc:sldMkLst>
          <pc:docMk/>
          <pc:sldMk cId="2243228416" sldId="299"/>
        </pc:sldMkLst>
        <pc:spChg chg="mod">
          <ac:chgData name="Alfred Asterjadhi" userId="39de57b9-85c0-4fd1-aaac-8ca2b6560ad0" providerId="ADAL" clId="{C0C85B25-DD0F-4E0F-9D33-E2C1CF1DC39D}" dt="2021-12-09T23:52:57.411" v="139"/>
          <ac:spMkLst>
            <pc:docMk/>
            <pc:sldMk cId="2243228416" sldId="299"/>
            <ac:spMk id="3" creationId="{3857177C-4F12-41D1-AB93-6925069E5DB9}"/>
          </ac:spMkLst>
        </pc:spChg>
        <pc:spChg chg="mod">
          <ac:chgData name="Alfred Asterjadhi" userId="39de57b9-85c0-4fd1-aaac-8ca2b6560ad0" providerId="ADAL" clId="{C0C85B25-DD0F-4E0F-9D33-E2C1CF1DC39D}" dt="2021-12-09T23:50:52.126" v="110"/>
          <ac:spMkLst>
            <pc:docMk/>
            <pc:sldMk cId="2243228416" sldId="299"/>
            <ac:spMk id="8" creationId="{ADA0A8BA-AA59-4AB6-9BD0-89E3B2E275F5}"/>
          </ac:spMkLst>
        </pc:spChg>
        <pc:spChg chg="mod">
          <ac:chgData name="Alfred Asterjadhi" userId="39de57b9-85c0-4fd1-aaac-8ca2b6560ad0" providerId="ADAL" clId="{C0C85B25-DD0F-4E0F-9D33-E2C1CF1DC39D}" dt="2021-12-09T23:53:01.274" v="141"/>
          <ac:spMkLst>
            <pc:docMk/>
            <pc:sldMk cId="2243228416" sldId="299"/>
            <ac:spMk id="17" creationId="{442A1050-6527-4B2E-A943-E125D6B48B52}"/>
          </ac:spMkLst>
        </pc:spChg>
      </pc:sldChg>
      <pc:sldChg chg="modSp mod">
        <pc:chgData name="Alfred Asterjadhi" userId="39de57b9-85c0-4fd1-aaac-8ca2b6560ad0" providerId="ADAL" clId="{C0C85B25-DD0F-4E0F-9D33-E2C1CF1DC39D}" dt="2021-12-09T23:51:00.674" v="117"/>
        <pc:sldMkLst>
          <pc:docMk/>
          <pc:sldMk cId="1677969607" sldId="323"/>
        </pc:sldMkLst>
        <pc:spChg chg="mod">
          <ac:chgData name="Alfred Asterjadhi" userId="39de57b9-85c0-4fd1-aaac-8ca2b6560ad0" providerId="ADAL" clId="{C0C85B25-DD0F-4E0F-9D33-E2C1CF1DC39D}" dt="2021-12-09T23:51:00.674" v="117"/>
          <ac:spMkLst>
            <pc:docMk/>
            <pc:sldMk cId="1677969607" sldId="323"/>
            <ac:spMk id="7" creationId="{247ADCDE-7164-400D-8B27-4BAED4FE7810}"/>
          </ac:spMkLst>
        </pc:spChg>
      </pc:sldChg>
      <pc:sldChg chg="modSp mod">
        <pc:chgData name="Alfred Asterjadhi" userId="39de57b9-85c0-4fd1-aaac-8ca2b6560ad0" providerId="ADAL" clId="{C0C85B25-DD0F-4E0F-9D33-E2C1CF1DC39D}" dt="2021-12-09T23:51:57.810" v="128" actId="20577"/>
        <pc:sldMkLst>
          <pc:docMk/>
          <pc:sldMk cId="1908471061" sldId="328"/>
        </pc:sldMkLst>
        <pc:spChg chg="mod">
          <ac:chgData name="Alfred Asterjadhi" userId="39de57b9-85c0-4fd1-aaac-8ca2b6560ad0" providerId="ADAL" clId="{C0C85B25-DD0F-4E0F-9D33-E2C1CF1DC39D}" dt="2021-12-09T23:51:57.810" v="128" actId="20577"/>
          <ac:spMkLst>
            <pc:docMk/>
            <pc:sldMk cId="1908471061" sldId="328"/>
            <ac:spMk id="3" creationId="{3EF9BE80-D462-4B64-8448-3B553445EDCF}"/>
          </ac:spMkLst>
        </pc:spChg>
        <pc:spChg chg="mod">
          <ac:chgData name="Alfred Asterjadhi" userId="39de57b9-85c0-4fd1-aaac-8ca2b6560ad0" providerId="ADAL" clId="{C0C85B25-DD0F-4E0F-9D33-E2C1CF1DC39D}" dt="2021-12-09T23:50:34.923" v="99"/>
          <ac:spMkLst>
            <pc:docMk/>
            <pc:sldMk cId="1908471061" sldId="328"/>
            <ac:spMk id="6" creationId="{FCA6EDD1-4720-45B9-8B18-08C7AF47C492}"/>
          </ac:spMkLst>
        </pc:spChg>
      </pc:sldChg>
      <pc:sldChg chg="modSp mod">
        <pc:chgData name="Alfred Asterjadhi" userId="39de57b9-85c0-4fd1-aaac-8ca2b6560ad0" providerId="ADAL" clId="{C0C85B25-DD0F-4E0F-9D33-E2C1CF1DC39D}" dt="2021-12-09T23:50:46.369" v="106"/>
        <pc:sldMkLst>
          <pc:docMk/>
          <pc:sldMk cId="15571502" sldId="330"/>
        </pc:sldMkLst>
        <pc:spChg chg="mod">
          <ac:chgData name="Alfred Asterjadhi" userId="39de57b9-85c0-4fd1-aaac-8ca2b6560ad0" providerId="ADAL" clId="{C0C85B25-DD0F-4E0F-9D33-E2C1CF1DC39D}" dt="2021-12-09T23:50:46.369" v="106"/>
          <ac:spMkLst>
            <pc:docMk/>
            <pc:sldMk cId="15571502" sldId="330"/>
            <ac:spMk id="6" creationId="{5C48BDE3-7807-417F-A4F1-5356D38590CA}"/>
          </ac:spMkLst>
        </pc:spChg>
      </pc:sldChg>
      <pc:sldChg chg="modSp mod">
        <pc:chgData name="Alfred Asterjadhi" userId="39de57b9-85c0-4fd1-aaac-8ca2b6560ad0" providerId="ADAL" clId="{C0C85B25-DD0F-4E0F-9D33-E2C1CF1DC39D}" dt="2021-12-09T23:50:47.776" v="107"/>
        <pc:sldMkLst>
          <pc:docMk/>
          <pc:sldMk cId="3200711991" sldId="331"/>
        </pc:sldMkLst>
        <pc:spChg chg="mod">
          <ac:chgData name="Alfred Asterjadhi" userId="39de57b9-85c0-4fd1-aaac-8ca2b6560ad0" providerId="ADAL" clId="{C0C85B25-DD0F-4E0F-9D33-E2C1CF1DC39D}" dt="2021-12-09T23:50:47.776" v="107"/>
          <ac:spMkLst>
            <pc:docMk/>
            <pc:sldMk cId="3200711991" sldId="331"/>
            <ac:spMk id="6" creationId="{C3BF5992-FFFD-4B64-900D-0590BA3C03CE}"/>
          </ac:spMkLst>
        </pc:spChg>
      </pc:sldChg>
      <pc:sldChg chg="modSp mod">
        <pc:chgData name="Alfred Asterjadhi" userId="39de57b9-85c0-4fd1-aaac-8ca2b6560ad0" providerId="ADAL" clId="{C0C85B25-DD0F-4E0F-9D33-E2C1CF1DC39D}" dt="2021-12-09T23:50:49.451" v="108"/>
        <pc:sldMkLst>
          <pc:docMk/>
          <pc:sldMk cId="2409609221" sldId="332"/>
        </pc:sldMkLst>
        <pc:spChg chg="mod">
          <ac:chgData name="Alfred Asterjadhi" userId="39de57b9-85c0-4fd1-aaac-8ca2b6560ad0" providerId="ADAL" clId="{C0C85B25-DD0F-4E0F-9D33-E2C1CF1DC39D}" dt="2021-12-09T23:50:49.451" v="108"/>
          <ac:spMkLst>
            <pc:docMk/>
            <pc:sldMk cId="2409609221" sldId="332"/>
            <ac:spMk id="6" creationId="{2B4D6F20-084B-4EE9-AD6D-290838010348}"/>
          </ac:spMkLst>
        </pc:spChg>
      </pc:sldChg>
      <pc:sldChg chg="modSp mod">
        <pc:chgData name="Alfred Asterjadhi" userId="39de57b9-85c0-4fd1-aaac-8ca2b6560ad0" providerId="ADAL" clId="{C0C85B25-DD0F-4E0F-9D33-E2C1CF1DC39D}" dt="2021-12-09T23:51:22.496" v="122" actId="15"/>
        <pc:sldMkLst>
          <pc:docMk/>
          <pc:sldMk cId="3843208451" sldId="333"/>
        </pc:sldMkLst>
        <pc:spChg chg="mod">
          <ac:chgData name="Alfred Asterjadhi" userId="39de57b9-85c0-4fd1-aaac-8ca2b6560ad0" providerId="ADAL" clId="{C0C85B25-DD0F-4E0F-9D33-E2C1CF1DC39D}" dt="2021-12-09T23:51:11.968" v="118"/>
          <ac:spMkLst>
            <pc:docMk/>
            <pc:sldMk cId="3843208451" sldId="333"/>
            <ac:spMk id="2" creationId="{1790C6A9-20C4-440F-BC51-97DC4C9B7E71}"/>
          </ac:spMkLst>
        </pc:spChg>
        <pc:spChg chg="mod">
          <ac:chgData name="Alfred Asterjadhi" userId="39de57b9-85c0-4fd1-aaac-8ca2b6560ad0" providerId="ADAL" clId="{C0C85B25-DD0F-4E0F-9D33-E2C1CF1DC39D}" dt="2021-12-09T23:51:22.496" v="122" actId="15"/>
          <ac:spMkLst>
            <pc:docMk/>
            <pc:sldMk cId="3843208451" sldId="333"/>
            <ac:spMk id="3" creationId="{918D7AE7-F661-4AD4-9210-88B6E5699ED9}"/>
          </ac:spMkLst>
        </pc:spChg>
        <pc:spChg chg="mod">
          <ac:chgData name="Alfred Asterjadhi" userId="39de57b9-85c0-4fd1-aaac-8ca2b6560ad0" providerId="ADAL" clId="{C0C85B25-DD0F-4E0F-9D33-E2C1CF1DC39D}" dt="2021-12-09T23:50:28.832" v="96"/>
          <ac:spMkLst>
            <pc:docMk/>
            <pc:sldMk cId="3843208451" sldId="333"/>
            <ac:spMk id="6" creationId="{A8221584-6364-48AC-B1C3-833137C81726}"/>
          </ac:spMkLst>
        </pc:spChg>
      </pc:sldChg>
      <pc:sldChg chg="modSp mod">
        <pc:chgData name="Alfred Asterjadhi" userId="39de57b9-85c0-4fd1-aaac-8ca2b6560ad0" providerId="ADAL" clId="{C0C85B25-DD0F-4E0F-9D33-E2C1CF1DC39D}" dt="2021-12-09T23:55:28.322" v="148" actId="20577"/>
        <pc:sldMkLst>
          <pc:docMk/>
          <pc:sldMk cId="1706072776" sldId="334"/>
        </pc:sldMkLst>
        <pc:spChg chg="mod">
          <ac:chgData name="Alfred Asterjadhi" userId="39de57b9-85c0-4fd1-aaac-8ca2b6560ad0" providerId="ADAL" clId="{C0C85B25-DD0F-4E0F-9D33-E2C1CF1DC39D}" dt="2021-12-09T23:55:00.032" v="142" actId="13926"/>
          <ac:spMkLst>
            <pc:docMk/>
            <pc:sldMk cId="1706072776" sldId="334"/>
            <ac:spMk id="2" creationId="{B6840888-B1D3-4EE4-984D-AE2D4FD8C6BF}"/>
          </ac:spMkLst>
        </pc:spChg>
        <pc:spChg chg="mod">
          <ac:chgData name="Alfred Asterjadhi" userId="39de57b9-85c0-4fd1-aaac-8ca2b6560ad0" providerId="ADAL" clId="{C0C85B25-DD0F-4E0F-9D33-E2C1CF1DC39D}" dt="2021-12-09T23:55:28.322" v="148" actId="20577"/>
          <ac:spMkLst>
            <pc:docMk/>
            <pc:sldMk cId="1706072776" sldId="334"/>
            <ac:spMk id="3" creationId="{977FA593-1C2D-4B4C-B4B8-9841BC70A2D7}"/>
          </ac:spMkLst>
        </pc:spChg>
        <pc:spChg chg="mod">
          <ac:chgData name="Alfred Asterjadhi" userId="39de57b9-85c0-4fd1-aaac-8ca2b6560ad0" providerId="ADAL" clId="{C0C85B25-DD0F-4E0F-9D33-E2C1CF1DC39D}" dt="2021-12-09T23:50:53.497" v="111"/>
          <ac:spMkLst>
            <pc:docMk/>
            <pc:sldMk cId="1706072776" sldId="334"/>
            <ac:spMk id="6" creationId="{BB0A0FD2-1910-45A5-B2D0-6B427FDC767A}"/>
          </ac:spMkLst>
        </pc:spChg>
      </pc:sldChg>
      <pc:sldChg chg="modSp mod">
        <pc:chgData name="Alfred Asterjadhi" userId="39de57b9-85c0-4fd1-aaac-8ca2b6560ad0" providerId="ADAL" clId="{C0C85B25-DD0F-4E0F-9D33-E2C1CF1DC39D}" dt="2021-12-09T23:55:33.218" v="149" actId="20577"/>
        <pc:sldMkLst>
          <pc:docMk/>
          <pc:sldMk cId="2327388640" sldId="335"/>
        </pc:sldMkLst>
        <pc:spChg chg="mod">
          <ac:chgData name="Alfred Asterjadhi" userId="39de57b9-85c0-4fd1-aaac-8ca2b6560ad0" providerId="ADAL" clId="{C0C85B25-DD0F-4E0F-9D33-E2C1CF1DC39D}" dt="2021-12-09T23:55:02.727" v="143" actId="13926"/>
          <ac:spMkLst>
            <pc:docMk/>
            <pc:sldMk cId="2327388640" sldId="335"/>
            <ac:spMk id="2" creationId="{4B5F0D0E-8BB7-48AB-9160-728B8B3399A2}"/>
          </ac:spMkLst>
        </pc:spChg>
        <pc:spChg chg="mod">
          <ac:chgData name="Alfred Asterjadhi" userId="39de57b9-85c0-4fd1-aaac-8ca2b6560ad0" providerId="ADAL" clId="{C0C85B25-DD0F-4E0F-9D33-E2C1CF1DC39D}" dt="2021-12-09T23:55:33.218" v="149" actId="20577"/>
          <ac:spMkLst>
            <pc:docMk/>
            <pc:sldMk cId="2327388640" sldId="335"/>
            <ac:spMk id="3" creationId="{DFB0BA47-D7B6-4F95-932E-A7AA615BC440}"/>
          </ac:spMkLst>
        </pc:spChg>
        <pc:spChg chg="mod">
          <ac:chgData name="Alfred Asterjadhi" userId="39de57b9-85c0-4fd1-aaac-8ca2b6560ad0" providerId="ADAL" clId="{C0C85B25-DD0F-4E0F-9D33-E2C1CF1DC39D}" dt="2021-12-09T23:50:54.699" v="112"/>
          <ac:spMkLst>
            <pc:docMk/>
            <pc:sldMk cId="2327388640" sldId="335"/>
            <ac:spMk id="6" creationId="{974B2026-97FB-40D2-8F22-7E6D319B4EA2}"/>
          </ac:spMkLst>
        </pc:spChg>
      </pc:sldChg>
      <pc:sldChg chg="modSp mod">
        <pc:chgData name="Alfred Asterjadhi" userId="39de57b9-85c0-4fd1-aaac-8ca2b6560ad0" providerId="ADAL" clId="{C0C85B25-DD0F-4E0F-9D33-E2C1CF1DC39D}" dt="2021-12-09T23:55:54.727" v="156" actId="207"/>
        <pc:sldMkLst>
          <pc:docMk/>
          <pc:sldMk cId="3857707522" sldId="336"/>
        </pc:sldMkLst>
        <pc:spChg chg="mod">
          <ac:chgData name="Alfred Asterjadhi" userId="39de57b9-85c0-4fd1-aaac-8ca2b6560ad0" providerId="ADAL" clId="{C0C85B25-DD0F-4E0F-9D33-E2C1CF1DC39D}" dt="2021-12-09T23:55:04.742" v="144" actId="13926"/>
          <ac:spMkLst>
            <pc:docMk/>
            <pc:sldMk cId="3857707522" sldId="336"/>
            <ac:spMk id="2" creationId="{BB257C45-33B6-4575-BFD1-635C7A68B736}"/>
          </ac:spMkLst>
        </pc:spChg>
        <pc:spChg chg="mod">
          <ac:chgData name="Alfred Asterjadhi" userId="39de57b9-85c0-4fd1-aaac-8ca2b6560ad0" providerId="ADAL" clId="{C0C85B25-DD0F-4E0F-9D33-E2C1CF1DC39D}" dt="2021-12-09T23:55:54.727" v="156" actId="207"/>
          <ac:spMkLst>
            <pc:docMk/>
            <pc:sldMk cId="3857707522" sldId="336"/>
            <ac:spMk id="3" creationId="{5F2B61AD-90EC-4D19-B28B-7FC2B47F9A7B}"/>
          </ac:spMkLst>
        </pc:spChg>
        <pc:spChg chg="mod">
          <ac:chgData name="Alfred Asterjadhi" userId="39de57b9-85c0-4fd1-aaac-8ca2b6560ad0" providerId="ADAL" clId="{C0C85B25-DD0F-4E0F-9D33-E2C1CF1DC39D}" dt="2021-12-09T23:50:55.925" v="113"/>
          <ac:spMkLst>
            <pc:docMk/>
            <pc:sldMk cId="3857707522" sldId="336"/>
            <ac:spMk id="6" creationId="{0578AA0F-EF76-4484-BEF1-47CEFC7F587B}"/>
          </ac:spMkLst>
        </pc:spChg>
      </pc:sldChg>
      <pc:sldChg chg="modSp mod">
        <pc:chgData name="Alfred Asterjadhi" userId="39de57b9-85c0-4fd1-aaac-8ca2b6560ad0" providerId="ADAL" clId="{C0C85B25-DD0F-4E0F-9D33-E2C1CF1DC39D}" dt="2021-12-09T23:55:58.334" v="157" actId="20577"/>
        <pc:sldMkLst>
          <pc:docMk/>
          <pc:sldMk cId="758807830" sldId="337"/>
        </pc:sldMkLst>
        <pc:spChg chg="mod">
          <ac:chgData name="Alfred Asterjadhi" userId="39de57b9-85c0-4fd1-aaac-8ca2b6560ad0" providerId="ADAL" clId="{C0C85B25-DD0F-4E0F-9D33-E2C1CF1DC39D}" dt="2021-12-09T23:55:16.681" v="145" actId="13926"/>
          <ac:spMkLst>
            <pc:docMk/>
            <pc:sldMk cId="758807830" sldId="337"/>
            <ac:spMk id="2" creationId="{9920397D-90A0-4AC1-A4EF-8F96C4D04887}"/>
          </ac:spMkLst>
        </pc:spChg>
        <pc:spChg chg="mod">
          <ac:chgData name="Alfred Asterjadhi" userId="39de57b9-85c0-4fd1-aaac-8ca2b6560ad0" providerId="ADAL" clId="{C0C85B25-DD0F-4E0F-9D33-E2C1CF1DC39D}" dt="2021-12-09T23:55:58.334" v="157" actId="20577"/>
          <ac:spMkLst>
            <pc:docMk/>
            <pc:sldMk cId="758807830" sldId="337"/>
            <ac:spMk id="3" creationId="{3E688F76-5448-4A89-90E8-057B393044A9}"/>
          </ac:spMkLst>
        </pc:spChg>
        <pc:spChg chg="mod">
          <ac:chgData name="Alfred Asterjadhi" userId="39de57b9-85c0-4fd1-aaac-8ca2b6560ad0" providerId="ADAL" clId="{C0C85B25-DD0F-4E0F-9D33-E2C1CF1DC39D}" dt="2021-12-09T23:50:57.067" v="114"/>
          <ac:spMkLst>
            <pc:docMk/>
            <pc:sldMk cId="758807830" sldId="337"/>
            <ac:spMk id="6" creationId="{471B65DA-AE88-410F-854B-3CBD958262D8}"/>
          </ac:spMkLst>
        </pc:spChg>
      </pc:sldChg>
      <pc:sldChg chg="modSp mod">
        <pc:chgData name="Alfred Asterjadhi" userId="39de57b9-85c0-4fd1-aaac-8ca2b6560ad0" providerId="ADAL" clId="{C0C85B25-DD0F-4E0F-9D33-E2C1CF1DC39D}" dt="2021-12-09T23:56:04.396" v="160" actId="20577"/>
        <pc:sldMkLst>
          <pc:docMk/>
          <pc:sldMk cId="1452931425" sldId="338"/>
        </pc:sldMkLst>
        <pc:spChg chg="mod">
          <ac:chgData name="Alfred Asterjadhi" userId="39de57b9-85c0-4fd1-aaac-8ca2b6560ad0" providerId="ADAL" clId="{C0C85B25-DD0F-4E0F-9D33-E2C1CF1DC39D}" dt="2021-12-09T23:55:18.670" v="146" actId="13926"/>
          <ac:spMkLst>
            <pc:docMk/>
            <pc:sldMk cId="1452931425" sldId="338"/>
            <ac:spMk id="2" creationId="{F98B6CBA-CA1B-43DA-854E-008ACE1890FB}"/>
          </ac:spMkLst>
        </pc:spChg>
        <pc:spChg chg="mod">
          <ac:chgData name="Alfred Asterjadhi" userId="39de57b9-85c0-4fd1-aaac-8ca2b6560ad0" providerId="ADAL" clId="{C0C85B25-DD0F-4E0F-9D33-E2C1CF1DC39D}" dt="2021-12-09T23:56:04.396" v="160" actId="20577"/>
          <ac:spMkLst>
            <pc:docMk/>
            <pc:sldMk cId="1452931425" sldId="338"/>
            <ac:spMk id="3" creationId="{7A07C496-B89B-4C4A-AB05-4B77C714DCC4}"/>
          </ac:spMkLst>
        </pc:spChg>
        <pc:spChg chg="mod">
          <ac:chgData name="Alfred Asterjadhi" userId="39de57b9-85c0-4fd1-aaac-8ca2b6560ad0" providerId="ADAL" clId="{C0C85B25-DD0F-4E0F-9D33-E2C1CF1DC39D}" dt="2021-12-09T23:50:58.338" v="115"/>
          <ac:spMkLst>
            <pc:docMk/>
            <pc:sldMk cId="1452931425" sldId="338"/>
            <ac:spMk id="6" creationId="{53BB018E-064B-46D0-BAAC-1FB2DA8D8C3F}"/>
          </ac:spMkLst>
        </pc:spChg>
      </pc:sldChg>
      <pc:sldChg chg="modSp mod">
        <pc:chgData name="Alfred Asterjadhi" userId="39de57b9-85c0-4fd1-aaac-8ca2b6560ad0" providerId="ADAL" clId="{C0C85B25-DD0F-4E0F-9D33-E2C1CF1DC39D}" dt="2021-12-09T23:56:36.156" v="169" actId="20577"/>
        <pc:sldMkLst>
          <pc:docMk/>
          <pc:sldMk cId="834949071" sldId="339"/>
        </pc:sldMkLst>
        <pc:spChg chg="mod">
          <ac:chgData name="Alfred Asterjadhi" userId="39de57b9-85c0-4fd1-aaac-8ca2b6560ad0" providerId="ADAL" clId="{C0C85B25-DD0F-4E0F-9D33-E2C1CF1DC39D}" dt="2021-12-09T23:55:20.938" v="147" actId="13926"/>
          <ac:spMkLst>
            <pc:docMk/>
            <pc:sldMk cId="834949071" sldId="339"/>
            <ac:spMk id="2" creationId="{322E3CF1-F468-43B7-8674-214F8AB8A73A}"/>
          </ac:spMkLst>
        </pc:spChg>
        <pc:spChg chg="mod">
          <ac:chgData name="Alfred Asterjadhi" userId="39de57b9-85c0-4fd1-aaac-8ca2b6560ad0" providerId="ADAL" clId="{C0C85B25-DD0F-4E0F-9D33-E2C1CF1DC39D}" dt="2021-12-09T23:56:36.156" v="169" actId="20577"/>
          <ac:spMkLst>
            <pc:docMk/>
            <pc:sldMk cId="834949071" sldId="339"/>
            <ac:spMk id="3" creationId="{29C5F753-2E2D-47AF-B06F-D5B90B98D693}"/>
          </ac:spMkLst>
        </pc:spChg>
        <pc:spChg chg="mod">
          <ac:chgData name="Alfred Asterjadhi" userId="39de57b9-85c0-4fd1-aaac-8ca2b6560ad0" providerId="ADAL" clId="{C0C85B25-DD0F-4E0F-9D33-E2C1CF1DC39D}" dt="2021-12-09T23:50:59.524" v="116"/>
          <ac:spMkLst>
            <pc:docMk/>
            <pc:sldMk cId="834949071" sldId="339"/>
            <ac:spMk id="6" creationId="{8FD0B65C-C275-4A18-B771-5515E59F5057}"/>
          </ac:spMkLst>
        </pc:spChg>
      </pc:sldChg>
      <pc:sldMasterChg chg="modSp mod modSldLayout">
        <pc:chgData name="Alfred Asterjadhi" userId="39de57b9-85c0-4fd1-aaac-8ca2b6560ad0" providerId="ADAL" clId="{C0C85B25-DD0F-4E0F-9D33-E2C1CF1DC39D}" dt="2021-12-09T23:46:58.504" v="33"/>
        <pc:sldMasterMkLst>
          <pc:docMk/>
          <pc:sldMasterMk cId="0" sldId="2147483648"/>
        </pc:sldMasterMkLst>
        <pc:spChg chg="mod">
          <ac:chgData name="Alfred Asterjadhi" userId="39de57b9-85c0-4fd1-aaac-8ca2b6560ad0" providerId="ADAL" clId="{C0C85B25-DD0F-4E0F-9D33-E2C1CF1DC39D}" dt="2021-12-09T23:46:36.883" v="19" actId="20577"/>
          <ac:spMkLst>
            <pc:docMk/>
            <pc:sldMasterMk cId="0" sldId="2147483648"/>
            <ac:spMk id="10" creationId="{00000000-0000-0000-0000-000000000000}"/>
          </ac:spMkLst>
        </pc:spChg>
        <pc:spChg chg="mod">
          <ac:chgData name="Alfred Asterjadhi" userId="39de57b9-85c0-4fd1-aaac-8ca2b6560ad0" providerId="ADAL" clId="{C0C85B25-DD0F-4E0F-9D33-E2C1CF1DC39D}" dt="2021-12-09T23:46:43.772" v="27" actId="20577"/>
          <ac:spMkLst>
            <pc:docMk/>
            <pc:sldMasterMk cId="0" sldId="2147483648"/>
            <ac:spMk id="1027" creationId="{00000000-0000-0000-0000-000000000000}"/>
          </ac:spMkLst>
        </pc:spChg>
        <pc:sldLayoutChg chg="modSp mod">
          <pc:chgData name="Alfred Asterjadhi" userId="39de57b9-85c0-4fd1-aaac-8ca2b6560ad0" providerId="ADAL" clId="{C0C85B25-DD0F-4E0F-9D33-E2C1CF1DC39D}" dt="2021-12-09T23:46:49.344" v="28"/>
          <pc:sldLayoutMkLst>
            <pc:docMk/>
            <pc:sldMasterMk cId="0" sldId="2147483648"/>
            <pc:sldLayoutMk cId="0" sldId="2147483649"/>
          </pc:sldLayoutMkLst>
          <pc:spChg chg="mod">
            <ac:chgData name="Alfred Asterjadhi" userId="39de57b9-85c0-4fd1-aaac-8ca2b6560ad0" providerId="ADAL" clId="{C0C85B25-DD0F-4E0F-9D33-E2C1CF1DC39D}" dt="2021-12-09T23:46:49.344" v="28"/>
            <ac:spMkLst>
              <pc:docMk/>
              <pc:sldMasterMk cId="0" sldId="2147483648"/>
              <pc:sldLayoutMk cId="0" sldId="2147483649"/>
              <ac:spMk id="4" creationId="{00000000-0000-0000-0000-000000000000}"/>
            </ac:spMkLst>
          </pc:spChg>
        </pc:sldLayoutChg>
        <pc:sldLayoutChg chg="modSp mod">
          <pc:chgData name="Alfred Asterjadhi" userId="39de57b9-85c0-4fd1-aaac-8ca2b6560ad0" providerId="ADAL" clId="{C0C85B25-DD0F-4E0F-9D33-E2C1CF1DC39D}" dt="2021-12-09T23:46:52.002" v="29"/>
          <pc:sldLayoutMkLst>
            <pc:docMk/>
            <pc:sldMasterMk cId="0" sldId="2147483648"/>
            <pc:sldLayoutMk cId="0" sldId="2147483650"/>
          </pc:sldLayoutMkLst>
          <pc:spChg chg="mod">
            <ac:chgData name="Alfred Asterjadhi" userId="39de57b9-85c0-4fd1-aaac-8ca2b6560ad0" providerId="ADAL" clId="{C0C85B25-DD0F-4E0F-9D33-E2C1CF1DC39D}" dt="2021-12-09T23:46:52.002" v="29"/>
            <ac:spMkLst>
              <pc:docMk/>
              <pc:sldMasterMk cId="0" sldId="2147483648"/>
              <pc:sldLayoutMk cId="0" sldId="2147483650"/>
              <ac:spMk id="12" creationId="{00000000-0000-0000-0000-000000000000}"/>
            </ac:spMkLst>
          </pc:spChg>
        </pc:sldLayoutChg>
        <pc:sldLayoutChg chg="modSp mod">
          <pc:chgData name="Alfred Asterjadhi" userId="39de57b9-85c0-4fd1-aaac-8ca2b6560ad0" providerId="ADAL" clId="{C0C85B25-DD0F-4E0F-9D33-E2C1CF1DC39D}" dt="2021-12-09T23:46:53.605" v="30"/>
          <pc:sldLayoutMkLst>
            <pc:docMk/>
            <pc:sldMasterMk cId="0" sldId="2147483648"/>
            <pc:sldLayoutMk cId="0" sldId="2147483651"/>
          </pc:sldLayoutMkLst>
          <pc:spChg chg="mod">
            <ac:chgData name="Alfred Asterjadhi" userId="39de57b9-85c0-4fd1-aaac-8ca2b6560ad0" providerId="ADAL" clId="{C0C85B25-DD0F-4E0F-9D33-E2C1CF1DC39D}" dt="2021-12-09T23:46:53.605" v="30"/>
            <ac:spMkLst>
              <pc:docMk/>
              <pc:sldMasterMk cId="0" sldId="2147483648"/>
              <pc:sldLayoutMk cId="0" sldId="2147483651"/>
              <ac:spMk id="4" creationId="{00000000-0000-0000-0000-000000000000}"/>
            </ac:spMkLst>
          </pc:spChg>
        </pc:sldLayoutChg>
        <pc:sldLayoutChg chg="modSp mod">
          <pc:chgData name="Alfred Asterjadhi" userId="39de57b9-85c0-4fd1-aaac-8ca2b6560ad0" providerId="ADAL" clId="{C0C85B25-DD0F-4E0F-9D33-E2C1CF1DC39D}" dt="2021-12-09T23:46:55.285" v="31"/>
          <pc:sldLayoutMkLst>
            <pc:docMk/>
            <pc:sldMasterMk cId="0" sldId="2147483648"/>
            <pc:sldLayoutMk cId="0" sldId="2147483652"/>
          </pc:sldLayoutMkLst>
          <pc:spChg chg="mod">
            <ac:chgData name="Alfred Asterjadhi" userId="39de57b9-85c0-4fd1-aaac-8ca2b6560ad0" providerId="ADAL" clId="{C0C85B25-DD0F-4E0F-9D33-E2C1CF1DC39D}" dt="2021-12-09T23:46:55.285" v="31"/>
            <ac:spMkLst>
              <pc:docMk/>
              <pc:sldMasterMk cId="0" sldId="2147483648"/>
              <pc:sldLayoutMk cId="0" sldId="2147483652"/>
              <ac:spMk id="5" creationId="{00000000-0000-0000-0000-000000000000}"/>
            </ac:spMkLst>
          </pc:spChg>
        </pc:sldLayoutChg>
        <pc:sldLayoutChg chg="modSp mod">
          <pc:chgData name="Alfred Asterjadhi" userId="39de57b9-85c0-4fd1-aaac-8ca2b6560ad0" providerId="ADAL" clId="{C0C85B25-DD0F-4E0F-9D33-E2C1CF1DC39D}" dt="2021-12-09T23:46:56.872" v="32"/>
          <pc:sldLayoutMkLst>
            <pc:docMk/>
            <pc:sldMasterMk cId="0" sldId="2147483648"/>
            <pc:sldLayoutMk cId="0" sldId="2147483654"/>
          </pc:sldLayoutMkLst>
          <pc:spChg chg="mod">
            <ac:chgData name="Alfred Asterjadhi" userId="39de57b9-85c0-4fd1-aaac-8ca2b6560ad0" providerId="ADAL" clId="{C0C85B25-DD0F-4E0F-9D33-E2C1CF1DC39D}" dt="2021-12-09T23:46:56.872" v="32"/>
            <ac:spMkLst>
              <pc:docMk/>
              <pc:sldMasterMk cId="0" sldId="2147483648"/>
              <pc:sldLayoutMk cId="0" sldId="2147483654"/>
              <ac:spMk id="3" creationId="{00000000-0000-0000-0000-000000000000}"/>
            </ac:spMkLst>
          </pc:spChg>
        </pc:sldLayoutChg>
        <pc:sldLayoutChg chg="modSp mod">
          <pc:chgData name="Alfred Asterjadhi" userId="39de57b9-85c0-4fd1-aaac-8ca2b6560ad0" providerId="ADAL" clId="{C0C85B25-DD0F-4E0F-9D33-E2C1CF1DC39D}" dt="2021-12-09T23:46:58.504" v="33"/>
          <pc:sldLayoutMkLst>
            <pc:docMk/>
            <pc:sldMasterMk cId="0" sldId="2147483648"/>
            <pc:sldLayoutMk cId="0" sldId="2147483655"/>
          </pc:sldLayoutMkLst>
          <pc:spChg chg="mod">
            <ac:chgData name="Alfred Asterjadhi" userId="39de57b9-85c0-4fd1-aaac-8ca2b6560ad0" providerId="ADAL" clId="{C0C85B25-DD0F-4E0F-9D33-E2C1CF1DC39D}" dt="2021-12-09T23:46:58.504" v="33"/>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5C24833E-0927-4416-99A8-080FBF304E9E}"/>
    <pc:docChg chg="undo custSel addSld delSld modSld modMainMaster">
      <pc:chgData name="Alfred Asterjadhi" userId="39de57b9-85c0-4fd1-aaac-8ca2b6560ad0" providerId="ADAL" clId="{5C24833E-0927-4416-99A8-080FBF304E9E}" dt="2022-01-24T15:57:54.314" v="133" actId="6549"/>
      <pc:docMkLst>
        <pc:docMk/>
      </pc:docMkLst>
      <pc:sldChg chg="modSp mod">
        <pc:chgData name="Alfred Asterjadhi" userId="39de57b9-85c0-4fd1-aaac-8ca2b6560ad0" providerId="ADAL" clId="{5C24833E-0927-4416-99A8-080FBF304E9E}" dt="2022-01-20T19:58:18.547" v="56" actId="20577"/>
        <pc:sldMkLst>
          <pc:docMk/>
          <pc:sldMk cId="3254182675" sldId="258"/>
        </pc:sldMkLst>
        <pc:spChg chg="mod">
          <ac:chgData name="Alfred Asterjadhi" userId="39de57b9-85c0-4fd1-aaac-8ca2b6560ad0" providerId="ADAL" clId="{5C24833E-0927-4416-99A8-080FBF304E9E}" dt="2022-01-20T19:58:18.547" v="56" actId="20577"/>
          <ac:spMkLst>
            <pc:docMk/>
            <pc:sldMk cId="3254182675" sldId="258"/>
            <ac:spMk id="3" creationId="{00000000-0000-0000-0000-000000000000}"/>
          </ac:spMkLst>
        </pc:spChg>
      </pc:sldChg>
      <pc:sldChg chg="modSp mod">
        <pc:chgData name="Alfred Asterjadhi" userId="39de57b9-85c0-4fd1-aaac-8ca2b6560ad0" providerId="ADAL" clId="{5C24833E-0927-4416-99A8-080FBF304E9E}" dt="2022-01-20T19:59:56.037" v="73" actId="20577"/>
        <pc:sldMkLst>
          <pc:docMk/>
          <pc:sldMk cId="3136880362" sldId="260"/>
        </pc:sldMkLst>
        <pc:spChg chg="mod">
          <ac:chgData name="Alfred Asterjadhi" userId="39de57b9-85c0-4fd1-aaac-8ca2b6560ad0" providerId="ADAL" clId="{5C24833E-0927-4416-99A8-080FBF304E9E}" dt="2022-01-20T19:59:56.037" v="73" actId="20577"/>
          <ac:spMkLst>
            <pc:docMk/>
            <pc:sldMk cId="3136880362" sldId="260"/>
            <ac:spMk id="3" creationId="{00000000-0000-0000-0000-000000000000}"/>
          </ac:spMkLst>
        </pc:spChg>
      </pc:sldChg>
      <pc:sldChg chg="del">
        <pc:chgData name="Alfred Asterjadhi" userId="39de57b9-85c0-4fd1-aaac-8ca2b6560ad0" providerId="ADAL" clId="{5C24833E-0927-4416-99A8-080FBF304E9E}" dt="2022-01-23T22:06:21.614" v="86" actId="47"/>
        <pc:sldMkLst>
          <pc:docMk/>
          <pc:sldMk cId="834949071" sldId="339"/>
        </pc:sldMkLst>
      </pc:sldChg>
      <pc:sldChg chg="addSp delSp modSp new mod">
        <pc:chgData name="Alfred Asterjadhi" userId="39de57b9-85c0-4fd1-aaac-8ca2b6560ad0" providerId="ADAL" clId="{5C24833E-0927-4416-99A8-080FBF304E9E}" dt="2022-01-20T20:00:12.764" v="82" actId="20577"/>
        <pc:sldMkLst>
          <pc:docMk/>
          <pc:sldMk cId="3977221359" sldId="340"/>
        </pc:sldMkLst>
        <pc:spChg chg="mod">
          <ac:chgData name="Alfred Asterjadhi" userId="39de57b9-85c0-4fd1-aaac-8ca2b6560ad0" providerId="ADAL" clId="{5C24833E-0927-4416-99A8-080FBF304E9E}" dt="2022-01-20T19:59:09.135" v="67"/>
          <ac:spMkLst>
            <pc:docMk/>
            <pc:sldMk cId="3977221359" sldId="340"/>
            <ac:spMk id="2" creationId="{16E0E36B-9876-4793-A1AC-FCEC4B9BD81A}"/>
          </ac:spMkLst>
        </pc:spChg>
        <pc:spChg chg="mod">
          <ac:chgData name="Alfred Asterjadhi" userId="39de57b9-85c0-4fd1-aaac-8ca2b6560ad0" providerId="ADAL" clId="{5C24833E-0927-4416-99A8-080FBF304E9E}" dt="2022-01-20T19:59:30.048" v="69" actId="14100"/>
          <ac:spMkLst>
            <pc:docMk/>
            <pc:sldMk cId="3977221359" sldId="340"/>
            <ac:spMk id="3" creationId="{A9E37B08-08B3-422C-984D-09D98FCD646B}"/>
          </ac:spMkLst>
        </pc:spChg>
        <pc:spChg chg="mod">
          <ac:chgData name="Alfred Asterjadhi" userId="39de57b9-85c0-4fd1-aaac-8ca2b6560ad0" providerId="ADAL" clId="{5C24833E-0927-4416-99A8-080FBF304E9E}" dt="2022-01-20T20:00:12.764" v="82" actId="20577"/>
          <ac:spMkLst>
            <pc:docMk/>
            <pc:sldMk cId="3977221359" sldId="340"/>
            <ac:spMk id="6" creationId="{BC264D22-EE96-4B0F-90AA-B4358FF19246}"/>
          </ac:spMkLst>
        </pc:spChg>
        <pc:spChg chg="mod">
          <ac:chgData name="Alfred Asterjadhi" userId="39de57b9-85c0-4fd1-aaac-8ca2b6560ad0" providerId="ADAL" clId="{5C24833E-0927-4416-99A8-080FBF304E9E}" dt="2022-01-20T19:58:57.759" v="63"/>
          <ac:spMkLst>
            <pc:docMk/>
            <pc:sldMk cId="3977221359" sldId="340"/>
            <ac:spMk id="8" creationId="{0FF6FDCC-FB38-4978-BDDE-EBE4540BE5F4}"/>
          </ac:spMkLst>
        </pc:spChg>
        <pc:spChg chg="mod">
          <ac:chgData name="Alfred Asterjadhi" userId="39de57b9-85c0-4fd1-aaac-8ca2b6560ad0" providerId="ADAL" clId="{5C24833E-0927-4416-99A8-080FBF304E9E}" dt="2022-01-20T19:58:57.759" v="63"/>
          <ac:spMkLst>
            <pc:docMk/>
            <pc:sldMk cId="3977221359" sldId="340"/>
            <ac:spMk id="9" creationId="{1175C4EF-27C8-4F77-9F3B-81886E69FCFA}"/>
          </ac:spMkLst>
        </pc:spChg>
        <pc:spChg chg="mod">
          <ac:chgData name="Alfred Asterjadhi" userId="39de57b9-85c0-4fd1-aaac-8ca2b6560ad0" providerId="ADAL" clId="{5C24833E-0927-4416-99A8-080FBF304E9E}" dt="2022-01-20T19:58:57.759" v="63"/>
          <ac:spMkLst>
            <pc:docMk/>
            <pc:sldMk cId="3977221359" sldId="340"/>
            <ac:spMk id="10" creationId="{1C46F377-ECB8-4636-B551-E99F64C476B8}"/>
          </ac:spMkLst>
        </pc:spChg>
        <pc:spChg chg="mod">
          <ac:chgData name="Alfred Asterjadhi" userId="39de57b9-85c0-4fd1-aaac-8ca2b6560ad0" providerId="ADAL" clId="{5C24833E-0927-4416-99A8-080FBF304E9E}" dt="2022-01-20T19:58:57.759" v="63"/>
          <ac:spMkLst>
            <pc:docMk/>
            <pc:sldMk cId="3977221359" sldId="340"/>
            <ac:spMk id="11" creationId="{838CD8A0-0553-418B-9F13-8F9508D9B39E}"/>
          </ac:spMkLst>
        </pc:spChg>
        <pc:spChg chg="mod">
          <ac:chgData name="Alfred Asterjadhi" userId="39de57b9-85c0-4fd1-aaac-8ca2b6560ad0" providerId="ADAL" clId="{5C24833E-0927-4416-99A8-080FBF304E9E}" dt="2022-01-20T19:58:57.759" v="63"/>
          <ac:spMkLst>
            <pc:docMk/>
            <pc:sldMk cId="3977221359" sldId="340"/>
            <ac:spMk id="12" creationId="{525C63B1-BAA5-4CB3-AD20-3C56BA9EFAAC}"/>
          </ac:spMkLst>
        </pc:spChg>
        <pc:spChg chg="mod">
          <ac:chgData name="Alfred Asterjadhi" userId="39de57b9-85c0-4fd1-aaac-8ca2b6560ad0" providerId="ADAL" clId="{5C24833E-0927-4416-99A8-080FBF304E9E}" dt="2022-01-20T19:58:57.759" v="63"/>
          <ac:spMkLst>
            <pc:docMk/>
            <pc:sldMk cId="3977221359" sldId="340"/>
            <ac:spMk id="13" creationId="{AA7E43E2-D551-4B24-B158-69F0829AC508}"/>
          </ac:spMkLst>
        </pc:spChg>
        <pc:spChg chg="mod">
          <ac:chgData name="Alfred Asterjadhi" userId="39de57b9-85c0-4fd1-aaac-8ca2b6560ad0" providerId="ADAL" clId="{5C24833E-0927-4416-99A8-080FBF304E9E}" dt="2022-01-20T19:58:57.759" v="63"/>
          <ac:spMkLst>
            <pc:docMk/>
            <pc:sldMk cId="3977221359" sldId="340"/>
            <ac:spMk id="14" creationId="{26F39545-F2CD-47DC-8DC9-1CB2248B4E55}"/>
          </ac:spMkLst>
        </pc:spChg>
        <pc:spChg chg="mod">
          <ac:chgData name="Alfred Asterjadhi" userId="39de57b9-85c0-4fd1-aaac-8ca2b6560ad0" providerId="ADAL" clId="{5C24833E-0927-4416-99A8-080FBF304E9E}" dt="2022-01-20T19:58:57.759" v="63"/>
          <ac:spMkLst>
            <pc:docMk/>
            <pc:sldMk cId="3977221359" sldId="340"/>
            <ac:spMk id="15" creationId="{B7D4517C-F678-4714-ABFD-92AAB3A59B84}"/>
          </ac:spMkLst>
        </pc:spChg>
        <pc:spChg chg="mod">
          <ac:chgData name="Alfred Asterjadhi" userId="39de57b9-85c0-4fd1-aaac-8ca2b6560ad0" providerId="ADAL" clId="{5C24833E-0927-4416-99A8-080FBF304E9E}" dt="2022-01-20T19:58:57.759" v="63"/>
          <ac:spMkLst>
            <pc:docMk/>
            <pc:sldMk cId="3977221359" sldId="340"/>
            <ac:spMk id="16" creationId="{61A02363-BAF0-4146-8FA1-895F00519AB0}"/>
          </ac:spMkLst>
        </pc:spChg>
        <pc:spChg chg="mod">
          <ac:chgData name="Alfred Asterjadhi" userId="39de57b9-85c0-4fd1-aaac-8ca2b6560ad0" providerId="ADAL" clId="{5C24833E-0927-4416-99A8-080FBF304E9E}" dt="2022-01-20T19:58:57.759" v="63"/>
          <ac:spMkLst>
            <pc:docMk/>
            <pc:sldMk cId="3977221359" sldId="340"/>
            <ac:spMk id="17" creationId="{48BD5B8B-1252-4550-AFB1-3AB8FC3FB495}"/>
          </ac:spMkLst>
        </pc:spChg>
        <pc:spChg chg="mod">
          <ac:chgData name="Alfred Asterjadhi" userId="39de57b9-85c0-4fd1-aaac-8ca2b6560ad0" providerId="ADAL" clId="{5C24833E-0927-4416-99A8-080FBF304E9E}" dt="2022-01-20T19:58:57.759" v="63"/>
          <ac:spMkLst>
            <pc:docMk/>
            <pc:sldMk cId="3977221359" sldId="340"/>
            <ac:spMk id="18" creationId="{1934F05B-A501-4A08-B5B3-C67335A5EA96}"/>
          </ac:spMkLst>
        </pc:spChg>
        <pc:spChg chg="mod">
          <ac:chgData name="Alfred Asterjadhi" userId="39de57b9-85c0-4fd1-aaac-8ca2b6560ad0" providerId="ADAL" clId="{5C24833E-0927-4416-99A8-080FBF304E9E}" dt="2022-01-20T19:58:57.759" v="63"/>
          <ac:spMkLst>
            <pc:docMk/>
            <pc:sldMk cId="3977221359" sldId="340"/>
            <ac:spMk id="19" creationId="{7BC5C382-AD6F-4824-82BB-C21306E495AF}"/>
          </ac:spMkLst>
        </pc:spChg>
        <pc:spChg chg="mod">
          <ac:chgData name="Alfred Asterjadhi" userId="39de57b9-85c0-4fd1-aaac-8ca2b6560ad0" providerId="ADAL" clId="{5C24833E-0927-4416-99A8-080FBF304E9E}" dt="2022-01-20T19:58:57.759" v="63"/>
          <ac:spMkLst>
            <pc:docMk/>
            <pc:sldMk cId="3977221359" sldId="340"/>
            <ac:spMk id="20" creationId="{95649F15-D6C9-43E9-A86F-D3A37B28C33F}"/>
          </ac:spMkLst>
        </pc:spChg>
        <pc:spChg chg="mod">
          <ac:chgData name="Alfred Asterjadhi" userId="39de57b9-85c0-4fd1-aaac-8ca2b6560ad0" providerId="ADAL" clId="{5C24833E-0927-4416-99A8-080FBF304E9E}" dt="2022-01-20T19:58:57.759" v="63"/>
          <ac:spMkLst>
            <pc:docMk/>
            <pc:sldMk cId="3977221359" sldId="340"/>
            <ac:spMk id="21" creationId="{A8C3A4E7-47D3-410D-B0C2-FA42B9B1B917}"/>
          </ac:spMkLst>
        </pc:spChg>
        <pc:spChg chg="mod">
          <ac:chgData name="Alfred Asterjadhi" userId="39de57b9-85c0-4fd1-aaac-8ca2b6560ad0" providerId="ADAL" clId="{5C24833E-0927-4416-99A8-080FBF304E9E}" dt="2022-01-20T19:58:57.759" v="63"/>
          <ac:spMkLst>
            <pc:docMk/>
            <pc:sldMk cId="3977221359" sldId="340"/>
            <ac:spMk id="22" creationId="{985AA7A2-1145-447E-9FAA-58D7FB1D41BE}"/>
          </ac:spMkLst>
        </pc:spChg>
        <pc:spChg chg="mod">
          <ac:chgData name="Alfred Asterjadhi" userId="39de57b9-85c0-4fd1-aaac-8ca2b6560ad0" providerId="ADAL" clId="{5C24833E-0927-4416-99A8-080FBF304E9E}" dt="2022-01-20T19:58:57.759" v="63"/>
          <ac:spMkLst>
            <pc:docMk/>
            <pc:sldMk cId="3977221359" sldId="340"/>
            <ac:spMk id="23" creationId="{45338B92-50A3-439D-ACB6-8DD413464356}"/>
          </ac:spMkLst>
        </pc:spChg>
        <pc:spChg chg="mod">
          <ac:chgData name="Alfred Asterjadhi" userId="39de57b9-85c0-4fd1-aaac-8ca2b6560ad0" providerId="ADAL" clId="{5C24833E-0927-4416-99A8-080FBF304E9E}" dt="2022-01-20T19:58:57.759" v="63"/>
          <ac:spMkLst>
            <pc:docMk/>
            <pc:sldMk cId="3977221359" sldId="340"/>
            <ac:spMk id="24" creationId="{F67E9A8A-2D2B-412B-9CF9-8758630C4C61}"/>
          </ac:spMkLst>
        </pc:spChg>
        <pc:spChg chg="mod">
          <ac:chgData name="Alfred Asterjadhi" userId="39de57b9-85c0-4fd1-aaac-8ca2b6560ad0" providerId="ADAL" clId="{5C24833E-0927-4416-99A8-080FBF304E9E}" dt="2022-01-20T19:58:57.759" v="63"/>
          <ac:spMkLst>
            <pc:docMk/>
            <pc:sldMk cId="3977221359" sldId="340"/>
            <ac:spMk id="25" creationId="{2A5734A7-1D55-4114-88AA-ABEAD054FEFF}"/>
          </ac:spMkLst>
        </pc:spChg>
        <pc:spChg chg="mod">
          <ac:chgData name="Alfred Asterjadhi" userId="39de57b9-85c0-4fd1-aaac-8ca2b6560ad0" providerId="ADAL" clId="{5C24833E-0927-4416-99A8-080FBF304E9E}" dt="2022-01-20T19:58:57.759" v="63"/>
          <ac:spMkLst>
            <pc:docMk/>
            <pc:sldMk cId="3977221359" sldId="340"/>
            <ac:spMk id="26" creationId="{63AEE937-7D4C-41EB-A1E7-FF89D1C524E3}"/>
          </ac:spMkLst>
        </pc:spChg>
        <pc:spChg chg="mod">
          <ac:chgData name="Alfred Asterjadhi" userId="39de57b9-85c0-4fd1-aaac-8ca2b6560ad0" providerId="ADAL" clId="{5C24833E-0927-4416-99A8-080FBF304E9E}" dt="2022-01-20T19:58:57.759" v="63"/>
          <ac:spMkLst>
            <pc:docMk/>
            <pc:sldMk cId="3977221359" sldId="340"/>
            <ac:spMk id="27" creationId="{665C87F7-8A52-44EB-8C37-9E009C187FBF}"/>
          </ac:spMkLst>
        </pc:spChg>
        <pc:spChg chg="mod">
          <ac:chgData name="Alfred Asterjadhi" userId="39de57b9-85c0-4fd1-aaac-8ca2b6560ad0" providerId="ADAL" clId="{5C24833E-0927-4416-99A8-080FBF304E9E}" dt="2022-01-20T19:58:57.759" v="63"/>
          <ac:spMkLst>
            <pc:docMk/>
            <pc:sldMk cId="3977221359" sldId="340"/>
            <ac:spMk id="28" creationId="{11BB1AA0-FBE0-477E-B303-713C9CEFAE0A}"/>
          </ac:spMkLst>
        </pc:spChg>
        <pc:spChg chg="mod">
          <ac:chgData name="Alfred Asterjadhi" userId="39de57b9-85c0-4fd1-aaac-8ca2b6560ad0" providerId="ADAL" clId="{5C24833E-0927-4416-99A8-080FBF304E9E}" dt="2022-01-20T19:58:57.759" v="63"/>
          <ac:spMkLst>
            <pc:docMk/>
            <pc:sldMk cId="3977221359" sldId="340"/>
            <ac:spMk id="29" creationId="{21301183-86D8-4492-8C88-9625D10D62D7}"/>
          </ac:spMkLst>
        </pc:spChg>
        <pc:spChg chg="mod">
          <ac:chgData name="Alfred Asterjadhi" userId="39de57b9-85c0-4fd1-aaac-8ca2b6560ad0" providerId="ADAL" clId="{5C24833E-0927-4416-99A8-080FBF304E9E}" dt="2022-01-20T19:58:57.759" v="63"/>
          <ac:spMkLst>
            <pc:docMk/>
            <pc:sldMk cId="3977221359" sldId="340"/>
            <ac:spMk id="30" creationId="{27C43A38-D4BD-4B70-B18B-1387D403E7B5}"/>
          </ac:spMkLst>
        </pc:spChg>
        <pc:spChg chg="mod">
          <ac:chgData name="Alfred Asterjadhi" userId="39de57b9-85c0-4fd1-aaac-8ca2b6560ad0" providerId="ADAL" clId="{5C24833E-0927-4416-99A8-080FBF304E9E}" dt="2022-01-20T19:58:57.759" v="63"/>
          <ac:spMkLst>
            <pc:docMk/>
            <pc:sldMk cId="3977221359" sldId="340"/>
            <ac:spMk id="31" creationId="{F8111C1C-CCC3-4D79-8FB9-485100F15151}"/>
          </ac:spMkLst>
        </pc:spChg>
        <pc:spChg chg="mod">
          <ac:chgData name="Alfred Asterjadhi" userId="39de57b9-85c0-4fd1-aaac-8ca2b6560ad0" providerId="ADAL" clId="{5C24833E-0927-4416-99A8-080FBF304E9E}" dt="2022-01-20T19:58:57.759" v="63"/>
          <ac:spMkLst>
            <pc:docMk/>
            <pc:sldMk cId="3977221359" sldId="340"/>
            <ac:spMk id="32" creationId="{0A25538C-C847-44D8-913E-F08F53055194}"/>
          </ac:spMkLst>
        </pc:spChg>
        <pc:spChg chg="mod">
          <ac:chgData name="Alfred Asterjadhi" userId="39de57b9-85c0-4fd1-aaac-8ca2b6560ad0" providerId="ADAL" clId="{5C24833E-0927-4416-99A8-080FBF304E9E}" dt="2022-01-20T19:58:57.759" v="63"/>
          <ac:spMkLst>
            <pc:docMk/>
            <pc:sldMk cId="3977221359" sldId="340"/>
            <ac:spMk id="33" creationId="{3E4691F8-E26E-4C9E-AF7A-5B92C2F33AD7}"/>
          </ac:spMkLst>
        </pc:spChg>
        <pc:spChg chg="mod">
          <ac:chgData name="Alfred Asterjadhi" userId="39de57b9-85c0-4fd1-aaac-8ca2b6560ad0" providerId="ADAL" clId="{5C24833E-0927-4416-99A8-080FBF304E9E}" dt="2022-01-20T19:58:57.759" v="63"/>
          <ac:spMkLst>
            <pc:docMk/>
            <pc:sldMk cId="3977221359" sldId="340"/>
            <ac:spMk id="34" creationId="{F6892B3E-C882-49BE-923D-E12BAA4D8C10}"/>
          </ac:spMkLst>
        </pc:spChg>
        <pc:spChg chg="mod">
          <ac:chgData name="Alfred Asterjadhi" userId="39de57b9-85c0-4fd1-aaac-8ca2b6560ad0" providerId="ADAL" clId="{5C24833E-0927-4416-99A8-080FBF304E9E}" dt="2022-01-20T19:58:57.759" v="63"/>
          <ac:spMkLst>
            <pc:docMk/>
            <pc:sldMk cId="3977221359" sldId="340"/>
            <ac:spMk id="35" creationId="{44566B03-9BE0-44C0-801C-C683AE91CA5D}"/>
          </ac:spMkLst>
        </pc:spChg>
        <pc:spChg chg="mod">
          <ac:chgData name="Alfred Asterjadhi" userId="39de57b9-85c0-4fd1-aaac-8ca2b6560ad0" providerId="ADAL" clId="{5C24833E-0927-4416-99A8-080FBF304E9E}" dt="2022-01-20T19:58:57.759" v="63"/>
          <ac:spMkLst>
            <pc:docMk/>
            <pc:sldMk cId="3977221359" sldId="340"/>
            <ac:spMk id="36" creationId="{6E650954-39DB-4E0B-B3F1-4199EE7DEC40}"/>
          </ac:spMkLst>
        </pc:spChg>
        <pc:spChg chg="mod">
          <ac:chgData name="Alfred Asterjadhi" userId="39de57b9-85c0-4fd1-aaac-8ca2b6560ad0" providerId="ADAL" clId="{5C24833E-0927-4416-99A8-080FBF304E9E}" dt="2022-01-20T19:58:57.759" v="63"/>
          <ac:spMkLst>
            <pc:docMk/>
            <pc:sldMk cId="3977221359" sldId="340"/>
            <ac:spMk id="37" creationId="{18204A09-BE55-4725-9766-50F565BD07D6}"/>
          </ac:spMkLst>
        </pc:spChg>
        <pc:spChg chg="mod">
          <ac:chgData name="Alfred Asterjadhi" userId="39de57b9-85c0-4fd1-aaac-8ca2b6560ad0" providerId="ADAL" clId="{5C24833E-0927-4416-99A8-080FBF304E9E}" dt="2022-01-20T19:58:57.759" v="63"/>
          <ac:spMkLst>
            <pc:docMk/>
            <pc:sldMk cId="3977221359" sldId="340"/>
            <ac:spMk id="38" creationId="{42D8CEEC-A1D7-49BC-9E78-45CAA16A571A}"/>
          </ac:spMkLst>
        </pc:spChg>
        <pc:spChg chg="mod">
          <ac:chgData name="Alfred Asterjadhi" userId="39de57b9-85c0-4fd1-aaac-8ca2b6560ad0" providerId="ADAL" clId="{5C24833E-0927-4416-99A8-080FBF304E9E}" dt="2022-01-20T19:58:57.759" v="63"/>
          <ac:spMkLst>
            <pc:docMk/>
            <pc:sldMk cId="3977221359" sldId="340"/>
            <ac:spMk id="39" creationId="{5C3B2E54-1749-43F3-8372-908C23B2FFB3}"/>
          </ac:spMkLst>
        </pc:spChg>
        <pc:spChg chg="mod">
          <ac:chgData name="Alfred Asterjadhi" userId="39de57b9-85c0-4fd1-aaac-8ca2b6560ad0" providerId="ADAL" clId="{5C24833E-0927-4416-99A8-080FBF304E9E}" dt="2022-01-20T19:58:57.759" v="63"/>
          <ac:spMkLst>
            <pc:docMk/>
            <pc:sldMk cId="3977221359" sldId="340"/>
            <ac:spMk id="40" creationId="{95973832-D4CB-4B34-9BF6-6F22B2B8E303}"/>
          </ac:spMkLst>
        </pc:spChg>
        <pc:spChg chg="mod">
          <ac:chgData name="Alfred Asterjadhi" userId="39de57b9-85c0-4fd1-aaac-8ca2b6560ad0" providerId="ADAL" clId="{5C24833E-0927-4416-99A8-080FBF304E9E}" dt="2022-01-20T19:58:57.759" v="63"/>
          <ac:spMkLst>
            <pc:docMk/>
            <pc:sldMk cId="3977221359" sldId="340"/>
            <ac:spMk id="41" creationId="{567448EB-ADEA-4C59-8B43-48DE5D9EBF35}"/>
          </ac:spMkLst>
        </pc:spChg>
        <pc:spChg chg="mod">
          <ac:chgData name="Alfred Asterjadhi" userId="39de57b9-85c0-4fd1-aaac-8ca2b6560ad0" providerId="ADAL" clId="{5C24833E-0927-4416-99A8-080FBF304E9E}" dt="2022-01-20T19:58:57.759" v="63"/>
          <ac:spMkLst>
            <pc:docMk/>
            <pc:sldMk cId="3977221359" sldId="340"/>
            <ac:spMk id="42" creationId="{60DC4860-326A-47EA-9D52-4B529AB3C0B8}"/>
          </ac:spMkLst>
        </pc:spChg>
        <pc:spChg chg="mod">
          <ac:chgData name="Alfred Asterjadhi" userId="39de57b9-85c0-4fd1-aaac-8ca2b6560ad0" providerId="ADAL" clId="{5C24833E-0927-4416-99A8-080FBF304E9E}" dt="2022-01-20T19:58:57.759" v="63"/>
          <ac:spMkLst>
            <pc:docMk/>
            <pc:sldMk cId="3977221359" sldId="340"/>
            <ac:spMk id="43" creationId="{1FC6D04E-1099-4764-91D9-BFD9F9231C06}"/>
          </ac:spMkLst>
        </pc:spChg>
        <pc:spChg chg="mod">
          <ac:chgData name="Alfred Asterjadhi" userId="39de57b9-85c0-4fd1-aaac-8ca2b6560ad0" providerId="ADAL" clId="{5C24833E-0927-4416-99A8-080FBF304E9E}" dt="2022-01-20T19:58:57.759" v="63"/>
          <ac:spMkLst>
            <pc:docMk/>
            <pc:sldMk cId="3977221359" sldId="340"/>
            <ac:spMk id="44" creationId="{5B892E85-2411-47D8-A718-ADA702FFC62E}"/>
          </ac:spMkLst>
        </pc:spChg>
        <pc:spChg chg="mod">
          <ac:chgData name="Alfred Asterjadhi" userId="39de57b9-85c0-4fd1-aaac-8ca2b6560ad0" providerId="ADAL" clId="{5C24833E-0927-4416-99A8-080FBF304E9E}" dt="2022-01-20T19:58:57.759" v="63"/>
          <ac:spMkLst>
            <pc:docMk/>
            <pc:sldMk cId="3977221359" sldId="340"/>
            <ac:spMk id="45" creationId="{02ECAE85-C345-40D7-A211-075FE426F9A3}"/>
          </ac:spMkLst>
        </pc:spChg>
        <pc:spChg chg="mod">
          <ac:chgData name="Alfred Asterjadhi" userId="39de57b9-85c0-4fd1-aaac-8ca2b6560ad0" providerId="ADAL" clId="{5C24833E-0927-4416-99A8-080FBF304E9E}" dt="2022-01-20T19:58:57.759" v="63"/>
          <ac:spMkLst>
            <pc:docMk/>
            <pc:sldMk cId="3977221359" sldId="340"/>
            <ac:spMk id="46" creationId="{B56B7692-A73C-41E2-9B20-52529885A3AA}"/>
          </ac:spMkLst>
        </pc:spChg>
        <pc:spChg chg="mod">
          <ac:chgData name="Alfred Asterjadhi" userId="39de57b9-85c0-4fd1-aaac-8ca2b6560ad0" providerId="ADAL" clId="{5C24833E-0927-4416-99A8-080FBF304E9E}" dt="2022-01-20T19:58:57.759" v="63"/>
          <ac:spMkLst>
            <pc:docMk/>
            <pc:sldMk cId="3977221359" sldId="340"/>
            <ac:spMk id="47" creationId="{446722E4-D089-4FE7-B20F-AF58D6220588}"/>
          </ac:spMkLst>
        </pc:spChg>
        <pc:spChg chg="mod">
          <ac:chgData name="Alfred Asterjadhi" userId="39de57b9-85c0-4fd1-aaac-8ca2b6560ad0" providerId="ADAL" clId="{5C24833E-0927-4416-99A8-080FBF304E9E}" dt="2022-01-20T19:58:57.759" v="63"/>
          <ac:spMkLst>
            <pc:docMk/>
            <pc:sldMk cId="3977221359" sldId="340"/>
            <ac:spMk id="48" creationId="{8E4330AF-6B6F-474E-8D3A-220D09621D5D}"/>
          </ac:spMkLst>
        </pc:spChg>
        <pc:spChg chg="mod">
          <ac:chgData name="Alfred Asterjadhi" userId="39de57b9-85c0-4fd1-aaac-8ca2b6560ad0" providerId="ADAL" clId="{5C24833E-0927-4416-99A8-080FBF304E9E}" dt="2022-01-20T19:58:57.759" v="63"/>
          <ac:spMkLst>
            <pc:docMk/>
            <pc:sldMk cId="3977221359" sldId="340"/>
            <ac:spMk id="49" creationId="{196D0A00-5F6E-4680-8F87-C318557A5256}"/>
          </ac:spMkLst>
        </pc:spChg>
        <pc:spChg chg="mod">
          <ac:chgData name="Alfred Asterjadhi" userId="39de57b9-85c0-4fd1-aaac-8ca2b6560ad0" providerId="ADAL" clId="{5C24833E-0927-4416-99A8-080FBF304E9E}" dt="2022-01-20T19:58:57.759" v="63"/>
          <ac:spMkLst>
            <pc:docMk/>
            <pc:sldMk cId="3977221359" sldId="340"/>
            <ac:spMk id="50" creationId="{72E8BE53-4BDF-44A0-BEFA-72683DF37732}"/>
          </ac:spMkLst>
        </pc:spChg>
        <pc:spChg chg="mod">
          <ac:chgData name="Alfred Asterjadhi" userId="39de57b9-85c0-4fd1-aaac-8ca2b6560ad0" providerId="ADAL" clId="{5C24833E-0927-4416-99A8-080FBF304E9E}" dt="2022-01-20T19:58:57.759" v="63"/>
          <ac:spMkLst>
            <pc:docMk/>
            <pc:sldMk cId="3977221359" sldId="340"/>
            <ac:spMk id="51" creationId="{C5B5FCBF-3987-4C92-8468-3A115A146FE0}"/>
          </ac:spMkLst>
        </pc:spChg>
        <pc:spChg chg="mod">
          <ac:chgData name="Alfred Asterjadhi" userId="39de57b9-85c0-4fd1-aaac-8ca2b6560ad0" providerId="ADAL" clId="{5C24833E-0927-4416-99A8-080FBF304E9E}" dt="2022-01-20T19:58:57.759" v="63"/>
          <ac:spMkLst>
            <pc:docMk/>
            <pc:sldMk cId="3977221359" sldId="340"/>
            <ac:spMk id="52" creationId="{2FEE03D0-DCCE-45B8-8D48-B7169DD4F7CB}"/>
          </ac:spMkLst>
        </pc:spChg>
        <pc:spChg chg="mod">
          <ac:chgData name="Alfred Asterjadhi" userId="39de57b9-85c0-4fd1-aaac-8ca2b6560ad0" providerId="ADAL" clId="{5C24833E-0927-4416-99A8-080FBF304E9E}" dt="2022-01-20T19:58:57.759" v="63"/>
          <ac:spMkLst>
            <pc:docMk/>
            <pc:sldMk cId="3977221359" sldId="340"/>
            <ac:spMk id="53" creationId="{AB722BCC-854F-47B9-9138-C5B82512683E}"/>
          </ac:spMkLst>
        </pc:spChg>
        <pc:spChg chg="mod">
          <ac:chgData name="Alfred Asterjadhi" userId="39de57b9-85c0-4fd1-aaac-8ca2b6560ad0" providerId="ADAL" clId="{5C24833E-0927-4416-99A8-080FBF304E9E}" dt="2022-01-20T19:58:57.759" v="63"/>
          <ac:spMkLst>
            <pc:docMk/>
            <pc:sldMk cId="3977221359" sldId="340"/>
            <ac:spMk id="54" creationId="{112FED58-E93E-4301-9211-E4EBEC7BF761}"/>
          </ac:spMkLst>
        </pc:spChg>
        <pc:spChg chg="mod">
          <ac:chgData name="Alfred Asterjadhi" userId="39de57b9-85c0-4fd1-aaac-8ca2b6560ad0" providerId="ADAL" clId="{5C24833E-0927-4416-99A8-080FBF304E9E}" dt="2022-01-20T19:58:57.759" v="63"/>
          <ac:spMkLst>
            <pc:docMk/>
            <pc:sldMk cId="3977221359" sldId="340"/>
            <ac:spMk id="55" creationId="{C45E8380-DC61-4D79-8FFE-DF69D7771554}"/>
          </ac:spMkLst>
        </pc:spChg>
        <pc:spChg chg="mod">
          <ac:chgData name="Alfred Asterjadhi" userId="39de57b9-85c0-4fd1-aaac-8ca2b6560ad0" providerId="ADAL" clId="{5C24833E-0927-4416-99A8-080FBF304E9E}" dt="2022-01-20T19:58:57.759" v="63"/>
          <ac:spMkLst>
            <pc:docMk/>
            <pc:sldMk cId="3977221359" sldId="340"/>
            <ac:spMk id="56" creationId="{CCCD5ADA-B440-4C63-8CC9-E106F6A437D6}"/>
          </ac:spMkLst>
        </pc:spChg>
        <pc:spChg chg="mod">
          <ac:chgData name="Alfred Asterjadhi" userId="39de57b9-85c0-4fd1-aaac-8ca2b6560ad0" providerId="ADAL" clId="{5C24833E-0927-4416-99A8-080FBF304E9E}" dt="2022-01-20T19:58:57.759" v="63"/>
          <ac:spMkLst>
            <pc:docMk/>
            <pc:sldMk cId="3977221359" sldId="340"/>
            <ac:spMk id="57" creationId="{B20D28B1-1949-444B-AC32-D69665671801}"/>
          </ac:spMkLst>
        </pc:spChg>
        <pc:spChg chg="mod">
          <ac:chgData name="Alfred Asterjadhi" userId="39de57b9-85c0-4fd1-aaac-8ca2b6560ad0" providerId="ADAL" clId="{5C24833E-0927-4416-99A8-080FBF304E9E}" dt="2022-01-20T19:58:57.759" v="63"/>
          <ac:spMkLst>
            <pc:docMk/>
            <pc:sldMk cId="3977221359" sldId="340"/>
            <ac:spMk id="58" creationId="{2A256760-FC7D-44A0-A42B-1FB2BB29254D}"/>
          </ac:spMkLst>
        </pc:spChg>
        <pc:spChg chg="mod">
          <ac:chgData name="Alfred Asterjadhi" userId="39de57b9-85c0-4fd1-aaac-8ca2b6560ad0" providerId="ADAL" clId="{5C24833E-0927-4416-99A8-080FBF304E9E}" dt="2022-01-20T19:58:57.759" v="63"/>
          <ac:spMkLst>
            <pc:docMk/>
            <pc:sldMk cId="3977221359" sldId="340"/>
            <ac:spMk id="59" creationId="{170218C7-511C-425F-B4F5-4F9BEDE2D200}"/>
          </ac:spMkLst>
        </pc:spChg>
        <pc:spChg chg="mod">
          <ac:chgData name="Alfred Asterjadhi" userId="39de57b9-85c0-4fd1-aaac-8ca2b6560ad0" providerId="ADAL" clId="{5C24833E-0927-4416-99A8-080FBF304E9E}" dt="2022-01-20T19:58:57.759" v="63"/>
          <ac:spMkLst>
            <pc:docMk/>
            <pc:sldMk cId="3977221359" sldId="340"/>
            <ac:spMk id="60" creationId="{21C1F744-5336-4128-86B1-8FADA768B9D2}"/>
          </ac:spMkLst>
        </pc:spChg>
        <pc:spChg chg="mod">
          <ac:chgData name="Alfred Asterjadhi" userId="39de57b9-85c0-4fd1-aaac-8ca2b6560ad0" providerId="ADAL" clId="{5C24833E-0927-4416-99A8-080FBF304E9E}" dt="2022-01-20T19:58:57.759" v="63"/>
          <ac:spMkLst>
            <pc:docMk/>
            <pc:sldMk cId="3977221359" sldId="340"/>
            <ac:spMk id="61" creationId="{5BC5478B-8AB2-4AA9-BA6D-87FDB397A285}"/>
          </ac:spMkLst>
        </pc:spChg>
        <pc:spChg chg="mod">
          <ac:chgData name="Alfred Asterjadhi" userId="39de57b9-85c0-4fd1-aaac-8ca2b6560ad0" providerId="ADAL" clId="{5C24833E-0927-4416-99A8-080FBF304E9E}" dt="2022-01-20T19:58:57.759" v="63"/>
          <ac:spMkLst>
            <pc:docMk/>
            <pc:sldMk cId="3977221359" sldId="340"/>
            <ac:spMk id="62" creationId="{BD0CEA4D-B5E6-4513-8BC0-67D390D4E154}"/>
          </ac:spMkLst>
        </pc:spChg>
        <pc:spChg chg="mod">
          <ac:chgData name="Alfred Asterjadhi" userId="39de57b9-85c0-4fd1-aaac-8ca2b6560ad0" providerId="ADAL" clId="{5C24833E-0927-4416-99A8-080FBF304E9E}" dt="2022-01-20T19:58:57.759" v="63"/>
          <ac:spMkLst>
            <pc:docMk/>
            <pc:sldMk cId="3977221359" sldId="340"/>
            <ac:spMk id="63" creationId="{AF7B4C37-82C7-4992-AA0C-03C6DC47FDC2}"/>
          </ac:spMkLst>
        </pc:spChg>
        <pc:spChg chg="mod">
          <ac:chgData name="Alfred Asterjadhi" userId="39de57b9-85c0-4fd1-aaac-8ca2b6560ad0" providerId="ADAL" clId="{5C24833E-0927-4416-99A8-080FBF304E9E}" dt="2022-01-20T19:58:57.759" v="63"/>
          <ac:spMkLst>
            <pc:docMk/>
            <pc:sldMk cId="3977221359" sldId="340"/>
            <ac:spMk id="64" creationId="{78E52E0C-CCB0-43B4-B0CE-606660511F27}"/>
          </ac:spMkLst>
        </pc:spChg>
        <pc:spChg chg="mod">
          <ac:chgData name="Alfred Asterjadhi" userId="39de57b9-85c0-4fd1-aaac-8ca2b6560ad0" providerId="ADAL" clId="{5C24833E-0927-4416-99A8-080FBF304E9E}" dt="2022-01-20T19:58:57.759" v="63"/>
          <ac:spMkLst>
            <pc:docMk/>
            <pc:sldMk cId="3977221359" sldId="340"/>
            <ac:spMk id="65" creationId="{A7C0C8E0-8346-489F-B6D9-FA95C6FA3269}"/>
          </ac:spMkLst>
        </pc:spChg>
        <pc:spChg chg="mod">
          <ac:chgData name="Alfred Asterjadhi" userId="39de57b9-85c0-4fd1-aaac-8ca2b6560ad0" providerId="ADAL" clId="{5C24833E-0927-4416-99A8-080FBF304E9E}" dt="2022-01-20T19:58:57.759" v="63"/>
          <ac:spMkLst>
            <pc:docMk/>
            <pc:sldMk cId="3977221359" sldId="340"/>
            <ac:spMk id="66" creationId="{6883AE66-703F-4A62-88FB-7CD11A6F0980}"/>
          </ac:spMkLst>
        </pc:spChg>
        <pc:spChg chg="mod">
          <ac:chgData name="Alfred Asterjadhi" userId="39de57b9-85c0-4fd1-aaac-8ca2b6560ad0" providerId="ADAL" clId="{5C24833E-0927-4416-99A8-080FBF304E9E}" dt="2022-01-20T19:58:57.759" v="63"/>
          <ac:spMkLst>
            <pc:docMk/>
            <pc:sldMk cId="3977221359" sldId="340"/>
            <ac:spMk id="67" creationId="{56B16ED4-704B-4577-96A4-57075B78A86B}"/>
          </ac:spMkLst>
        </pc:spChg>
        <pc:spChg chg="mod">
          <ac:chgData name="Alfred Asterjadhi" userId="39de57b9-85c0-4fd1-aaac-8ca2b6560ad0" providerId="ADAL" clId="{5C24833E-0927-4416-99A8-080FBF304E9E}" dt="2022-01-20T19:58:57.759" v="63"/>
          <ac:spMkLst>
            <pc:docMk/>
            <pc:sldMk cId="3977221359" sldId="340"/>
            <ac:spMk id="68" creationId="{FCE37CBE-F378-481A-84EF-24950259A284}"/>
          </ac:spMkLst>
        </pc:spChg>
        <pc:spChg chg="mod">
          <ac:chgData name="Alfred Asterjadhi" userId="39de57b9-85c0-4fd1-aaac-8ca2b6560ad0" providerId="ADAL" clId="{5C24833E-0927-4416-99A8-080FBF304E9E}" dt="2022-01-20T19:58:57.759" v="63"/>
          <ac:spMkLst>
            <pc:docMk/>
            <pc:sldMk cId="3977221359" sldId="340"/>
            <ac:spMk id="69" creationId="{C814FAB7-BC18-4328-AD94-344FEFDAD03B}"/>
          </ac:spMkLst>
        </pc:spChg>
        <pc:spChg chg="mod">
          <ac:chgData name="Alfred Asterjadhi" userId="39de57b9-85c0-4fd1-aaac-8ca2b6560ad0" providerId="ADAL" clId="{5C24833E-0927-4416-99A8-080FBF304E9E}" dt="2022-01-20T19:58:57.759" v="63"/>
          <ac:spMkLst>
            <pc:docMk/>
            <pc:sldMk cId="3977221359" sldId="340"/>
            <ac:spMk id="70" creationId="{88D3A868-C55B-468B-B6C3-AA97622ADD94}"/>
          </ac:spMkLst>
        </pc:spChg>
        <pc:spChg chg="mod">
          <ac:chgData name="Alfred Asterjadhi" userId="39de57b9-85c0-4fd1-aaac-8ca2b6560ad0" providerId="ADAL" clId="{5C24833E-0927-4416-99A8-080FBF304E9E}" dt="2022-01-20T19:58:57.759" v="63"/>
          <ac:spMkLst>
            <pc:docMk/>
            <pc:sldMk cId="3977221359" sldId="340"/>
            <ac:spMk id="71" creationId="{2F3B2DE1-09EF-4A6D-8935-F34A1C6C3DD2}"/>
          </ac:spMkLst>
        </pc:spChg>
        <pc:spChg chg="mod">
          <ac:chgData name="Alfred Asterjadhi" userId="39de57b9-85c0-4fd1-aaac-8ca2b6560ad0" providerId="ADAL" clId="{5C24833E-0927-4416-99A8-080FBF304E9E}" dt="2022-01-20T19:58:57.759" v="63"/>
          <ac:spMkLst>
            <pc:docMk/>
            <pc:sldMk cId="3977221359" sldId="340"/>
            <ac:spMk id="72" creationId="{86A4C506-B420-4A6D-B686-8E4F71C49331}"/>
          </ac:spMkLst>
        </pc:spChg>
        <pc:spChg chg="mod">
          <ac:chgData name="Alfred Asterjadhi" userId="39de57b9-85c0-4fd1-aaac-8ca2b6560ad0" providerId="ADAL" clId="{5C24833E-0927-4416-99A8-080FBF304E9E}" dt="2022-01-20T19:58:57.759" v="63"/>
          <ac:spMkLst>
            <pc:docMk/>
            <pc:sldMk cId="3977221359" sldId="340"/>
            <ac:spMk id="73" creationId="{CB4CE3B0-0576-43F7-94EB-F5C36B72E880}"/>
          </ac:spMkLst>
        </pc:spChg>
        <pc:spChg chg="mod">
          <ac:chgData name="Alfred Asterjadhi" userId="39de57b9-85c0-4fd1-aaac-8ca2b6560ad0" providerId="ADAL" clId="{5C24833E-0927-4416-99A8-080FBF304E9E}" dt="2022-01-20T19:58:57.759" v="63"/>
          <ac:spMkLst>
            <pc:docMk/>
            <pc:sldMk cId="3977221359" sldId="340"/>
            <ac:spMk id="74" creationId="{FF4995BA-7CA0-49AB-8E88-88CAF8348873}"/>
          </ac:spMkLst>
        </pc:spChg>
        <pc:spChg chg="mod">
          <ac:chgData name="Alfred Asterjadhi" userId="39de57b9-85c0-4fd1-aaac-8ca2b6560ad0" providerId="ADAL" clId="{5C24833E-0927-4416-99A8-080FBF304E9E}" dt="2022-01-20T19:58:57.759" v="63"/>
          <ac:spMkLst>
            <pc:docMk/>
            <pc:sldMk cId="3977221359" sldId="340"/>
            <ac:spMk id="75" creationId="{9ABE26BA-1A5E-494D-9FAF-725EAFB965B7}"/>
          </ac:spMkLst>
        </pc:spChg>
        <pc:spChg chg="mod">
          <ac:chgData name="Alfred Asterjadhi" userId="39de57b9-85c0-4fd1-aaac-8ca2b6560ad0" providerId="ADAL" clId="{5C24833E-0927-4416-99A8-080FBF304E9E}" dt="2022-01-20T19:58:57.759" v="63"/>
          <ac:spMkLst>
            <pc:docMk/>
            <pc:sldMk cId="3977221359" sldId="340"/>
            <ac:spMk id="76" creationId="{478B8BDB-FF31-4ADD-939F-4A976511549A}"/>
          </ac:spMkLst>
        </pc:spChg>
        <pc:spChg chg="mod">
          <ac:chgData name="Alfred Asterjadhi" userId="39de57b9-85c0-4fd1-aaac-8ca2b6560ad0" providerId="ADAL" clId="{5C24833E-0927-4416-99A8-080FBF304E9E}" dt="2022-01-20T19:58:57.759" v="63"/>
          <ac:spMkLst>
            <pc:docMk/>
            <pc:sldMk cId="3977221359" sldId="340"/>
            <ac:spMk id="77" creationId="{3E3FC0AD-22E1-465F-93FE-4465C4A1C768}"/>
          </ac:spMkLst>
        </pc:spChg>
        <pc:spChg chg="mod">
          <ac:chgData name="Alfred Asterjadhi" userId="39de57b9-85c0-4fd1-aaac-8ca2b6560ad0" providerId="ADAL" clId="{5C24833E-0927-4416-99A8-080FBF304E9E}" dt="2022-01-20T19:58:57.759" v="63"/>
          <ac:spMkLst>
            <pc:docMk/>
            <pc:sldMk cId="3977221359" sldId="340"/>
            <ac:spMk id="78" creationId="{E470508B-5AE7-4C72-9376-92F3EDE3AB07}"/>
          </ac:spMkLst>
        </pc:spChg>
        <pc:spChg chg="mod">
          <ac:chgData name="Alfred Asterjadhi" userId="39de57b9-85c0-4fd1-aaac-8ca2b6560ad0" providerId="ADAL" clId="{5C24833E-0927-4416-99A8-080FBF304E9E}" dt="2022-01-20T19:58:57.759" v="63"/>
          <ac:spMkLst>
            <pc:docMk/>
            <pc:sldMk cId="3977221359" sldId="340"/>
            <ac:spMk id="79" creationId="{DBAAEF13-3B7F-414C-92FA-113272C820E1}"/>
          </ac:spMkLst>
        </pc:spChg>
        <pc:spChg chg="mod">
          <ac:chgData name="Alfred Asterjadhi" userId="39de57b9-85c0-4fd1-aaac-8ca2b6560ad0" providerId="ADAL" clId="{5C24833E-0927-4416-99A8-080FBF304E9E}" dt="2022-01-20T19:58:57.759" v="63"/>
          <ac:spMkLst>
            <pc:docMk/>
            <pc:sldMk cId="3977221359" sldId="340"/>
            <ac:spMk id="80" creationId="{50275233-ECAC-46EC-95DC-8C3B6611F2E3}"/>
          </ac:spMkLst>
        </pc:spChg>
        <pc:spChg chg="mod">
          <ac:chgData name="Alfred Asterjadhi" userId="39de57b9-85c0-4fd1-aaac-8ca2b6560ad0" providerId="ADAL" clId="{5C24833E-0927-4416-99A8-080FBF304E9E}" dt="2022-01-20T19:58:57.759" v="63"/>
          <ac:spMkLst>
            <pc:docMk/>
            <pc:sldMk cId="3977221359" sldId="340"/>
            <ac:spMk id="81" creationId="{ADFB722B-55E9-4918-938B-19CB5EB18A76}"/>
          </ac:spMkLst>
        </pc:spChg>
        <pc:spChg chg="mod">
          <ac:chgData name="Alfred Asterjadhi" userId="39de57b9-85c0-4fd1-aaac-8ca2b6560ad0" providerId="ADAL" clId="{5C24833E-0927-4416-99A8-080FBF304E9E}" dt="2022-01-20T19:58:57.759" v="63"/>
          <ac:spMkLst>
            <pc:docMk/>
            <pc:sldMk cId="3977221359" sldId="340"/>
            <ac:spMk id="82" creationId="{EC6D9EE3-16FD-48D2-B143-A0C667322156}"/>
          </ac:spMkLst>
        </pc:spChg>
        <pc:spChg chg="mod">
          <ac:chgData name="Alfred Asterjadhi" userId="39de57b9-85c0-4fd1-aaac-8ca2b6560ad0" providerId="ADAL" clId="{5C24833E-0927-4416-99A8-080FBF304E9E}" dt="2022-01-20T19:58:57.759" v="63"/>
          <ac:spMkLst>
            <pc:docMk/>
            <pc:sldMk cId="3977221359" sldId="340"/>
            <ac:spMk id="83" creationId="{8FFBE3B8-2B11-4A78-9412-835FD8AC5328}"/>
          </ac:spMkLst>
        </pc:spChg>
        <pc:spChg chg="mod">
          <ac:chgData name="Alfred Asterjadhi" userId="39de57b9-85c0-4fd1-aaac-8ca2b6560ad0" providerId="ADAL" clId="{5C24833E-0927-4416-99A8-080FBF304E9E}" dt="2022-01-20T19:58:57.759" v="63"/>
          <ac:spMkLst>
            <pc:docMk/>
            <pc:sldMk cId="3977221359" sldId="340"/>
            <ac:spMk id="84" creationId="{25B6E433-C4FD-4ABC-AF78-D0EB16E2A381}"/>
          </ac:spMkLst>
        </pc:spChg>
        <pc:spChg chg="mod">
          <ac:chgData name="Alfred Asterjadhi" userId="39de57b9-85c0-4fd1-aaac-8ca2b6560ad0" providerId="ADAL" clId="{5C24833E-0927-4416-99A8-080FBF304E9E}" dt="2022-01-20T19:58:57.759" v="63"/>
          <ac:spMkLst>
            <pc:docMk/>
            <pc:sldMk cId="3977221359" sldId="340"/>
            <ac:spMk id="85" creationId="{59ABEC0B-738B-4F7E-B4F0-76064F857497}"/>
          </ac:spMkLst>
        </pc:spChg>
        <pc:spChg chg="mod">
          <ac:chgData name="Alfred Asterjadhi" userId="39de57b9-85c0-4fd1-aaac-8ca2b6560ad0" providerId="ADAL" clId="{5C24833E-0927-4416-99A8-080FBF304E9E}" dt="2022-01-20T19:58:57.759" v="63"/>
          <ac:spMkLst>
            <pc:docMk/>
            <pc:sldMk cId="3977221359" sldId="340"/>
            <ac:spMk id="86" creationId="{E8A1C41F-7B00-47DC-9AF2-8AC22279B94E}"/>
          </ac:spMkLst>
        </pc:spChg>
        <pc:spChg chg="mod">
          <ac:chgData name="Alfred Asterjadhi" userId="39de57b9-85c0-4fd1-aaac-8ca2b6560ad0" providerId="ADAL" clId="{5C24833E-0927-4416-99A8-080FBF304E9E}" dt="2022-01-20T19:58:57.759" v="63"/>
          <ac:spMkLst>
            <pc:docMk/>
            <pc:sldMk cId="3977221359" sldId="340"/>
            <ac:spMk id="87" creationId="{95784637-878B-456F-A1C5-6F43E13BDF57}"/>
          </ac:spMkLst>
        </pc:spChg>
        <pc:spChg chg="mod">
          <ac:chgData name="Alfred Asterjadhi" userId="39de57b9-85c0-4fd1-aaac-8ca2b6560ad0" providerId="ADAL" clId="{5C24833E-0927-4416-99A8-080FBF304E9E}" dt="2022-01-20T19:58:57.759" v="63"/>
          <ac:spMkLst>
            <pc:docMk/>
            <pc:sldMk cId="3977221359" sldId="340"/>
            <ac:spMk id="88" creationId="{28387AFE-C0DB-44B6-87E3-BBDCADF95C24}"/>
          </ac:spMkLst>
        </pc:spChg>
        <pc:spChg chg="mod">
          <ac:chgData name="Alfred Asterjadhi" userId="39de57b9-85c0-4fd1-aaac-8ca2b6560ad0" providerId="ADAL" clId="{5C24833E-0927-4416-99A8-080FBF304E9E}" dt="2022-01-20T19:58:57.759" v="63"/>
          <ac:spMkLst>
            <pc:docMk/>
            <pc:sldMk cId="3977221359" sldId="340"/>
            <ac:spMk id="89" creationId="{F64A3E3B-18E4-4972-854D-5C2ED2841964}"/>
          </ac:spMkLst>
        </pc:spChg>
        <pc:spChg chg="mod">
          <ac:chgData name="Alfred Asterjadhi" userId="39de57b9-85c0-4fd1-aaac-8ca2b6560ad0" providerId="ADAL" clId="{5C24833E-0927-4416-99A8-080FBF304E9E}" dt="2022-01-20T19:58:57.759" v="63"/>
          <ac:spMkLst>
            <pc:docMk/>
            <pc:sldMk cId="3977221359" sldId="340"/>
            <ac:spMk id="90" creationId="{2F1C4AA6-20FF-478E-AA46-8EFC11A7A1A1}"/>
          </ac:spMkLst>
        </pc:spChg>
        <pc:spChg chg="mod">
          <ac:chgData name="Alfred Asterjadhi" userId="39de57b9-85c0-4fd1-aaac-8ca2b6560ad0" providerId="ADAL" clId="{5C24833E-0927-4416-99A8-080FBF304E9E}" dt="2022-01-20T19:58:57.759" v="63"/>
          <ac:spMkLst>
            <pc:docMk/>
            <pc:sldMk cId="3977221359" sldId="340"/>
            <ac:spMk id="91" creationId="{A206F3CE-B16B-4BA3-8516-6818E2BB0FA3}"/>
          </ac:spMkLst>
        </pc:spChg>
        <pc:spChg chg="mod">
          <ac:chgData name="Alfred Asterjadhi" userId="39de57b9-85c0-4fd1-aaac-8ca2b6560ad0" providerId="ADAL" clId="{5C24833E-0927-4416-99A8-080FBF304E9E}" dt="2022-01-20T19:58:57.759" v="63"/>
          <ac:spMkLst>
            <pc:docMk/>
            <pc:sldMk cId="3977221359" sldId="340"/>
            <ac:spMk id="92" creationId="{A6B9C92B-E1D6-47AB-B924-B0D67697E700}"/>
          </ac:spMkLst>
        </pc:spChg>
        <pc:spChg chg="mod">
          <ac:chgData name="Alfred Asterjadhi" userId="39de57b9-85c0-4fd1-aaac-8ca2b6560ad0" providerId="ADAL" clId="{5C24833E-0927-4416-99A8-080FBF304E9E}" dt="2022-01-20T19:58:57.759" v="63"/>
          <ac:spMkLst>
            <pc:docMk/>
            <pc:sldMk cId="3977221359" sldId="340"/>
            <ac:spMk id="93" creationId="{5765EA0D-F3AC-4541-9CC1-88D905D25BEB}"/>
          </ac:spMkLst>
        </pc:spChg>
        <pc:spChg chg="mod">
          <ac:chgData name="Alfred Asterjadhi" userId="39de57b9-85c0-4fd1-aaac-8ca2b6560ad0" providerId="ADAL" clId="{5C24833E-0927-4416-99A8-080FBF304E9E}" dt="2022-01-20T19:58:57.759" v="63"/>
          <ac:spMkLst>
            <pc:docMk/>
            <pc:sldMk cId="3977221359" sldId="340"/>
            <ac:spMk id="94" creationId="{D7E4C1DF-54F7-468B-B0E3-77C6DE7BD345}"/>
          </ac:spMkLst>
        </pc:spChg>
        <pc:spChg chg="mod">
          <ac:chgData name="Alfred Asterjadhi" userId="39de57b9-85c0-4fd1-aaac-8ca2b6560ad0" providerId="ADAL" clId="{5C24833E-0927-4416-99A8-080FBF304E9E}" dt="2022-01-20T19:58:57.759" v="63"/>
          <ac:spMkLst>
            <pc:docMk/>
            <pc:sldMk cId="3977221359" sldId="340"/>
            <ac:spMk id="95" creationId="{D07066CB-86B6-4A38-B777-3BE9975D6CE3}"/>
          </ac:spMkLst>
        </pc:spChg>
        <pc:spChg chg="mod">
          <ac:chgData name="Alfred Asterjadhi" userId="39de57b9-85c0-4fd1-aaac-8ca2b6560ad0" providerId="ADAL" clId="{5C24833E-0927-4416-99A8-080FBF304E9E}" dt="2022-01-20T19:58:57.759" v="63"/>
          <ac:spMkLst>
            <pc:docMk/>
            <pc:sldMk cId="3977221359" sldId="340"/>
            <ac:spMk id="96" creationId="{6348F8F4-56FA-46E1-AA38-94A7A29E719F}"/>
          </ac:spMkLst>
        </pc:spChg>
        <pc:spChg chg="mod">
          <ac:chgData name="Alfred Asterjadhi" userId="39de57b9-85c0-4fd1-aaac-8ca2b6560ad0" providerId="ADAL" clId="{5C24833E-0927-4416-99A8-080FBF304E9E}" dt="2022-01-20T19:58:57.759" v="63"/>
          <ac:spMkLst>
            <pc:docMk/>
            <pc:sldMk cId="3977221359" sldId="340"/>
            <ac:spMk id="97" creationId="{34C60574-A5D4-4CCC-88F8-9FBBF5F7274F}"/>
          </ac:spMkLst>
        </pc:spChg>
        <pc:spChg chg="mod">
          <ac:chgData name="Alfred Asterjadhi" userId="39de57b9-85c0-4fd1-aaac-8ca2b6560ad0" providerId="ADAL" clId="{5C24833E-0927-4416-99A8-080FBF304E9E}" dt="2022-01-20T19:58:57.759" v="63"/>
          <ac:spMkLst>
            <pc:docMk/>
            <pc:sldMk cId="3977221359" sldId="340"/>
            <ac:spMk id="98" creationId="{108F0C10-4049-4924-AA58-7756886F1661}"/>
          </ac:spMkLst>
        </pc:spChg>
        <pc:spChg chg="mod">
          <ac:chgData name="Alfred Asterjadhi" userId="39de57b9-85c0-4fd1-aaac-8ca2b6560ad0" providerId="ADAL" clId="{5C24833E-0927-4416-99A8-080FBF304E9E}" dt="2022-01-20T19:58:57.759" v="63"/>
          <ac:spMkLst>
            <pc:docMk/>
            <pc:sldMk cId="3977221359" sldId="340"/>
            <ac:spMk id="99" creationId="{97B13923-951D-4EC2-9F05-A422536783FB}"/>
          </ac:spMkLst>
        </pc:spChg>
        <pc:spChg chg="mod">
          <ac:chgData name="Alfred Asterjadhi" userId="39de57b9-85c0-4fd1-aaac-8ca2b6560ad0" providerId="ADAL" clId="{5C24833E-0927-4416-99A8-080FBF304E9E}" dt="2022-01-20T19:58:57.759" v="63"/>
          <ac:spMkLst>
            <pc:docMk/>
            <pc:sldMk cId="3977221359" sldId="340"/>
            <ac:spMk id="100" creationId="{18784A08-22E9-440D-BA56-2922FF11665D}"/>
          </ac:spMkLst>
        </pc:spChg>
        <pc:spChg chg="mod">
          <ac:chgData name="Alfred Asterjadhi" userId="39de57b9-85c0-4fd1-aaac-8ca2b6560ad0" providerId="ADAL" clId="{5C24833E-0927-4416-99A8-080FBF304E9E}" dt="2022-01-20T19:58:57.759" v="63"/>
          <ac:spMkLst>
            <pc:docMk/>
            <pc:sldMk cId="3977221359" sldId="340"/>
            <ac:spMk id="101" creationId="{5087DD0D-BD12-41D9-90D1-1F83F6ED1999}"/>
          </ac:spMkLst>
        </pc:spChg>
        <pc:spChg chg="mod">
          <ac:chgData name="Alfred Asterjadhi" userId="39de57b9-85c0-4fd1-aaac-8ca2b6560ad0" providerId="ADAL" clId="{5C24833E-0927-4416-99A8-080FBF304E9E}" dt="2022-01-20T19:58:57.759" v="63"/>
          <ac:spMkLst>
            <pc:docMk/>
            <pc:sldMk cId="3977221359" sldId="340"/>
            <ac:spMk id="102" creationId="{55D3A8DD-EF8D-4776-A298-3435D29483A1}"/>
          </ac:spMkLst>
        </pc:spChg>
        <pc:spChg chg="mod">
          <ac:chgData name="Alfred Asterjadhi" userId="39de57b9-85c0-4fd1-aaac-8ca2b6560ad0" providerId="ADAL" clId="{5C24833E-0927-4416-99A8-080FBF304E9E}" dt="2022-01-20T19:58:57.759" v="63"/>
          <ac:spMkLst>
            <pc:docMk/>
            <pc:sldMk cId="3977221359" sldId="340"/>
            <ac:spMk id="103" creationId="{CD136E73-FE75-4ADD-9F6C-7D7C88733C39}"/>
          </ac:spMkLst>
        </pc:spChg>
        <pc:spChg chg="mod">
          <ac:chgData name="Alfred Asterjadhi" userId="39de57b9-85c0-4fd1-aaac-8ca2b6560ad0" providerId="ADAL" clId="{5C24833E-0927-4416-99A8-080FBF304E9E}" dt="2022-01-20T19:58:57.759" v="63"/>
          <ac:spMkLst>
            <pc:docMk/>
            <pc:sldMk cId="3977221359" sldId="340"/>
            <ac:spMk id="104" creationId="{432343C4-8D27-47DC-ABBE-E9EB87BD739F}"/>
          </ac:spMkLst>
        </pc:spChg>
        <pc:spChg chg="mod">
          <ac:chgData name="Alfred Asterjadhi" userId="39de57b9-85c0-4fd1-aaac-8ca2b6560ad0" providerId="ADAL" clId="{5C24833E-0927-4416-99A8-080FBF304E9E}" dt="2022-01-20T19:58:57.759" v="63"/>
          <ac:spMkLst>
            <pc:docMk/>
            <pc:sldMk cId="3977221359" sldId="340"/>
            <ac:spMk id="105" creationId="{C523194E-88DD-40C8-BF24-551DBD467095}"/>
          </ac:spMkLst>
        </pc:spChg>
        <pc:spChg chg="mod">
          <ac:chgData name="Alfred Asterjadhi" userId="39de57b9-85c0-4fd1-aaac-8ca2b6560ad0" providerId="ADAL" clId="{5C24833E-0927-4416-99A8-080FBF304E9E}" dt="2022-01-20T19:58:57.759" v="63"/>
          <ac:spMkLst>
            <pc:docMk/>
            <pc:sldMk cId="3977221359" sldId="340"/>
            <ac:spMk id="106" creationId="{690FDB06-5A03-4B37-92E4-50076CCFDB37}"/>
          </ac:spMkLst>
        </pc:spChg>
        <pc:spChg chg="mod">
          <ac:chgData name="Alfred Asterjadhi" userId="39de57b9-85c0-4fd1-aaac-8ca2b6560ad0" providerId="ADAL" clId="{5C24833E-0927-4416-99A8-080FBF304E9E}" dt="2022-01-20T19:58:57.759" v="63"/>
          <ac:spMkLst>
            <pc:docMk/>
            <pc:sldMk cId="3977221359" sldId="340"/>
            <ac:spMk id="107" creationId="{B64C51BF-6ECD-4D7D-96CC-A3D34700F6BB}"/>
          </ac:spMkLst>
        </pc:spChg>
        <pc:spChg chg="mod">
          <ac:chgData name="Alfred Asterjadhi" userId="39de57b9-85c0-4fd1-aaac-8ca2b6560ad0" providerId="ADAL" clId="{5C24833E-0927-4416-99A8-080FBF304E9E}" dt="2022-01-20T19:58:57.759" v="63"/>
          <ac:spMkLst>
            <pc:docMk/>
            <pc:sldMk cId="3977221359" sldId="340"/>
            <ac:spMk id="108" creationId="{154CC7DA-2A2E-4F0C-A2B5-C51C1CE41FF2}"/>
          </ac:spMkLst>
        </pc:spChg>
        <pc:spChg chg="mod">
          <ac:chgData name="Alfred Asterjadhi" userId="39de57b9-85c0-4fd1-aaac-8ca2b6560ad0" providerId="ADAL" clId="{5C24833E-0927-4416-99A8-080FBF304E9E}" dt="2022-01-20T19:58:57.759" v="63"/>
          <ac:spMkLst>
            <pc:docMk/>
            <pc:sldMk cId="3977221359" sldId="340"/>
            <ac:spMk id="109" creationId="{68D473E5-FBEB-42A6-96C7-C1802F9D598F}"/>
          </ac:spMkLst>
        </pc:spChg>
        <pc:spChg chg="mod">
          <ac:chgData name="Alfred Asterjadhi" userId="39de57b9-85c0-4fd1-aaac-8ca2b6560ad0" providerId="ADAL" clId="{5C24833E-0927-4416-99A8-080FBF304E9E}" dt="2022-01-20T19:58:57.759" v="63"/>
          <ac:spMkLst>
            <pc:docMk/>
            <pc:sldMk cId="3977221359" sldId="340"/>
            <ac:spMk id="110" creationId="{18E80794-D5AB-4D1E-9C38-5F032D63AF90}"/>
          </ac:spMkLst>
        </pc:spChg>
        <pc:spChg chg="mod">
          <ac:chgData name="Alfred Asterjadhi" userId="39de57b9-85c0-4fd1-aaac-8ca2b6560ad0" providerId="ADAL" clId="{5C24833E-0927-4416-99A8-080FBF304E9E}" dt="2022-01-20T19:58:57.759" v="63"/>
          <ac:spMkLst>
            <pc:docMk/>
            <pc:sldMk cId="3977221359" sldId="340"/>
            <ac:spMk id="111" creationId="{C282874F-2B8B-4468-A406-E91E28C6FD8F}"/>
          </ac:spMkLst>
        </pc:spChg>
        <pc:spChg chg="mod">
          <ac:chgData name="Alfred Asterjadhi" userId="39de57b9-85c0-4fd1-aaac-8ca2b6560ad0" providerId="ADAL" clId="{5C24833E-0927-4416-99A8-080FBF304E9E}" dt="2022-01-20T19:58:57.759" v="63"/>
          <ac:spMkLst>
            <pc:docMk/>
            <pc:sldMk cId="3977221359" sldId="340"/>
            <ac:spMk id="112" creationId="{F8D2D709-6864-4AE6-B143-4DA2D346C6AD}"/>
          </ac:spMkLst>
        </pc:spChg>
        <pc:spChg chg="mod">
          <ac:chgData name="Alfred Asterjadhi" userId="39de57b9-85c0-4fd1-aaac-8ca2b6560ad0" providerId="ADAL" clId="{5C24833E-0927-4416-99A8-080FBF304E9E}" dt="2022-01-20T19:58:57.759" v="63"/>
          <ac:spMkLst>
            <pc:docMk/>
            <pc:sldMk cId="3977221359" sldId="340"/>
            <ac:spMk id="113" creationId="{7AA451D8-8E19-4992-8FF8-BAAE7E20C4AF}"/>
          </ac:spMkLst>
        </pc:spChg>
        <pc:spChg chg="mod">
          <ac:chgData name="Alfred Asterjadhi" userId="39de57b9-85c0-4fd1-aaac-8ca2b6560ad0" providerId="ADAL" clId="{5C24833E-0927-4416-99A8-080FBF304E9E}" dt="2022-01-20T19:58:57.759" v="63"/>
          <ac:spMkLst>
            <pc:docMk/>
            <pc:sldMk cId="3977221359" sldId="340"/>
            <ac:spMk id="114" creationId="{812B590E-0811-43BB-BFC0-BF749893DCB3}"/>
          </ac:spMkLst>
        </pc:spChg>
        <pc:spChg chg="mod">
          <ac:chgData name="Alfred Asterjadhi" userId="39de57b9-85c0-4fd1-aaac-8ca2b6560ad0" providerId="ADAL" clId="{5C24833E-0927-4416-99A8-080FBF304E9E}" dt="2022-01-20T19:58:57.759" v="63"/>
          <ac:spMkLst>
            <pc:docMk/>
            <pc:sldMk cId="3977221359" sldId="340"/>
            <ac:spMk id="115" creationId="{DB331747-540F-4F21-9DF3-56FEE6569233}"/>
          </ac:spMkLst>
        </pc:spChg>
        <pc:spChg chg="mod">
          <ac:chgData name="Alfred Asterjadhi" userId="39de57b9-85c0-4fd1-aaac-8ca2b6560ad0" providerId="ADAL" clId="{5C24833E-0927-4416-99A8-080FBF304E9E}" dt="2022-01-20T19:58:57.759" v="63"/>
          <ac:spMkLst>
            <pc:docMk/>
            <pc:sldMk cId="3977221359" sldId="340"/>
            <ac:spMk id="116" creationId="{EDD8C5F7-3529-4339-9BA4-FEE912CCD1AB}"/>
          </ac:spMkLst>
        </pc:spChg>
        <pc:spChg chg="mod">
          <ac:chgData name="Alfred Asterjadhi" userId="39de57b9-85c0-4fd1-aaac-8ca2b6560ad0" providerId="ADAL" clId="{5C24833E-0927-4416-99A8-080FBF304E9E}" dt="2022-01-20T19:58:57.759" v="63"/>
          <ac:spMkLst>
            <pc:docMk/>
            <pc:sldMk cId="3977221359" sldId="340"/>
            <ac:spMk id="117" creationId="{E2C59258-35C4-44E4-9612-80A4E526D9DA}"/>
          </ac:spMkLst>
        </pc:spChg>
        <pc:spChg chg="mod">
          <ac:chgData name="Alfred Asterjadhi" userId="39de57b9-85c0-4fd1-aaac-8ca2b6560ad0" providerId="ADAL" clId="{5C24833E-0927-4416-99A8-080FBF304E9E}" dt="2022-01-20T19:58:57.759" v="63"/>
          <ac:spMkLst>
            <pc:docMk/>
            <pc:sldMk cId="3977221359" sldId="340"/>
            <ac:spMk id="118" creationId="{F56C903E-FB9C-4FD2-B6AF-6F70E23D14D5}"/>
          </ac:spMkLst>
        </pc:spChg>
        <pc:spChg chg="mod">
          <ac:chgData name="Alfred Asterjadhi" userId="39de57b9-85c0-4fd1-aaac-8ca2b6560ad0" providerId="ADAL" clId="{5C24833E-0927-4416-99A8-080FBF304E9E}" dt="2022-01-20T19:58:57.759" v="63"/>
          <ac:spMkLst>
            <pc:docMk/>
            <pc:sldMk cId="3977221359" sldId="340"/>
            <ac:spMk id="119" creationId="{8B1C51B4-6406-4467-82D8-53157CAF299A}"/>
          </ac:spMkLst>
        </pc:spChg>
        <pc:spChg chg="mod">
          <ac:chgData name="Alfred Asterjadhi" userId="39de57b9-85c0-4fd1-aaac-8ca2b6560ad0" providerId="ADAL" clId="{5C24833E-0927-4416-99A8-080FBF304E9E}" dt="2022-01-20T19:58:57.759" v="63"/>
          <ac:spMkLst>
            <pc:docMk/>
            <pc:sldMk cId="3977221359" sldId="340"/>
            <ac:spMk id="120" creationId="{26BDED2F-AF52-4E8F-9C13-E386D8D0DED0}"/>
          </ac:spMkLst>
        </pc:spChg>
        <pc:spChg chg="mod">
          <ac:chgData name="Alfred Asterjadhi" userId="39de57b9-85c0-4fd1-aaac-8ca2b6560ad0" providerId="ADAL" clId="{5C24833E-0927-4416-99A8-080FBF304E9E}" dt="2022-01-20T19:58:57.759" v="63"/>
          <ac:spMkLst>
            <pc:docMk/>
            <pc:sldMk cId="3977221359" sldId="340"/>
            <ac:spMk id="121" creationId="{A8141F16-EEDD-4E68-B8E4-4392A2C4D2F5}"/>
          </ac:spMkLst>
        </pc:spChg>
        <pc:spChg chg="mod">
          <ac:chgData name="Alfred Asterjadhi" userId="39de57b9-85c0-4fd1-aaac-8ca2b6560ad0" providerId="ADAL" clId="{5C24833E-0927-4416-99A8-080FBF304E9E}" dt="2022-01-20T19:58:57.759" v="63"/>
          <ac:spMkLst>
            <pc:docMk/>
            <pc:sldMk cId="3977221359" sldId="340"/>
            <ac:spMk id="122" creationId="{25B20A23-656A-473B-8D61-E82F21D27DD1}"/>
          </ac:spMkLst>
        </pc:spChg>
        <pc:spChg chg="mod">
          <ac:chgData name="Alfred Asterjadhi" userId="39de57b9-85c0-4fd1-aaac-8ca2b6560ad0" providerId="ADAL" clId="{5C24833E-0927-4416-99A8-080FBF304E9E}" dt="2022-01-20T19:58:57.759" v="63"/>
          <ac:spMkLst>
            <pc:docMk/>
            <pc:sldMk cId="3977221359" sldId="340"/>
            <ac:spMk id="123" creationId="{D5A639F4-93BF-4FC1-8E88-88C45D18831E}"/>
          </ac:spMkLst>
        </pc:spChg>
        <pc:spChg chg="mod">
          <ac:chgData name="Alfred Asterjadhi" userId="39de57b9-85c0-4fd1-aaac-8ca2b6560ad0" providerId="ADAL" clId="{5C24833E-0927-4416-99A8-080FBF304E9E}" dt="2022-01-20T19:58:57.759" v="63"/>
          <ac:spMkLst>
            <pc:docMk/>
            <pc:sldMk cId="3977221359" sldId="340"/>
            <ac:spMk id="124" creationId="{C13E1A71-5AE7-4F38-8CEE-4E37327F09B2}"/>
          </ac:spMkLst>
        </pc:spChg>
        <pc:spChg chg="mod">
          <ac:chgData name="Alfred Asterjadhi" userId="39de57b9-85c0-4fd1-aaac-8ca2b6560ad0" providerId="ADAL" clId="{5C24833E-0927-4416-99A8-080FBF304E9E}" dt="2022-01-20T19:58:57.759" v="63"/>
          <ac:spMkLst>
            <pc:docMk/>
            <pc:sldMk cId="3977221359" sldId="340"/>
            <ac:spMk id="125" creationId="{A9EE2693-1E7F-4490-940D-554CDE8AD79D}"/>
          </ac:spMkLst>
        </pc:spChg>
        <pc:spChg chg="mod">
          <ac:chgData name="Alfred Asterjadhi" userId="39de57b9-85c0-4fd1-aaac-8ca2b6560ad0" providerId="ADAL" clId="{5C24833E-0927-4416-99A8-080FBF304E9E}" dt="2022-01-20T19:58:57.759" v="63"/>
          <ac:spMkLst>
            <pc:docMk/>
            <pc:sldMk cId="3977221359" sldId="340"/>
            <ac:spMk id="126" creationId="{C26AECE1-FF2A-49E5-847C-ECEE499E2C02}"/>
          </ac:spMkLst>
        </pc:spChg>
        <pc:spChg chg="mod">
          <ac:chgData name="Alfred Asterjadhi" userId="39de57b9-85c0-4fd1-aaac-8ca2b6560ad0" providerId="ADAL" clId="{5C24833E-0927-4416-99A8-080FBF304E9E}" dt="2022-01-20T19:58:57.759" v="63"/>
          <ac:spMkLst>
            <pc:docMk/>
            <pc:sldMk cId="3977221359" sldId="340"/>
            <ac:spMk id="127" creationId="{2D03F2C0-907B-4A48-A78B-005B8B72374A}"/>
          </ac:spMkLst>
        </pc:spChg>
        <pc:spChg chg="mod">
          <ac:chgData name="Alfred Asterjadhi" userId="39de57b9-85c0-4fd1-aaac-8ca2b6560ad0" providerId="ADAL" clId="{5C24833E-0927-4416-99A8-080FBF304E9E}" dt="2022-01-20T19:58:57.759" v="63"/>
          <ac:spMkLst>
            <pc:docMk/>
            <pc:sldMk cId="3977221359" sldId="340"/>
            <ac:spMk id="128" creationId="{82D18533-96E1-4FC4-8B1B-59981AD76DF7}"/>
          </ac:spMkLst>
        </pc:spChg>
        <pc:spChg chg="mod">
          <ac:chgData name="Alfred Asterjadhi" userId="39de57b9-85c0-4fd1-aaac-8ca2b6560ad0" providerId="ADAL" clId="{5C24833E-0927-4416-99A8-080FBF304E9E}" dt="2022-01-20T19:58:57.759" v="63"/>
          <ac:spMkLst>
            <pc:docMk/>
            <pc:sldMk cId="3977221359" sldId="340"/>
            <ac:spMk id="132" creationId="{72C86468-9F94-49F6-A449-1DEA385CEEC6}"/>
          </ac:spMkLst>
        </pc:spChg>
        <pc:spChg chg="mod">
          <ac:chgData name="Alfred Asterjadhi" userId="39de57b9-85c0-4fd1-aaac-8ca2b6560ad0" providerId="ADAL" clId="{5C24833E-0927-4416-99A8-080FBF304E9E}" dt="2022-01-20T19:58:57.759" v="63"/>
          <ac:spMkLst>
            <pc:docMk/>
            <pc:sldMk cId="3977221359" sldId="340"/>
            <ac:spMk id="133" creationId="{991A1D6B-4FE9-4B1E-8B16-4BE20BED7ED2}"/>
          </ac:spMkLst>
        </pc:spChg>
        <pc:spChg chg="mod">
          <ac:chgData name="Alfred Asterjadhi" userId="39de57b9-85c0-4fd1-aaac-8ca2b6560ad0" providerId="ADAL" clId="{5C24833E-0927-4416-99A8-080FBF304E9E}" dt="2022-01-20T19:58:57.759" v="63"/>
          <ac:spMkLst>
            <pc:docMk/>
            <pc:sldMk cId="3977221359" sldId="340"/>
            <ac:spMk id="137" creationId="{57D613F2-00E9-486C-9CFE-F095F077A30A}"/>
          </ac:spMkLst>
        </pc:spChg>
        <pc:spChg chg="mod">
          <ac:chgData name="Alfred Asterjadhi" userId="39de57b9-85c0-4fd1-aaac-8ca2b6560ad0" providerId="ADAL" clId="{5C24833E-0927-4416-99A8-080FBF304E9E}" dt="2022-01-20T19:58:57.759" v="63"/>
          <ac:spMkLst>
            <pc:docMk/>
            <pc:sldMk cId="3977221359" sldId="340"/>
            <ac:spMk id="138" creationId="{D73002C8-6591-497B-A01B-5721EB639E10}"/>
          </ac:spMkLst>
        </pc:spChg>
        <pc:spChg chg="mod">
          <ac:chgData name="Alfred Asterjadhi" userId="39de57b9-85c0-4fd1-aaac-8ca2b6560ad0" providerId="ADAL" clId="{5C24833E-0927-4416-99A8-080FBF304E9E}" dt="2022-01-20T19:58:59.362" v="65"/>
          <ac:spMkLst>
            <pc:docMk/>
            <pc:sldMk cId="3977221359" sldId="340"/>
            <ac:spMk id="140" creationId="{759F9D4A-8D05-42C4-AE39-6137EFBF1E6F}"/>
          </ac:spMkLst>
        </pc:spChg>
        <pc:spChg chg="mod">
          <ac:chgData name="Alfred Asterjadhi" userId="39de57b9-85c0-4fd1-aaac-8ca2b6560ad0" providerId="ADAL" clId="{5C24833E-0927-4416-99A8-080FBF304E9E}" dt="2022-01-20T19:58:59.362" v="65"/>
          <ac:spMkLst>
            <pc:docMk/>
            <pc:sldMk cId="3977221359" sldId="340"/>
            <ac:spMk id="141" creationId="{AA810F84-3620-4B80-B1C6-E00148364CCB}"/>
          </ac:spMkLst>
        </pc:spChg>
        <pc:spChg chg="mod">
          <ac:chgData name="Alfred Asterjadhi" userId="39de57b9-85c0-4fd1-aaac-8ca2b6560ad0" providerId="ADAL" clId="{5C24833E-0927-4416-99A8-080FBF304E9E}" dt="2022-01-20T19:58:59.362" v="65"/>
          <ac:spMkLst>
            <pc:docMk/>
            <pc:sldMk cId="3977221359" sldId="340"/>
            <ac:spMk id="142" creationId="{D71541D5-4C65-4F51-A1AF-917D14805CFF}"/>
          </ac:spMkLst>
        </pc:spChg>
        <pc:spChg chg="mod">
          <ac:chgData name="Alfred Asterjadhi" userId="39de57b9-85c0-4fd1-aaac-8ca2b6560ad0" providerId="ADAL" clId="{5C24833E-0927-4416-99A8-080FBF304E9E}" dt="2022-01-20T19:58:59.362" v="65"/>
          <ac:spMkLst>
            <pc:docMk/>
            <pc:sldMk cId="3977221359" sldId="340"/>
            <ac:spMk id="143" creationId="{E853CC12-FD9E-4B68-9DF1-90C45CDB0102}"/>
          </ac:spMkLst>
        </pc:spChg>
        <pc:spChg chg="mod">
          <ac:chgData name="Alfred Asterjadhi" userId="39de57b9-85c0-4fd1-aaac-8ca2b6560ad0" providerId="ADAL" clId="{5C24833E-0927-4416-99A8-080FBF304E9E}" dt="2022-01-20T19:58:59.362" v="65"/>
          <ac:spMkLst>
            <pc:docMk/>
            <pc:sldMk cId="3977221359" sldId="340"/>
            <ac:spMk id="144" creationId="{13F6BADD-8107-4A39-B004-A1FCAFF7FC24}"/>
          </ac:spMkLst>
        </pc:spChg>
        <pc:spChg chg="mod">
          <ac:chgData name="Alfred Asterjadhi" userId="39de57b9-85c0-4fd1-aaac-8ca2b6560ad0" providerId="ADAL" clId="{5C24833E-0927-4416-99A8-080FBF304E9E}" dt="2022-01-20T19:58:59.362" v="65"/>
          <ac:spMkLst>
            <pc:docMk/>
            <pc:sldMk cId="3977221359" sldId="340"/>
            <ac:spMk id="145" creationId="{9522413C-EFA9-4BF9-A6F9-068BA3F5456A}"/>
          </ac:spMkLst>
        </pc:spChg>
        <pc:spChg chg="mod">
          <ac:chgData name="Alfred Asterjadhi" userId="39de57b9-85c0-4fd1-aaac-8ca2b6560ad0" providerId="ADAL" clId="{5C24833E-0927-4416-99A8-080FBF304E9E}" dt="2022-01-20T19:58:59.362" v="65"/>
          <ac:spMkLst>
            <pc:docMk/>
            <pc:sldMk cId="3977221359" sldId="340"/>
            <ac:spMk id="146" creationId="{CEB865B3-EAB3-4533-8804-8EABFB18742D}"/>
          </ac:spMkLst>
        </pc:spChg>
        <pc:spChg chg="mod">
          <ac:chgData name="Alfred Asterjadhi" userId="39de57b9-85c0-4fd1-aaac-8ca2b6560ad0" providerId="ADAL" clId="{5C24833E-0927-4416-99A8-080FBF304E9E}" dt="2022-01-20T19:58:59.362" v="65"/>
          <ac:spMkLst>
            <pc:docMk/>
            <pc:sldMk cId="3977221359" sldId="340"/>
            <ac:spMk id="147" creationId="{2600F9E2-F3A5-41C8-A4EC-124942801919}"/>
          </ac:spMkLst>
        </pc:spChg>
        <pc:spChg chg="mod">
          <ac:chgData name="Alfred Asterjadhi" userId="39de57b9-85c0-4fd1-aaac-8ca2b6560ad0" providerId="ADAL" clId="{5C24833E-0927-4416-99A8-080FBF304E9E}" dt="2022-01-20T19:58:59.362" v="65"/>
          <ac:spMkLst>
            <pc:docMk/>
            <pc:sldMk cId="3977221359" sldId="340"/>
            <ac:spMk id="148" creationId="{7609E6CF-B148-4EF4-BF64-4FD18835982E}"/>
          </ac:spMkLst>
        </pc:spChg>
        <pc:spChg chg="mod">
          <ac:chgData name="Alfred Asterjadhi" userId="39de57b9-85c0-4fd1-aaac-8ca2b6560ad0" providerId="ADAL" clId="{5C24833E-0927-4416-99A8-080FBF304E9E}" dt="2022-01-20T19:58:59.362" v="65"/>
          <ac:spMkLst>
            <pc:docMk/>
            <pc:sldMk cId="3977221359" sldId="340"/>
            <ac:spMk id="149" creationId="{B37685FD-95FD-4456-A586-447D949B64BC}"/>
          </ac:spMkLst>
        </pc:spChg>
        <pc:spChg chg="mod">
          <ac:chgData name="Alfred Asterjadhi" userId="39de57b9-85c0-4fd1-aaac-8ca2b6560ad0" providerId="ADAL" clId="{5C24833E-0927-4416-99A8-080FBF304E9E}" dt="2022-01-20T19:58:59.362" v="65"/>
          <ac:spMkLst>
            <pc:docMk/>
            <pc:sldMk cId="3977221359" sldId="340"/>
            <ac:spMk id="150" creationId="{7EF5EA46-D6D0-4420-84CB-A0317078F1CD}"/>
          </ac:spMkLst>
        </pc:spChg>
        <pc:spChg chg="mod">
          <ac:chgData name="Alfred Asterjadhi" userId="39de57b9-85c0-4fd1-aaac-8ca2b6560ad0" providerId="ADAL" clId="{5C24833E-0927-4416-99A8-080FBF304E9E}" dt="2022-01-20T19:58:59.362" v="65"/>
          <ac:spMkLst>
            <pc:docMk/>
            <pc:sldMk cId="3977221359" sldId="340"/>
            <ac:spMk id="151" creationId="{3213D7CB-3547-4CC9-B97C-3E376D60CC37}"/>
          </ac:spMkLst>
        </pc:spChg>
        <pc:spChg chg="mod">
          <ac:chgData name="Alfred Asterjadhi" userId="39de57b9-85c0-4fd1-aaac-8ca2b6560ad0" providerId="ADAL" clId="{5C24833E-0927-4416-99A8-080FBF304E9E}" dt="2022-01-20T19:58:59.362" v="65"/>
          <ac:spMkLst>
            <pc:docMk/>
            <pc:sldMk cId="3977221359" sldId="340"/>
            <ac:spMk id="152" creationId="{5E4CA9E8-6156-4B7E-B2B2-CDB722E3A3BC}"/>
          </ac:spMkLst>
        </pc:spChg>
        <pc:spChg chg="mod">
          <ac:chgData name="Alfred Asterjadhi" userId="39de57b9-85c0-4fd1-aaac-8ca2b6560ad0" providerId="ADAL" clId="{5C24833E-0927-4416-99A8-080FBF304E9E}" dt="2022-01-20T19:58:59.362" v="65"/>
          <ac:spMkLst>
            <pc:docMk/>
            <pc:sldMk cId="3977221359" sldId="340"/>
            <ac:spMk id="153" creationId="{2019AC48-B651-4EB9-85EB-D3BF5ED8CFB9}"/>
          </ac:spMkLst>
        </pc:spChg>
        <pc:spChg chg="mod">
          <ac:chgData name="Alfred Asterjadhi" userId="39de57b9-85c0-4fd1-aaac-8ca2b6560ad0" providerId="ADAL" clId="{5C24833E-0927-4416-99A8-080FBF304E9E}" dt="2022-01-20T19:58:59.362" v="65"/>
          <ac:spMkLst>
            <pc:docMk/>
            <pc:sldMk cId="3977221359" sldId="340"/>
            <ac:spMk id="154" creationId="{DC424DDC-5244-4A64-BE45-E74D8D303A0A}"/>
          </ac:spMkLst>
        </pc:spChg>
        <pc:spChg chg="mod">
          <ac:chgData name="Alfred Asterjadhi" userId="39de57b9-85c0-4fd1-aaac-8ca2b6560ad0" providerId="ADAL" clId="{5C24833E-0927-4416-99A8-080FBF304E9E}" dt="2022-01-20T19:58:59.362" v="65"/>
          <ac:spMkLst>
            <pc:docMk/>
            <pc:sldMk cId="3977221359" sldId="340"/>
            <ac:spMk id="155" creationId="{AF5732DF-E0CB-4AC5-8EFF-50D8DE1108CB}"/>
          </ac:spMkLst>
        </pc:spChg>
        <pc:spChg chg="mod">
          <ac:chgData name="Alfred Asterjadhi" userId="39de57b9-85c0-4fd1-aaac-8ca2b6560ad0" providerId="ADAL" clId="{5C24833E-0927-4416-99A8-080FBF304E9E}" dt="2022-01-20T19:58:59.362" v="65"/>
          <ac:spMkLst>
            <pc:docMk/>
            <pc:sldMk cId="3977221359" sldId="340"/>
            <ac:spMk id="156" creationId="{9475509B-0C24-4CD9-A03A-65B56EDBE204}"/>
          </ac:spMkLst>
        </pc:spChg>
        <pc:spChg chg="mod">
          <ac:chgData name="Alfred Asterjadhi" userId="39de57b9-85c0-4fd1-aaac-8ca2b6560ad0" providerId="ADAL" clId="{5C24833E-0927-4416-99A8-080FBF304E9E}" dt="2022-01-20T19:58:59.362" v="65"/>
          <ac:spMkLst>
            <pc:docMk/>
            <pc:sldMk cId="3977221359" sldId="340"/>
            <ac:spMk id="157" creationId="{23F87A5F-DFB4-4337-86B2-A8B71D3448DF}"/>
          </ac:spMkLst>
        </pc:spChg>
        <pc:spChg chg="mod">
          <ac:chgData name="Alfred Asterjadhi" userId="39de57b9-85c0-4fd1-aaac-8ca2b6560ad0" providerId="ADAL" clId="{5C24833E-0927-4416-99A8-080FBF304E9E}" dt="2022-01-20T19:58:59.362" v="65"/>
          <ac:spMkLst>
            <pc:docMk/>
            <pc:sldMk cId="3977221359" sldId="340"/>
            <ac:spMk id="158" creationId="{D5EC2192-4111-44D0-B0CB-54B5C125FEC5}"/>
          </ac:spMkLst>
        </pc:spChg>
        <pc:spChg chg="mod">
          <ac:chgData name="Alfred Asterjadhi" userId="39de57b9-85c0-4fd1-aaac-8ca2b6560ad0" providerId="ADAL" clId="{5C24833E-0927-4416-99A8-080FBF304E9E}" dt="2022-01-20T19:58:59.362" v="65"/>
          <ac:spMkLst>
            <pc:docMk/>
            <pc:sldMk cId="3977221359" sldId="340"/>
            <ac:spMk id="159" creationId="{6625BB62-08D7-4390-8760-19ECA8A0F250}"/>
          </ac:spMkLst>
        </pc:spChg>
        <pc:spChg chg="mod">
          <ac:chgData name="Alfred Asterjadhi" userId="39de57b9-85c0-4fd1-aaac-8ca2b6560ad0" providerId="ADAL" clId="{5C24833E-0927-4416-99A8-080FBF304E9E}" dt="2022-01-20T19:58:59.362" v="65"/>
          <ac:spMkLst>
            <pc:docMk/>
            <pc:sldMk cId="3977221359" sldId="340"/>
            <ac:spMk id="160" creationId="{E466E5B5-CD57-43DB-AEED-51E347791A83}"/>
          </ac:spMkLst>
        </pc:spChg>
        <pc:spChg chg="mod">
          <ac:chgData name="Alfred Asterjadhi" userId="39de57b9-85c0-4fd1-aaac-8ca2b6560ad0" providerId="ADAL" clId="{5C24833E-0927-4416-99A8-080FBF304E9E}" dt="2022-01-20T19:58:59.362" v="65"/>
          <ac:spMkLst>
            <pc:docMk/>
            <pc:sldMk cId="3977221359" sldId="340"/>
            <ac:spMk id="161" creationId="{F48C57EA-0D52-493B-BE28-C19926795B6A}"/>
          </ac:spMkLst>
        </pc:spChg>
        <pc:spChg chg="mod">
          <ac:chgData name="Alfred Asterjadhi" userId="39de57b9-85c0-4fd1-aaac-8ca2b6560ad0" providerId="ADAL" clId="{5C24833E-0927-4416-99A8-080FBF304E9E}" dt="2022-01-20T19:58:59.362" v="65"/>
          <ac:spMkLst>
            <pc:docMk/>
            <pc:sldMk cId="3977221359" sldId="340"/>
            <ac:spMk id="162" creationId="{0F3A80B2-D4BA-4FCC-BE8A-F76929F08203}"/>
          </ac:spMkLst>
        </pc:spChg>
        <pc:spChg chg="mod">
          <ac:chgData name="Alfred Asterjadhi" userId="39de57b9-85c0-4fd1-aaac-8ca2b6560ad0" providerId="ADAL" clId="{5C24833E-0927-4416-99A8-080FBF304E9E}" dt="2022-01-20T19:58:59.362" v="65"/>
          <ac:spMkLst>
            <pc:docMk/>
            <pc:sldMk cId="3977221359" sldId="340"/>
            <ac:spMk id="163" creationId="{AFA5FC3C-0D4D-486A-8C4B-F79B65D36237}"/>
          </ac:spMkLst>
        </pc:spChg>
        <pc:spChg chg="mod">
          <ac:chgData name="Alfred Asterjadhi" userId="39de57b9-85c0-4fd1-aaac-8ca2b6560ad0" providerId="ADAL" clId="{5C24833E-0927-4416-99A8-080FBF304E9E}" dt="2022-01-20T19:58:59.362" v="65"/>
          <ac:spMkLst>
            <pc:docMk/>
            <pc:sldMk cId="3977221359" sldId="340"/>
            <ac:spMk id="164" creationId="{9009F06A-C5E6-4465-BE03-8BAF2918BCC1}"/>
          </ac:spMkLst>
        </pc:spChg>
        <pc:spChg chg="mod">
          <ac:chgData name="Alfred Asterjadhi" userId="39de57b9-85c0-4fd1-aaac-8ca2b6560ad0" providerId="ADAL" clId="{5C24833E-0927-4416-99A8-080FBF304E9E}" dt="2022-01-20T19:58:59.362" v="65"/>
          <ac:spMkLst>
            <pc:docMk/>
            <pc:sldMk cId="3977221359" sldId="340"/>
            <ac:spMk id="165" creationId="{44C57A7D-F2E2-4BDF-BD2D-3FAC2C1C5EE1}"/>
          </ac:spMkLst>
        </pc:spChg>
        <pc:spChg chg="mod">
          <ac:chgData name="Alfred Asterjadhi" userId="39de57b9-85c0-4fd1-aaac-8ca2b6560ad0" providerId="ADAL" clId="{5C24833E-0927-4416-99A8-080FBF304E9E}" dt="2022-01-20T19:58:59.362" v="65"/>
          <ac:spMkLst>
            <pc:docMk/>
            <pc:sldMk cId="3977221359" sldId="340"/>
            <ac:spMk id="166" creationId="{2479D625-24F3-4912-858E-06F1CB2D7534}"/>
          </ac:spMkLst>
        </pc:spChg>
        <pc:spChg chg="mod">
          <ac:chgData name="Alfred Asterjadhi" userId="39de57b9-85c0-4fd1-aaac-8ca2b6560ad0" providerId="ADAL" clId="{5C24833E-0927-4416-99A8-080FBF304E9E}" dt="2022-01-20T19:58:59.362" v="65"/>
          <ac:spMkLst>
            <pc:docMk/>
            <pc:sldMk cId="3977221359" sldId="340"/>
            <ac:spMk id="167" creationId="{4012EC7F-D9FF-466B-9FBE-17408F99BB04}"/>
          </ac:spMkLst>
        </pc:spChg>
        <pc:spChg chg="mod">
          <ac:chgData name="Alfred Asterjadhi" userId="39de57b9-85c0-4fd1-aaac-8ca2b6560ad0" providerId="ADAL" clId="{5C24833E-0927-4416-99A8-080FBF304E9E}" dt="2022-01-20T19:58:59.362" v="65"/>
          <ac:spMkLst>
            <pc:docMk/>
            <pc:sldMk cId="3977221359" sldId="340"/>
            <ac:spMk id="168" creationId="{9F664625-75AC-4E53-AC0B-FD591C962A01}"/>
          </ac:spMkLst>
        </pc:spChg>
        <pc:spChg chg="mod">
          <ac:chgData name="Alfred Asterjadhi" userId="39de57b9-85c0-4fd1-aaac-8ca2b6560ad0" providerId="ADAL" clId="{5C24833E-0927-4416-99A8-080FBF304E9E}" dt="2022-01-20T19:58:59.362" v="65"/>
          <ac:spMkLst>
            <pc:docMk/>
            <pc:sldMk cId="3977221359" sldId="340"/>
            <ac:spMk id="169" creationId="{D5939B18-9230-4FA7-B964-3FA5FBEEC878}"/>
          </ac:spMkLst>
        </pc:spChg>
        <pc:spChg chg="mod">
          <ac:chgData name="Alfred Asterjadhi" userId="39de57b9-85c0-4fd1-aaac-8ca2b6560ad0" providerId="ADAL" clId="{5C24833E-0927-4416-99A8-080FBF304E9E}" dt="2022-01-20T19:58:59.362" v="65"/>
          <ac:spMkLst>
            <pc:docMk/>
            <pc:sldMk cId="3977221359" sldId="340"/>
            <ac:spMk id="170" creationId="{1E2149E0-0DA8-43C4-ABFA-C65E393A029E}"/>
          </ac:spMkLst>
        </pc:spChg>
        <pc:spChg chg="mod">
          <ac:chgData name="Alfred Asterjadhi" userId="39de57b9-85c0-4fd1-aaac-8ca2b6560ad0" providerId="ADAL" clId="{5C24833E-0927-4416-99A8-080FBF304E9E}" dt="2022-01-20T19:58:59.362" v="65"/>
          <ac:spMkLst>
            <pc:docMk/>
            <pc:sldMk cId="3977221359" sldId="340"/>
            <ac:spMk id="171" creationId="{9DB9A1A8-88D0-43D5-897A-F30C4E062D91}"/>
          </ac:spMkLst>
        </pc:spChg>
        <pc:spChg chg="mod">
          <ac:chgData name="Alfred Asterjadhi" userId="39de57b9-85c0-4fd1-aaac-8ca2b6560ad0" providerId="ADAL" clId="{5C24833E-0927-4416-99A8-080FBF304E9E}" dt="2022-01-20T19:58:59.362" v="65"/>
          <ac:spMkLst>
            <pc:docMk/>
            <pc:sldMk cId="3977221359" sldId="340"/>
            <ac:spMk id="172" creationId="{E5BD9323-0899-4BFB-8119-4D0858754354}"/>
          </ac:spMkLst>
        </pc:spChg>
        <pc:spChg chg="mod">
          <ac:chgData name="Alfred Asterjadhi" userId="39de57b9-85c0-4fd1-aaac-8ca2b6560ad0" providerId="ADAL" clId="{5C24833E-0927-4416-99A8-080FBF304E9E}" dt="2022-01-20T19:58:59.362" v="65"/>
          <ac:spMkLst>
            <pc:docMk/>
            <pc:sldMk cId="3977221359" sldId="340"/>
            <ac:spMk id="173" creationId="{D647B1CA-FE53-453E-B4FD-67B0A61C88AA}"/>
          </ac:spMkLst>
        </pc:spChg>
        <pc:spChg chg="mod">
          <ac:chgData name="Alfred Asterjadhi" userId="39de57b9-85c0-4fd1-aaac-8ca2b6560ad0" providerId="ADAL" clId="{5C24833E-0927-4416-99A8-080FBF304E9E}" dt="2022-01-20T19:58:59.362" v="65"/>
          <ac:spMkLst>
            <pc:docMk/>
            <pc:sldMk cId="3977221359" sldId="340"/>
            <ac:spMk id="174" creationId="{BD4D7FFA-56F0-4F03-AA78-B1A18B6AD212}"/>
          </ac:spMkLst>
        </pc:spChg>
        <pc:spChg chg="mod">
          <ac:chgData name="Alfred Asterjadhi" userId="39de57b9-85c0-4fd1-aaac-8ca2b6560ad0" providerId="ADAL" clId="{5C24833E-0927-4416-99A8-080FBF304E9E}" dt="2022-01-20T19:58:59.362" v="65"/>
          <ac:spMkLst>
            <pc:docMk/>
            <pc:sldMk cId="3977221359" sldId="340"/>
            <ac:spMk id="175" creationId="{E3C49358-19DE-44E7-B6B3-D40D53C9222E}"/>
          </ac:spMkLst>
        </pc:spChg>
        <pc:spChg chg="mod">
          <ac:chgData name="Alfred Asterjadhi" userId="39de57b9-85c0-4fd1-aaac-8ca2b6560ad0" providerId="ADAL" clId="{5C24833E-0927-4416-99A8-080FBF304E9E}" dt="2022-01-20T19:58:59.362" v="65"/>
          <ac:spMkLst>
            <pc:docMk/>
            <pc:sldMk cId="3977221359" sldId="340"/>
            <ac:spMk id="176" creationId="{74EFD2E0-C246-4FF8-A732-9ABECBCA16AA}"/>
          </ac:spMkLst>
        </pc:spChg>
        <pc:spChg chg="mod">
          <ac:chgData name="Alfred Asterjadhi" userId="39de57b9-85c0-4fd1-aaac-8ca2b6560ad0" providerId="ADAL" clId="{5C24833E-0927-4416-99A8-080FBF304E9E}" dt="2022-01-20T19:58:59.362" v="65"/>
          <ac:spMkLst>
            <pc:docMk/>
            <pc:sldMk cId="3977221359" sldId="340"/>
            <ac:spMk id="177" creationId="{ABE5DEAB-76A4-47C3-9187-8830CD24C38E}"/>
          </ac:spMkLst>
        </pc:spChg>
        <pc:spChg chg="mod">
          <ac:chgData name="Alfred Asterjadhi" userId="39de57b9-85c0-4fd1-aaac-8ca2b6560ad0" providerId="ADAL" clId="{5C24833E-0927-4416-99A8-080FBF304E9E}" dt="2022-01-20T19:58:59.362" v="65"/>
          <ac:spMkLst>
            <pc:docMk/>
            <pc:sldMk cId="3977221359" sldId="340"/>
            <ac:spMk id="178" creationId="{0AE2567D-DC06-405B-A81D-EDC0227A71A4}"/>
          </ac:spMkLst>
        </pc:spChg>
        <pc:spChg chg="mod">
          <ac:chgData name="Alfred Asterjadhi" userId="39de57b9-85c0-4fd1-aaac-8ca2b6560ad0" providerId="ADAL" clId="{5C24833E-0927-4416-99A8-080FBF304E9E}" dt="2022-01-20T19:58:59.362" v="65"/>
          <ac:spMkLst>
            <pc:docMk/>
            <pc:sldMk cId="3977221359" sldId="340"/>
            <ac:spMk id="179" creationId="{CE8E1BBD-9C6F-44D4-AB3D-2818C959C714}"/>
          </ac:spMkLst>
        </pc:spChg>
        <pc:spChg chg="mod">
          <ac:chgData name="Alfred Asterjadhi" userId="39de57b9-85c0-4fd1-aaac-8ca2b6560ad0" providerId="ADAL" clId="{5C24833E-0927-4416-99A8-080FBF304E9E}" dt="2022-01-20T19:58:59.362" v="65"/>
          <ac:spMkLst>
            <pc:docMk/>
            <pc:sldMk cId="3977221359" sldId="340"/>
            <ac:spMk id="180" creationId="{9356419A-FB16-4284-90A7-6723DEFB1A40}"/>
          </ac:spMkLst>
        </pc:spChg>
        <pc:spChg chg="mod">
          <ac:chgData name="Alfred Asterjadhi" userId="39de57b9-85c0-4fd1-aaac-8ca2b6560ad0" providerId="ADAL" clId="{5C24833E-0927-4416-99A8-080FBF304E9E}" dt="2022-01-20T19:58:59.362" v="65"/>
          <ac:spMkLst>
            <pc:docMk/>
            <pc:sldMk cId="3977221359" sldId="340"/>
            <ac:spMk id="181" creationId="{E9173838-A6B0-4D97-AC98-C5B9C3D38A4A}"/>
          </ac:spMkLst>
        </pc:spChg>
        <pc:spChg chg="mod">
          <ac:chgData name="Alfred Asterjadhi" userId="39de57b9-85c0-4fd1-aaac-8ca2b6560ad0" providerId="ADAL" clId="{5C24833E-0927-4416-99A8-080FBF304E9E}" dt="2022-01-20T19:58:59.362" v="65"/>
          <ac:spMkLst>
            <pc:docMk/>
            <pc:sldMk cId="3977221359" sldId="340"/>
            <ac:spMk id="182" creationId="{42274C0C-06D8-4F0A-BBEE-20D9048DC214}"/>
          </ac:spMkLst>
        </pc:spChg>
        <pc:spChg chg="mod">
          <ac:chgData name="Alfred Asterjadhi" userId="39de57b9-85c0-4fd1-aaac-8ca2b6560ad0" providerId="ADAL" clId="{5C24833E-0927-4416-99A8-080FBF304E9E}" dt="2022-01-20T19:58:59.362" v="65"/>
          <ac:spMkLst>
            <pc:docMk/>
            <pc:sldMk cId="3977221359" sldId="340"/>
            <ac:spMk id="183" creationId="{908CFB9A-5D3E-4973-8CA5-F898A5EC661A}"/>
          </ac:spMkLst>
        </pc:spChg>
        <pc:spChg chg="mod">
          <ac:chgData name="Alfred Asterjadhi" userId="39de57b9-85c0-4fd1-aaac-8ca2b6560ad0" providerId="ADAL" clId="{5C24833E-0927-4416-99A8-080FBF304E9E}" dt="2022-01-20T19:58:59.362" v="65"/>
          <ac:spMkLst>
            <pc:docMk/>
            <pc:sldMk cId="3977221359" sldId="340"/>
            <ac:spMk id="184" creationId="{A2DA8F5B-8D93-4F3D-B482-0970A368D16C}"/>
          </ac:spMkLst>
        </pc:spChg>
        <pc:spChg chg="mod">
          <ac:chgData name="Alfred Asterjadhi" userId="39de57b9-85c0-4fd1-aaac-8ca2b6560ad0" providerId="ADAL" clId="{5C24833E-0927-4416-99A8-080FBF304E9E}" dt="2022-01-20T19:58:59.362" v="65"/>
          <ac:spMkLst>
            <pc:docMk/>
            <pc:sldMk cId="3977221359" sldId="340"/>
            <ac:spMk id="185" creationId="{1A61E89A-DA8E-435F-AD13-907BFD51A606}"/>
          </ac:spMkLst>
        </pc:spChg>
        <pc:spChg chg="mod">
          <ac:chgData name="Alfred Asterjadhi" userId="39de57b9-85c0-4fd1-aaac-8ca2b6560ad0" providerId="ADAL" clId="{5C24833E-0927-4416-99A8-080FBF304E9E}" dt="2022-01-20T19:58:59.362" v="65"/>
          <ac:spMkLst>
            <pc:docMk/>
            <pc:sldMk cId="3977221359" sldId="340"/>
            <ac:spMk id="186" creationId="{909A8424-5CF2-48CA-A8E7-644F4C61B40D}"/>
          </ac:spMkLst>
        </pc:spChg>
        <pc:spChg chg="mod">
          <ac:chgData name="Alfred Asterjadhi" userId="39de57b9-85c0-4fd1-aaac-8ca2b6560ad0" providerId="ADAL" clId="{5C24833E-0927-4416-99A8-080FBF304E9E}" dt="2022-01-20T19:58:59.362" v="65"/>
          <ac:spMkLst>
            <pc:docMk/>
            <pc:sldMk cId="3977221359" sldId="340"/>
            <ac:spMk id="187" creationId="{E36E6179-8E3C-4300-9A76-D185FD7DA5BF}"/>
          </ac:spMkLst>
        </pc:spChg>
        <pc:spChg chg="mod">
          <ac:chgData name="Alfred Asterjadhi" userId="39de57b9-85c0-4fd1-aaac-8ca2b6560ad0" providerId="ADAL" clId="{5C24833E-0927-4416-99A8-080FBF304E9E}" dt="2022-01-20T19:58:59.362" v="65"/>
          <ac:spMkLst>
            <pc:docMk/>
            <pc:sldMk cId="3977221359" sldId="340"/>
            <ac:spMk id="188" creationId="{EA84E9CC-7AAF-4EE5-A70C-3923EAE3DCDD}"/>
          </ac:spMkLst>
        </pc:spChg>
        <pc:spChg chg="mod">
          <ac:chgData name="Alfred Asterjadhi" userId="39de57b9-85c0-4fd1-aaac-8ca2b6560ad0" providerId="ADAL" clId="{5C24833E-0927-4416-99A8-080FBF304E9E}" dt="2022-01-20T19:58:59.362" v="65"/>
          <ac:spMkLst>
            <pc:docMk/>
            <pc:sldMk cId="3977221359" sldId="340"/>
            <ac:spMk id="189" creationId="{1B586FF6-9366-428C-955E-86AC85FABF81}"/>
          </ac:spMkLst>
        </pc:spChg>
        <pc:spChg chg="mod">
          <ac:chgData name="Alfred Asterjadhi" userId="39de57b9-85c0-4fd1-aaac-8ca2b6560ad0" providerId="ADAL" clId="{5C24833E-0927-4416-99A8-080FBF304E9E}" dt="2022-01-20T19:58:59.362" v="65"/>
          <ac:spMkLst>
            <pc:docMk/>
            <pc:sldMk cId="3977221359" sldId="340"/>
            <ac:spMk id="190" creationId="{339B69D1-69AF-4879-8951-A6E9BAD08FD2}"/>
          </ac:spMkLst>
        </pc:spChg>
        <pc:spChg chg="mod">
          <ac:chgData name="Alfred Asterjadhi" userId="39de57b9-85c0-4fd1-aaac-8ca2b6560ad0" providerId="ADAL" clId="{5C24833E-0927-4416-99A8-080FBF304E9E}" dt="2022-01-20T19:58:59.362" v="65"/>
          <ac:spMkLst>
            <pc:docMk/>
            <pc:sldMk cId="3977221359" sldId="340"/>
            <ac:spMk id="191" creationId="{86027ADB-5DAF-430B-915E-C33456DE27BF}"/>
          </ac:spMkLst>
        </pc:spChg>
        <pc:spChg chg="mod">
          <ac:chgData name="Alfred Asterjadhi" userId="39de57b9-85c0-4fd1-aaac-8ca2b6560ad0" providerId="ADAL" clId="{5C24833E-0927-4416-99A8-080FBF304E9E}" dt="2022-01-20T19:58:59.362" v="65"/>
          <ac:spMkLst>
            <pc:docMk/>
            <pc:sldMk cId="3977221359" sldId="340"/>
            <ac:spMk id="192" creationId="{8F832C3A-3309-49A5-B320-A00BE7F5B0D1}"/>
          </ac:spMkLst>
        </pc:spChg>
        <pc:spChg chg="mod">
          <ac:chgData name="Alfred Asterjadhi" userId="39de57b9-85c0-4fd1-aaac-8ca2b6560ad0" providerId="ADAL" clId="{5C24833E-0927-4416-99A8-080FBF304E9E}" dt="2022-01-20T19:58:59.362" v="65"/>
          <ac:spMkLst>
            <pc:docMk/>
            <pc:sldMk cId="3977221359" sldId="340"/>
            <ac:spMk id="193" creationId="{E3B3AD12-DAAD-4DE8-AF51-514284BB2A6F}"/>
          </ac:spMkLst>
        </pc:spChg>
        <pc:spChg chg="mod">
          <ac:chgData name="Alfred Asterjadhi" userId="39de57b9-85c0-4fd1-aaac-8ca2b6560ad0" providerId="ADAL" clId="{5C24833E-0927-4416-99A8-080FBF304E9E}" dt="2022-01-20T19:58:59.362" v="65"/>
          <ac:spMkLst>
            <pc:docMk/>
            <pc:sldMk cId="3977221359" sldId="340"/>
            <ac:spMk id="194" creationId="{9C2E44B5-4912-4A2C-9E55-678194F650A3}"/>
          </ac:spMkLst>
        </pc:spChg>
        <pc:spChg chg="mod">
          <ac:chgData name="Alfred Asterjadhi" userId="39de57b9-85c0-4fd1-aaac-8ca2b6560ad0" providerId="ADAL" clId="{5C24833E-0927-4416-99A8-080FBF304E9E}" dt="2022-01-20T19:58:59.362" v="65"/>
          <ac:spMkLst>
            <pc:docMk/>
            <pc:sldMk cId="3977221359" sldId="340"/>
            <ac:spMk id="195" creationId="{B184F495-CCCD-46E9-BAC8-3B1B9BBEC706}"/>
          </ac:spMkLst>
        </pc:spChg>
        <pc:spChg chg="mod">
          <ac:chgData name="Alfred Asterjadhi" userId="39de57b9-85c0-4fd1-aaac-8ca2b6560ad0" providerId="ADAL" clId="{5C24833E-0927-4416-99A8-080FBF304E9E}" dt="2022-01-20T19:58:59.362" v="65"/>
          <ac:spMkLst>
            <pc:docMk/>
            <pc:sldMk cId="3977221359" sldId="340"/>
            <ac:spMk id="196" creationId="{1D895C18-DE85-41AD-AC38-3F9F49022795}"/>
          </ac:spMkLst>
        </pc:spChg>
        <pc:spChg chg="mod">
          <ac:chgData name="Alfred Asterjadhi" userId="39de57b9-85c0-4fd1-aaac-8ca2b6560ad0" providerId="ADAL" clId="{5C24833E-0927-4416-99A8-080FBF304E9E}" dt="2022-01-20T19:58:59.362" v="65"/>
          <ac:spMkLst>
            <pc:docMk/>
            <pc:sldMk cId="3977221359" sldId="340"/>
            <ac:spMk id="197" creationId="{434486F3-C9EF-4EB1-B803-2293FD9B11A5}"/>
          </ac:spMkLst>
        </pc:spChg>
        <pc:spChg chg="mod">
          <ac:chgData name="Alfred Asterjadhi" userId="39de57b9-85c0-4fd1-aaac-8ca2b6560ad0" providerId="ADAL" clId="{5C24833E-0927-4416-99A8-080FBF304E9E}" dt="2022-01-20T19:58:59.362" v="65"/>
          <ac:spMkLst>
            <pc:docMk/>
            <pc:sldMk cId="3977221359" sldId="340"/>
            <ac:spMk id="198" creationId="{543E6A7B-02F3-4929-AF35-FBFFFBCDFA0B}"/>
          </ac:spMkLst>
        </pc:spChg>
        <pc:spChg chg="mod">
          <ac:chgData name="Alfred Asterjadhi" userId="39de57b9-85c0-4fd1-aaac-8ca2b6560ad0" providerId="ADAL" clId="{5C24833E-0927-4416-99A8-080FBF304E9E}" dt="2022-01-20T19:58:59.362" v="65"/>
          <ac:spMkLst>
            <pc:docMk/>
            <pc:sldMk cId="3977221359" sldId="340"/>
            <ac:spMk id="199" creationId="{62B412BF-457C-4C4F-8FFB-9BB51EC017E7}"/>
          </ac:spMkLst>
        </pc:spChg>
        <pc:spChg chg="mod">
          <ac:chgData name="Alfred Asterjadhi" userId="39de57b9-85c0-4fd1-aaac-8ca2b6560ad0" providerId="ADAL" clId="{5C24833E-0927-4416-99A8-080FBF304E9E}" dt="2022-01-20T19:58:59.362" v="65"/>
          <ac:spMkLst>
            <pc:docMk/>
            <pc:sldMk cId="3977221359" sldId="340"/>
            <ac:spMk id="200" creationId="{7BEBFF08-872A-4FE2-AFEA-99DAF6299265}"/>
          </ac:spMkLst>
        </pc:spChg>
        <pc:spChg chg="mod">
          <ac:chgData name="Alfred Asterjadhi" userId="39de57b9-85c0-4fd1-aaac-8ca2b6560ad0" providerId="ADAL" clId="{5C24833E-0927-4416-99A8-080FBF304E9E}" dt="2022-01-20T19:58:59.362" v="65"/>
          <ac:spMkLst>
            <pc:docMk/>
            <pc:sldMk cId="3977221359" sldId="340"/>
            <ac:spMk id="201" creationId="{491659EB-440E-421D-BB3E-46FACD3139A2}"/>
          </ac:spMkLst>
        </pc:spChg>
        <pc:spChg chg="mod">
          <ac:chgData name="Alfred Asterjadhi" userId="39de57b9-85c0-4fd1-aaac-8ca2b6560ad0" providerId="ADAL" clId="{5C24833E-0927-4416-99A8-080FBF304E9E}" dt="2022-01-20T19:58:59.362" v="65"/>
          <ac:spMkLst>
            <pc:docMk/>
            <pc:sldMk cId="3977221359" sldId="340"/>
            <ac:spMk id="202" creationId="{F7F7E47F-A5FF-48EA-B966-70F9B896B78B}"/>
          </ac:spMkLst>
        </pc:spChg>
        <pc:spChg chg="mod">
          <ac:chgData name="Alfred Asterjadhi" userId="39de57b9-85c0-4fd1-aaac-8ca2b6560ad0" providerId="ADAL" clId="{5C24833E-0927-4416-99A8-080FBF304E9E}" dt="2022-01-20T19:58:59.362" v="65"/>
          <ac:spMkLst>
            <pc:docMk/>
            <pc:sldMk cId="3977221359" sldId="340"/>
            <ac:spMk id="203" creationId="{6B94DBE7-9F64-425F-94F7-823D02595DC0}"/>
          </ac:spMkLst>
        </pc:spChg>
        <pc:spChg chg="mod">
          <ac:chgData name="Alfred Asterjadhi" userId="39de57b9-85c0-4fd1-aaac-8ca2b6560ad0" providerId="ADAL" clId="{5C24833E-0927-4416-99A8-080FBF304E9E}" dt="2022-01-20T19:58:59.362" v="65"/>
          <ac:spMkLst>
            <pc:docMk/>
            <pc:sldMk cId="3977221359" sldId="340"/>
            <ac:spMk id="204" creationId="{F4A2C6EB-BB74-48AD-8DC3-65F201FC8930}"/>
          </ac:spMkLst>
        </pc:spChg>
        <pc:spChg chg="mod">
          <ac:chgData name="Alfred Asterjadhi" userId="39de57b9-85c0-4fd1-aaac-8ca2b6560ad0" providerId="ADAL" clId="{5C24833E-0927-4416-99A8-080FBF304E9E}" dt="2022-01-20T19:58:59.362" v="65"/>
          <ac:spMkLst>
            <pc:docMk/>
            <pc:sldMk cId="3977221359" sldId="340"/>
            <ac:spMk id="205" creationId="{1B2D431A-5D64-442F-837F-CAA2D0FA9ACA}"/>
          </ac:spMkLst>
        </pc:spChg>
        <pc:spChg chg="mod">
          <ac:chgData name="Alfred Asterjadhi" userId="39de57b9-85c0-4fd1-aaac-8ca2b6560ad0" providerId="ADAL" clId="{5C24833E-0927-4416-99A8-080FBF304E9E}" dt="2022-01-20T19:58:59.362" v="65"/>
          <ac:spMkLst>
            <pc:docMk/>
            <pc:sldMk cId="3977221359" sldId="340"/>
            <ac:spMk id="206" creationId="{2ED377B2-21D3-4230-9D4F-12B568F43CF8}"/>
          </ac:spMkLst>
        </pc:spChg>
        <pc:spChg chg="mod">
          <ac:chgData name="Alfred Asterjadhi" userId="39de57b9-85c0-4fd1-aaac-8ca2b6560ad0" providerId="ADAL" clId="{5C24833E-0927-4416-99A8-080FBF304E9E}" dt="2022-01-20T19:58:59.362" v="65"/>
          <ac:spMkLst>
            <pc:docMk/>
            <pc:sldMk cId="3977221359" sldId="340"/>
            <ac:spMk id="207" creationId="{AC89A2BF-181D-44AE-B0E7-01664D1E77AE}"/>
          </ac:spMkLst>
        </pc:spChg>
        <pc:spChg chg="mod">
          <ac:chgData name="Alfred Asterjadhi" userId="39de57b9-85c0-4fd1-aaac-8ca2b6560ad0" providerId="ADAL" clId="{5C24833E-0927-4416-99A8-080FBF304E9E}" dt="2022-01-20T19:58:59.362" v="65"/>
          <ac:spMkLst>
            <pc:docMk/>
            <pc:sldMk cId="3977221359" sldId="340"/>
            <ac:spMk id="208" creationId="{CA78F458-AFAB-4150-AB26-131CDC9EBF59}"/>
          </ac:spMkLst>
        </pc:spChg>
        <pc:spChg chg="mod">
          <ac:chgData name="Alfred Asterjadhi" userId="39de57b9-85c0-4fd1-aaac-8ca2b6560ad0" providerId="ADAL" clId="{5C24833E-0927-4416-99A8-080FBF304E9E}" dt="2022-01-20T19:58:59.362" v="65"/>
          <ac:spMkLst>
            <pc:docMk/>
            <pc:sldMk cId="3977221359" sldId="340"/>
            <ac:spMk id="209" creationId="{7FE5856C-E45E-4B70-AE76-5FA2FD46BEFB}"/>
          </ac:spMkLst>
        </pc:spChg>
        <pc:spChg chg="mod">
          <ac:chgData name="Alfred Asterjadhi" userId="39de57b9-85c0-4fd1-aaac-8ca2b6560ad0" providerId="ADAL" clId="{5C24833E-0927-4416-99A8-080FBF304E9E}" dt="2022-01-20T19:58:59.362" v="65"/>
          <ac:spMkLst>
            <pc:docMk/>
            <pc:sldMk cId="3977221359" sldId="340"/>
            <ac:spMk id="210" creationId="{002AE050-1973-4881-93A3-63A6A2F8BD07}"/>
          </ac:spMkLst>
        </pc:spChg>
        <pc:spChg chg="mod">
          <ac:chgData name="Alfred Asterjadhi" userId="39de57b9-85c0-4fd1-aaac-8ca2b6560ad0" providerId="ADAL" clId="{5C24833E-0927-4416-99A8-080FBF304E9E}" dt="2022-01-20T19:58:59.362" v="65"/>
          <ac:spMkLst>
            <pc:docMk/>
            <pc:sldMk cId="3977221359" sldId="340"/>
            <ac:spMk id="211" creationId="{5AFA8046-6771-49AB-A133-63CB62A5C40E}"/>
          </ac:spMkLst>
        </pc:spChg>
        <pc:spChg chg="mod">
          <ac:chgData name="Alfred Asterjadhi" userId="39de57b9-85c0-4fd1-aaac-8ca2b6560ad0" providerId="ADAL" clId="{5C24833E-0927-4416-99A8-080FBF304E9E}" dt="2022-01-20T19:58:59.362" v="65"/>
          <ac:spMkLst>
            <pc:docMk/>
            <pc:sldMk cId="3977221359" sldId="340"/>
            <ac:spMk id="212" creationId="{3E44DB83-E619-4BD1-B708-B897735B5BD4}"/>
          </ac:spMkLst>
        </pc:spChg>
        <pc:spChg chg="mod">
          <ac:chgData name="Alfred Asterjadhi" userId="39de57b9-85c0-4fd1-aaac-8ca2b6560ad0" providerId="ADAL" clId="{5C24833E-0927-4416-99A8-080FBF304E9E}" dt="2022-01-20T19:58:59.362" v="65"/>
          <ac:spMkLst>
            <pc:docMk/>
            <pc:sldMk cId="3977221359" sldId="340"/>
            <ac:spMk id="213" creationId="{B401E3BC-C3B4-4852-902A-8A1A04A93F06}"/>
          </ac:spMkLst>
        </pc:spChg>
        <pc:spChg chg="mod">
          <ac:chgData name="Alfred Asterjadhi" userId="39de57b9-85c0-4fd1-aaac-8ca2b6560ad0" providerId="ADAL" clId="{5C24833E-0927-4416-99A8-080FBF304E9E}" dt="2022-01-20T19:58:59.362" v="65"/>
          <ac:spMkLst>
            <pc:docMk/>
            <pc:sldMk cId="3977221359" sldId="340"/>
            <ac:spMk id="214" creationId="{EC8A4779-5500-474A-96B2-75804F80410C}"/>
          </ac:spMkLst>
        </pc:spChg>
        <pc:spChg chg="mod">
          <ac:chgData name="Alfred Asterjadhi" userId="39de57b9-85c0-4fd1-aaac-8ca2b6560ad0" providerId="ADAL" clId="{5C24833E-0927-4416-99A8-080FBF304E9E}" dt="2022-01-20T19:58:59.362" v="65"/>
          <ac:spMkLst>
            <pc:docMk/>
            <pc:sldMk cId="3977221359" sldId="340"/>
            <ac:spMk id="215" creationId="{AC2422C5-9F01-43BF-B1C7-6DCDA4C4AD56}"/>
          </ac:spMkLst>
        </pc:spChg>
        <pc:spChg chg="mod">
          <ac:chgData name="Alfred Asterjadhi" userId="39de57b9-85c0-4fd1-aaac-8ca2b6560ad0" providerId="ADAL" clId="{5C24833E-0927-4416-99A8-080FBF304E9E}" dt="2022-01-20T19:58:59.362" v="65"/>
          <ac:spMkLst>
            <pc:docMk/>
            <pc:sldMk cId="3977221359" sldId="340"/>
            <ac:spMk id="216" creationId="{48DFD027-9481-4974-84EF-4376646A367B}"/>
          </ac:spMkLst>
        </pc:spChg>
        <pc:spChg chg="mod">
          <ac:chgData name="Alfred Asterjadhi" userId="39de57b9-85c0-4fd1-aaac-8ca2b6560ad0" providerId="ADAL" clId="{5C24833E-0927-4416-99A8-080FBF304E9E}" dt="2022-01-20T19:58:59.362" v="65"/>
          <ac:spMkLst>
            <pc:docMk/>
            <pc:sldMk cId="3977221359" sldId="340"/>
            <ac:spMk id="217" creationId="{455F6893-59B7-4692-9719-4A495FD12F17}"/>
          </ac:spMkLst>
        </pc:spChg>
        <pc:spChg chg="mod">
          <ac:chgData name="Alfred Asterjadhi" userId="39de57b9-85c0-4fd1-aaac-8ca2b6560ad0" providerId="ADAL" clId="{5C24833E-0927-4416-99A8-080FBF304E9E}" dt="2022-01-20T19:58:59.362" v="65"/>
          <ac:spMkLst>
            <pc:docMk/>
            <pc:sldMk cId="3977221359" sldId="340"/>
            <ac:spMk id="218" creationId="{442DB067-5AF3-4F4A-AAEC-596C3F83D1E0}"/>
          </ac:spMkLst>
        </pc:spChg>
        <pc:spChg chg="mod">
          <ac:chgData name="Alfred Asterjadhi" userId="39de57b9-85c0-4fd1-aaac-8ca2b6560ad0" providerId="ADAL" clId="{5C24833E-0927-4416-99A8-080FBF304E9E}" dt="2022-01-20T19:58:59.362" v="65"/>
          <ac:spMkLst>
            <pc:docMk/>
            <pc:sldMk cId="3977221359" sldId="340"/>
            <ac:spMk id="219" creationId="{B6CA7756-EAFC-40E9-9E1D-5E699BC23AE1}"/>
          </ac:spMkLst>
        </pc:spChg>
        <pc:spChg chg="mod">
          <ac:chgData name="Alfred Asterjadhi" userId="39de57b9-85c0-4fd1-aaac-8ca2b6560ad0" providerId="ADAL" clId="{5C24833E-0927-4416-99A8-080FBF304E9E}" dt="2022-01-20T19:58:59.362" v="65"/>
          <ac:spMkLst>
            <pc:docMk/>
            <pc:sldMk cId="3977221359" sldId="340"/>
            <ac:spMk id="220" creationId="{D5164CB5-EAE8-4037-8335-27DBD4F2AD8E}"/>
          </ac:spMkLst>
        </pc:spChg>
        <pc:spChg chg="mod">
          <ac:chgData name="Alfred Asterjadhi" userId="39de57b9-85c0-4fd1-aaac-8ca2b6560ad0" providerId="ADAL" clId="{5C24833E-0927-4416-99A8-080FBF304E9E}" dt="2022-01-20T19:58:59.362" v="65"/>
          <ac:spMkLst>
            <pc:docMk/>
            <pc:sldMk cId="3977221359" sldId="340"/>
            <ac:spMk id="221" creationId="{FBAE91BC-329B-43D6-A692-A3C7B72CE85D}"/>
          </ac:spMkLst>
        </pc:spChg>
        <pc:spChg chg="mod">
          <ac:chgData name="Alfred Asterjadhi" userId="39de57b9-85c0-4fd1-aaac-8ca2b6560ad0" providerId="ADAL" clId="{5C24833E-0927-4416-99A8-080FBF304E9E}" dt="2022-01-20T19:58:59.362" v="65"/>
          <ac:spMkLst>
            <pc:docMk/>
            <pc:sldMk cId="3977221359" sldId="340"/>
            <ac:spMk id="222" creationId="{F0359C2E-5CF6-412C-A456-714541032EFB}"/>
          </ac:spMkLst>
        </pc:spChg>
        <pc:spChg chg="mod">
          <ac:chgData name="Alfred Asterjadhi" userId="39de57b9-85c0-4fd1-aaac-8ca2b6560ad0" providerId="ADAL" clId="{5C24833E-0927-4416-99A8-080FBF304E9E}" dt="2022-01-20T19:58:59.362" v="65"/>
          <ac:spMkLst>
            <pc:docMk/>
            <pc:sldMk cId="3977221359" sldId="340"/>
            <ac:spMk id="223" creationId="{484B168E-99A1-42A3-BDAF-839B3464D95A}"/>
          </ac:spMkLst>
        </pc:spChg>
        <pc:spChg chg="mod">
          <ac:chgData name="Alfred Asterjadhi" userId="39de57b9-85c0-4fd1-aaac-8ca2b6560ad0" providerId="ADAL" clId="{5C24833E-0927-4416-99A8-080FBF304E9E}" dt="2022-01-20T19:58:59.362" v="65"/>
          <ac:spMkLst>
            <pc:docMk/>
            <pc:sldMk cId="3977221359" sldId="340"/>
            <ac:spMk id="224" creationId="{27837BC3-EA19-4B13-897A-F228CC7DE29C}"/>
          </ac:spMkLst>
        </pc:spChg>
        <pc:spChg chg="mod">
          <ac:chgData name="Alfred Asterjadhi" userId="39de57b9-85c0-4fd1-aaac-8ca2b6560ad0" providerId="ADAL" clId="{5C24833E-0927-4416-99A8-080FBF304E9E}" dt="2022-01-20T19:58:59.362" v="65"/>
          <ac:spMkLst>
            <pc:docMk/>
            <pc:sldMk cId="3977221359" sldId="340"/>
            <ac:spMk id="225" creationId="{ADD891CC-37B2-45F5-98C7-02ABEA5A86CE}"/>
          </ac:spMkLst>
        </pc:spChg>
        <pc:spChg chg="mod">
          <ac:chgData name="Alfred Asterjadhi" userId="39de57b9-85c0-4fd1-aaac-8ca2b6560ad0" providerId="ADAL" clId="{5C24833E-0927-4416-99A8-080FBF304E9E}" dt="2022-01-20T19:58:59.362" v="65"/>
          <ac:spMkLst>
            <pc:docMk/>
            <pc:sldMk cId="3977221359" sldId="340"/>
            <ac:spMk id="226" creationId="{5135FDB9-B5BC-481D-A90C-FDFC26AF06B6}"/>
          </ac:spMkLst>
        </pc:spChg>
        <pc:spChg chg="mod">
          <ac:chgData name="Alfred Asterjadhi" userId="39de57b9-85c0-4fd1-aaac-8ca2b6560ad0" providerId="ADAL" clId="{5C24833E-0927-4416-99A8-080FBF304E9E}" dt="2022-01-20T19:58:59.362" v="65"/>
          <ac:spMkLst>
            <pc:docMk/>
            <pc:sldMk cId="3977221359" sldId="340"/>
            <ac:spMk id="227" creationId="{01676CD9-B56A-472C-8A8F-2CBBA65AC7D1}"/>
          </ac:spMkLst>
        </pc:spChg>
        <pc:spChg chg="mod">
          <ac:chgData name="Alfred Asterjadhi" userId="39de57b9-85c0-4fd1-aaac-8ca2b6560ad0" providerId="ADAL" clId="{5C24833E-0927-4416-99A8-080FBF304E9E}" dt="2022-01-20T19:58:59.362" v="65"/>
          <ac:spMkLst>
            <pc:docMk/>
            <pc:sldMk cId="3977221359" sldId="340"/>
            <ac:spMk id="228" creationId="{F1D44EF6-01C6-41A1-951F-8CDC76BE83B7}"/>
          </ac:spMkLst>
        </pc:spChg>
        <pc:spChg chg="mod">
          <ac:chgData name="Alfred Asterjadhi" userId="39de57b9-85c0-4fd1-aaac-8ca2b6560ad0" providerId="ADAL" clId="{5C24833E-0927-4416-99A8-080FBF304E9E}" dt="2022-01-20T19:58:59.362" v="65"/>
          <ac:spMkLst>
            <pc:docMk/>
            <pc:sldMk cId="3977221359" sldId="340"/>
            <ac:spMk id="229" creationId="{BBEBD713-DA01-4A2F-A747-EB33EEB850A6}"/>
          </ac:spMkLst>
        </pc:spChg>
        <pc:spChg chg="mod">
          <ac:chgData name="Alfred Asterjadhi" userId="39de57b9-85c0-4fd1-aaac-8ca2b6560ad0" providerId="ADAL" clId="{5C24833E-0927-4416-99A8-080FBF304E9E}" dt="2022-01-20T19:58:59.362" v="65"/>
          <ac:spMkLst>
            <pc:docMk/>
            <pc:sldMk cId="3977221359" sldId="340"/>
            <ac:spMk id="230" creationId="{1F302B82-1EEF-4BFE-A7FB-B24311BC5012}"/>
          </ac:spMkLst>
        </pc:spChg>
        <pc:spChg chg="mod">
          <ac:chgData name="Alfred Asterjadhi" userId="39de57b9-85c0-4fd1-aaac-8ca2b6560ad0" providerId="ADAL" clId="{5C24833E-0927-4416-99A8-080FBF304E9E}" dt="2022-01-20T19:58:59.362" v="65"/>
          <ac:spMkLst>
            <pc:docMk/>
            <pc:sldMk cId="3977221359" sldId="340"/>
            <ac:spMk id="231" creationId="{2EB5850C-03CE-46F6-9168-F69061647712}"/>
          </ac:spMkLst>
        </pc:spChg>
        <pc:spChg chg="mod">
          <ac:chgData name="Alfred Asterjadhi" userId="39de57b9-85c0-4fd1-aaac-8ca2b6560ad0" providerId="ADAL" clId="{5C24833E-0927-4416-99A8-080FBF304E9E}" dt="2022-01-20T19:58:59.362" v="65"/>
          <ac:spMkLst>
            <pc:docMk/>
            <pc:sldMk cId="3977221359" sldId="340"/>
            <ac:spMk id="232" creationId="{57168DB3-94D0-4705-8606-E89DBABB9001}"/>
          </ac:spMkLst>
        </pc:spChg>
        <pc:spChg chg="mod">
          <ac:chgData name="Alfred Asterjadhi" userId="39de57b9-85c0-4fd1-aaac-8ca2b6560ad0" providerId="ADAL" clId="{5C24833E-0927-4416-99A8-080FBF304E9E}" dt="2022-01-20T19:58:59.362" v="65"/>
          <ac:spMkLst>
            <pc:docMk/>
            <pc:sldMk cId="3977221359" sldId="340"/>
            <ac:spMk id="233" creationId="{B411A7B4-6AB4-4B17-A2E6-0CDD1DCAEA6F}"/>
          </ac:spMkLst>
        </pc:spChg>
        <pc:spChg chg="mod">
          <ac:chgData name="Alfred Asterjadhi" userId="39de57b9-85c0-4fd1-aaac-8ca2b6560ad0" providerId="ADAL" clId="{5C24833E-0927-4416-99A8-080FBF304E9E}" dt="2022-01-20T19:58:59.362" v="65"/>
          <ac:spMkLst>
            <pc:docMk/>
            <pc:sldMk cId="3977221359" sldId="340"/>
            <ac:spMk id="234" creationId="{56BDB872-5E35-4996-90D8-36D095AF48A7}"/>
          </ac:spMkLst>
        </pc:spChg>
        <pc:spChg chg="mod">
          <ac:chgData name="Alfred Asterjadhi" userId="39de57b9-85c0-4fd1-aaac-8ca2b6560ad0" providerId="ADAL" clId="{5C24833E-0927-4416-99A8-080FBF304E9E}" dt="2022-01-20T19:58:59.362" v="65"/>
          <ac:spMkLst>
            <pc:docMk/>
            <pc:sldMk cId="3977221359" sldId="340"/>
            <ac:spMk id="235" creationId="{3E314616-3E41-4ABA-9702-E0FCD4E0B89D}"/>
          </ac:spMkLst>
        </pc:spChg>
        <pc:spChg chg="mod">
          <ac:chgData name="Alfred Asterjadhi" userId="39de57b9-85c0-4fd1-aaac-8ca2b6560ad0" providerId="ADAL" clId="{5C24833E-0927-4416-99A8-080FBF304E9E}" dt="2022-01-20T19:58:59.362" v="65"/>
          <ac:spMkLst>
            <pc:docMk/>
            <pc:sldMk cId="3977221359" sldId="340"/>
            <ac:spMk id="236" creationId="{2B383DF2-BFB8-41E9-9FB0-111B2B1ED2DE}"/>
          </ac:spMkLst>
        </pc:spChg>
        <pc:spChg chg="mod">
          <ac:chgData name="Alfred Asterjadhi" userId="39de57b9-85c0-4fd1-aaac-8ca2b6560ad0" providerId="ADAL" clId="{5C24833E-0927-4416-99A8-080FBF304E9E}" dt="2022-01-20T19:58:59.362" v="65"/>
          <ac:spMkLst>
            <pc:docMk/>
            <pc:sldMk cId="3977221359" sldId="340"/>
            <ac:spMk id="237" creationId="{4BE3506F-9D11-4066-9603-DE20AA3454CC}"/>
          </ac:spMkLst>
        </pc:spChg>
        <pc:spChg chg="mod">
          <ac:chgData name="Alfred Asterjadhi" userId="39de57b9-85c0-4fd1-aaac-8ca2b6560ad0" providerId="ADAL" clId="{5C24833E-0927-4416-99A8-080FBF304E9E}" dt="2022-01-20T19:58:59.362" v="65"/>
          <ac:spMkLst>
            <pc:docMk/>
            <pc:sldMk cId="3977221359" sldId="340"/>
            <ac:spMk id="238" creationId="{0CD446F3-5BDE-4D50-A17E-756957CC861D}"/>
          </ac:spMkLst>
        </pc:spChg>
        <pc:spChg chg="mod">
          <ac:chgData name="Alfred Asterjadhi" userId="39de57b9-85c0-4fd1-aaac-8ca2b6560ad0" providerId="ADAL" clId="{5C24833E-0927-4416-99A8-080FBF304E9E}" dt="2022-01-20T19:58:59.362" v="65"/>
          <ac:spMkLst>
            <pc:docMk/>
            <pc:sldMk cId="3977221359" sldId="340"/>
            <ac:spMk id="239" creationId="{AB27B3C7-C260-4EF6-A9D3-AF16A27BA0F5}"/>
          </ac:spMkLst>
        </pc:spChg>
        <pc:spChg chg="mod">
          <ac:chgData name="Alfred Asterjadhi" userId="39de57b9-85c0-4fd1-aaac-8ca2b6560ad0" providerId="ADAL" clId="{5C24833E-0927-4416-99A8-080FBF304E9E}" dt="2022-01-20T19:58:59.362" v="65"/>
          <ac:spMkLst>
            <pc:docMk/>
            <pc:sldMk cId="3977221359" sldId="340"/>
            <ac:spMk id="240" creationId="{4262C443-197E-4D10-8E9C-E47A6D4D5147}"/>
          </ac:spMkLst>
        </pc:spChg>
        <pc:spChg chg="mod">
          <ac:chgData name="Alfred Asterjadhi" userId="39de57b9-85c0-4fd1-aaac-8ca2b6560ad0" providerId="ADAL" clId="{5C24833E-0927-4416-99A8-080FBF304E9E}" dt="2022-01-20T19:58:59.362" v="65"/>
          <ac:spMkLst>
            <pc:docMk/>
            <pc:sldMk cId="3977221359" sldId="340"/>
            <ac:spMk id="241" creationId="{C8BD080E-4545-4691-BD7D-887F0FCE77FB}"/>
          </ac:spMkLst>
        </pc:spChg>
        <pc:spChg chg="mod">
          <ac:chgData name="Alfred Asterjadhi" userId="39de57b9-85c0-4fd1-aaac-8ca2b6560ad0" providerId="ADAL" clId="{5C24833E-0927-4416-99A8-080FBF304E9E}" dt="2022-01-20T19:58:59.362" v="65"/>
          <ac:spMkLst>
            <pc:docMk/>
            <pc:sldMk cId="3977221359" sldId="340"/>
            <ac:spMk id="242" creationId="{686D35F7-DC65-4405-A35E-488B10C6BBE3}"/>
          </ac:spMkLst>
        </pc:spChg>
        <pc:spChg chg="mod">
          <ac:chgData name="Alfred Asterjadhi" userId="39de57b9-85c0-4fd1-aaac-8ca2b6560ad0" providerId="ADAL" clId="{5C24833E-0927-4416-99A8-080FBF304E9E}" dt="2022-01-20T19:58:59.362" v="65"/>
          <ac:spMkLst>
            <pc:docMk/>
            <pc:sldMk cId="3977221359" sldId="340"/>
            <ac:spMk id="243" creationId="{9EBC5D74-DC52-43F3-B737-AC99267B9767}"/>
          </ac:spMkLst>
        </pc:spChg>
        <pc:spChg chg="mod">
          <ac:chgData name="Alfred Asterjadhi" userId="39de57b9-85c0-4fd1-aaac-8ca2b6560ad0" providerId="ADAL" clId="{5C24833E-0927-4416-99A8-080FBF304E9E}" dt="2022-01-20T19:58:59.362" v="65"/>
          <ac:spMkLst>
            <pc:docMk/>
            <pc:sldMk cId="3977221359" sldId="340"/>
            <ac:spMk id="244" creationId="{1EA63432-AA79-4EE1-A48A-BD773B5483DE}"/>
          </ac:spMkLst>
        </pc:spChg>
        <pc:spChg chg="mod">
          <ac:chgData name="Alfred Asterjadhi" userId="39de57b9-85c0-4fd1-aaac-8ca2b6560ad0" providerId="ADAL" clId="{5C24833E-0927-4416-99A8-080FBF304E9E}" dt="2022-01-20T19:58:59.362" v="65"/>
          <ac:spMkLst>
            <pc:docMk/>
            <pc:sldMk cId="3977221359" sldId="340"/>
            <ac:spMk id="245" creationId="{A152B4BF-CD6E-45A7-9994-9131E15D8871}"/>
          </ac:spMkLst>
        </pc:spChg>
        <pc:spChg chg="mod">
          <ac:chgData name="Alfred Asterjadhi" userId="39de57b9-85c0-4fd1-aaac-8ca2b6560ad0" providerId="ADAL" clId="{5C24833E-0927-4416-99A8-080FBF304E9E}" dt="2022-01-20T19:58:59.362" v="65"/>
          <ac:spMkLst>
            <pc:docMk/>
            <pc:sldMk cId="3977221359" sldId="340"/>
            <ac:spMk id="246" creationId="{F34F8F8B-8B09-44AB-9D62-C83A5260966D}"/>
          </ac:spMkLst>
        </pc:spChg>
        <pc:spChg chg="mod">
          <ac:chgData name="Alfred Asterjadhi" userId="39de57b9-85c0-4fd1-aaac-8ca2b6560ad0" providerId="ADAL" clId="{5C24833E-0927-4416-99A8-080FBF304E9E}" dt="2022-01-20T19:58:59.362" v="65"/>
          <ac:spMkLst>
            <pc:docMk/>
            <pc:sldMk cId="3977221359" sldId="340"/>
            <ac:spMk id="247" creationId="{00347C2F-344B-4618-8ABD-0D5796156BB0}"/>
          </ac:spMkLst>
        </pc:spChg>
        <pc:spChg chg="mod">
          <ac:chgData name="Alfred Asterjadhi" userId="39de57b9-85c0-4fd1-aaac-8ca2b6560ad0" providerId="ADAL" clId="{5C24833E-0927-4416-99A8-080FBF304E9E}" dt="2022-01-20T19:58:59.362" v="65"/>
          <ac:spMkLst>
            <pc:docMk/>
            <pc:sldMk cId="3977221359" sldId="340"/>
            <ac:spMk id="248" creationId="{E93334DF-45E0-43C6-8A2F-701F2FF548D6}"/>
          </ac:spMkLst>
        </pc:spChg>
        <pc:spChg chg="mod">
          <ac:chgData name="Alfred Asterjadhi" userId="39de57b9-85c0-4fd1-aaac-8ca2b6560ad0" providerId="ADAL" clId="{5C24833E-0927-4416-99A8-080FBF304E9E}" dt="2022-01-20T19:58:59.362" v="65"/>
          <ac:spMkLst>
            <pc:docMk/>
            <pc:sldMk cId="3977221359" sldId="340"/>
            <ac:spMk id="249" creationId="{4E4B2514-D4D4-4E8E-BD4D-A7F51506587E}"/>
          </ac:spMkLst>
        </pc:spChg>
        <pc:spChg chg="mod">
          <ac:chgData name="Alfred Asterjadhi" userId="39de57b9-85c0-4fd1-aaac-8ca2b6560ad0" providerId="ADAL" clId="{5C24833E-0927-4416-99A8-080FBF304E9E}" dt="2022-01-20T19:58:59.362" v="65"/>
          <ac:spMkLst>
            <pc:docMk/>
            <pc:sldMk cId="3977221359" sldId="340"/>
            <ac:spMk id="250" creationId="{A5D8B635-8BBC-4CB0-B60A-1EDD1D484261}"/>
          </ac:spMkLst>
        </pc:spChg>
        <pc:spChg chg="mod">
          <ac:chgData name="Alfred Asterjadhi" userId="39de57b9-85c0-4fd1-aaac-8ca2b6560ad0" providerId="ADAL" clId="{5C24833E-0927-4416-99A8-080FBF304E9E}" dt="2022-01-20T19:58:59.362" v="65"/>
          <ac:spMkLst>
            <pc:docMk/>
            <pc:sldMk cId="3977221359" sldId="340"/>
            <ac:spMk id="251" creationId="{493E6A3D-8DC6-4E18-BC75-AF5F5B3E7BBF}"/>
          </ac:spMkLst>
        </pc:spChg>
        <pc:spChg chg="mod">
          <ac:chgData name="Alfred Asterjadhi" userId="39de57b9-85c0-4fd1-aaac-8ca2b6560ad0" providerId="ADAL" clId="{5C24833E-0927-4416-99A8-080FBF304E9E}" dt="2022-01-20T19:58:59.362" v="65"/>
          <ac:spMkLst>
            <pc:docMk/>
            <pc:sldMk cId="3977221359" sldId="340"/>
            <ac:spMk id="252" creationId="{DE658A9C-BEBA-4900-AEF4-21E6F177622E}"/>
          </ac:spMkLst>
        </pc:spChg>
        <pc:spChg chg="mod">
          <ac:chgData name="Alfred Asterjadhi" userId="39de57b9-85c0-4fd1-aaac-8ca2b6560ad0" providerId="ADAL" clId="{5C24833E-0927-4416-99A8-080FBF304E9E}" dt="2022-01-20T19:58:59.362" v="65"/>
          <ac:spMkLst>
            <pc:docMk/>
            <pc:sldMk cId="3977221359" sldId="340"/>
            <ac:spMk id="253" creationId="{B23A623E-1072-4F57-B6A9-2FF921EA2B86}"/>
          </ac:spMkLst>
        </pc:spChg>
        <pc:spChg chg="mod">
          <ac:chgData name="Alfred Asterjadhi" userId="39de57b9-85c0-4fd1-aaac-8ca2b6560ad0" providerId="ADAL" clId="{5C24833E-0927-4416-99A8-080FBF304E9E}" dt="2022-01-20T19:58:59.362" v="65"/>
          <ac:spMkLst>
            <pc:docMk/>
            <pc:sldMk cId="3977221359" sldId="340"/>
            <ac:spMk id="254" creationId="{39882D6E-3640-46A9-B1D3-01F1A6E5A9E8}"/>
          </ac:spMkLst>
        </pc:spChg>
        <pc:spChg chg="mod">
          <ac:chgData name="Alfred Asterjadhi" userId="39de57b9-85c0-4fd1-aaac-8ca2b6560ad0" providerId="ADAL" clId="{5C24833E-0927-4416-99A8-080FBF304E9E}" dt="2022-01-20T19:58:59.362" v="65"/>
          <ac:spMkLst>
            <pc:docMk/>
            <pc:sldMk cId="3977221359" sldId="340"/>
            <ac:spMk id="255" creationId="{4B7376C3-4CE2-435D-A1B6-3A001D8C37E2}"/>
          </ac:spMkLst>
        </pc:spChg>
        <pc:spChg chg="mod">
          <ac:chgData name="Alfred Asterjadhi" userId="39de57b9-85c0-4fd1-aaac-8ca2b6560ad0" providerId="ADAL" clId="{5C24833E-0927-4416-99A8-080FBF304E9E}" dt="2022-01-20T19:58:59.362" v="65"/>
          <ac:spMkLst>
            <pc:docMk/>
            <pc:sldMk cId="3977221359" sldId="340"/>
            <ac:spMk id="256" creationId="{AD2A960F-59CC-43F2-81B5-C85775644B51}"/>
          </ac:spMkLst>
        </pc:spChg>
        <pc:spChg chg="mod">
          <ac:chgData name="Alfred Asterjadhi" userId="39de57b9-85c0-4fd1-aaac-8ca2b6560ad0" providerId="ADAL" clId="{5C24833E-0927-4416-99A8-080FBF304E9E}" dt="2022-01-20T19:58:59.362" v="65"/>
          <ac:spMkLst>
            <pc:docMk/>
            <pc:sldMk cId="3977221359" sldId="340"/>
            <ac:spMk id="257" creationId="{E1473AFB-E707-44A2-8590-E151CB1C7F74}"/>
          </ac:spMkLst>
        </pc:spChg>
        <pc:spChg chg="mod">
          <ac:chgData name="Alfred Asterjadhi" userId="39de57b9-85c0-4fd1-aaac-8ca2b6560ad0" providerId="ADAL" clId="{5C24833E-0927-4416-99A8-080FBF304E9E}" dt="2022-01-20T19:58:59.362" v="65"/>
          <ac:spMkLst>
            <pc:docMk/>
            <pc:sldMk cId="3977221359" sldId="340"/>
            <ac:spMk id="258" creationId="{6F1426EA-8735-4BF5-97E4-0FB94F3F0017}"/>
          </ac:spMkLst>
        </pc:spChg>
        <pc:spChg chg="mod">
          <ac:chgData name="Alfred Asterjadhi" userId="39de57b9-85c0-4fd1-aaac-8ca2b6560ad0" providerId="ADAL" clId="{5C24833E-0927-4416-99A8-080FBF304E9E}" dt="2022-01-20T19:58:59.362" v="65"/>
          <ac:spMkLst>
            <pc:docMk/>
            <pc:sldMk cId="3977221359" sldId="340"/>
            <ac:spMk id="259" creationId="{E386B77C-7E72-4948-8E31-E8F3BA4CB33C}"/>
          </ac:spMkLst>
        </pc:spChg>
        <pc:spChg chg="mod">
          <ac:chgData name="Alfred Asterjadhi" userId="39de57b9-85c0-4fd1-aaac-8ca2b6560ad0" providerId="ADAL" clId="{5C24833E-0927-4416-99A8-080FBF304E9E}" dt="2022-01-20T19:58:59.362" v="65"/>
          <ac:spMkLst>
            <pc:docMk/>
            <pc:sldMk cId="3977221359" sldId="340"/>
            <ac:spMk id="260" creationId="{1E5B447F-AF86-4363-B785-20972D89DF65}"/>
          </ac:spMkLst>
        </pc:spChg>
        <pc:spChg chg="mod">
          <ac:chgData name="Alfred Asterjadhi" userId="39de57b9-85c0-4fd1-aaac-8ca2b6560ad0" providerId="ADAL" clId="{5C24833E-0927-4416-99A8-080FBF304E9E}" dt="2022-01-20T19:58:59.362" v="65"/>
          <ac:spMkLst>
            <pc:docMk/>
            <pc:sldMk cId="3977221359" sldId="340"/>
            <ac:spMk id="264" creationId="{AA595721-18A1-4245-999F-667878142C34}"/>
          </ac:spMkLst>
        </pc:spChg>
        <pc:spChg chg="mod">
          <ac:chgData name="Alfred Asterjadhi" userId="39de57b9-85c0-4fd1-aaac-8ca2b6560ad0" providerId="ADAL" clId="{5C24833E-0927-4416-99A8-080FBF304E9E}" dt="2022-01-20T19:58:59.362" v="65"/>
          <ac:spMkLst>
            <pc:docMk/>
            <pc:sldMk cId="3977221359" sldId="340"/>
            <ac:spMk id="265" creationId="{11646169-4F32-424F-8C29-47DB6F8B7F3D}"/>
          </ac:spMkLst>
        </pc:spChg>
        <pc:spChg chg="mod">
          <ac:chgData name="Alfred Asterjadhi" userId="39de57b9-85c0-4fd1-aaac-8ca2b6560ad0" providerId="ADAL" clId="{5C24833E-0927-4416-99A8-080FBF304E9E}" dt="2022-01-20T19:58:59.362" v="65"/>
          <ac:spMkLst>
            <pc:docMk/>
            <pc:sldMk cId="3977221359" sldId="340"/>
            <ac:spMk id="269" creationId="{8F52F041-92B9-4D44-84E4-F7F05FC527B5}"/>
          </ac:spMkLst>
        </pc:spChg>
        <pc:spChg chg="mod">
          <ac:chgData name="Alfred Asterjadhi" userId="39de57b9-85c0-4fd1-aaac-8ca2b6560ad0" providerId="ADAL" clId="{5C24833E-0927-4416-99A8-080FBF304E9E}" dt="2022-01-20T19:58:59.362" v="65"/>
          <ac:spMkLst>
            <pc:docMk/>
            <pc:sldMk cId="3977221359" sldId="340"/>
            <ac:spMk id="270" creationId="{B48E3D9E-840D-4B91-866E-6C45655191DA}"/>
          </ac:spMkLst>
        </pc:spChg>
        <pc:grpChg chg="add del mod">
          <ac:chgData name="Alfred Asterjadhi" userId="39de57b9-85c0-4fd1-aaac-8ca2b6560ad0" providerId="ADAL" clId="{5C24833E-0927-4416-99A8-080FBF304E9E}" dt="2022-01-20T19:58:58.515" v="64"/>
          <ac:grpSpMkLst>
            <pc:docMk/>
            <pc:sldMk cId="3977221359" sldId="340"/>
            <ac:grpSpMk id="7" creationId="{276C00C0-568C-4E81-B1CB-BBAC211C6C1F}"/>
          </ac:grpSpMkLst>
        </pc:grpChg>
        <pc:grpChg chg="add del mod">
          <ac:chgData name="Alfred Asterjadhi" userId="39de57b9-85c0-4fd1-aaac-8ca2b6560ad0" providerId="ADAL" clId="{5C24833E-0927-4416-99A8-080FBF304E9E}" dt="2022-01-20T19:58:58.515" v="64"/>
          <ac:grpSpMkLst>
            <pc:docMk/>
            <pc:sldMk cId="3977221359" sldId="340"/>
            <ac:grpSpMk id="129" creationId="{D2B591B4-A9BE-4E4A-AD8C-EB0F0224213F}"/>
          </ac:grpSpMkLst>
        </pc:grpChg>
        <pc:grpChg chg="mod">
          <ac:chgData name="Alfred Asterjadhi" userId="39de57b9-85c0-4fd1-aaac-8ca2b6560ad0" providerId="ADAL" clId="{5C24833E-0927-4416-99A8-080FBF304E9E}" dt="2022-01-20T19:58:57.759" v="63"/>
          <ac:grpSpMkLst>
            <pc:docMk/>
            <pc:sldMk cId="3977221359" sldId="340"/>
            <ac:grpSpMk id="131" creationId="{A2557932-42A5-45B5-B405-941D4097CF24}"/>
          </ac:grpSpMkLst>
        </pc:grpChg>
        <pc:grpChg chg="add del mod">
          <ac:chgData name="Alfred Asterjadhi" userId="39de57b9-85c0-4fd1-aaac-8ca2b6560ad0" providerId="ADAL" clId="{5C24833E-0927-4416-99A8-080FBF304E9E}" dt="2022-01-20T19:58:58.515" v="64"/>
          <ac:grpSpMkLst>
            <pc:docMk/>
            <pc:sldMk cId="3977221359" sldId="340"/>
            <ac:grpSpMk id="134" creationId="{EF352867-8BEC-4CD0-90B6-FCDC3A110219}"/>
          </ac:grpSpMkLst>
        </pc:grpChg>
        <pc:grpChg chg="mod">
          <ac:chgData name="Alfred Asterjadhi" userId="39de57b9-85c0-4fd1-aaac-8ca2b6560ad0" providerId="ADAL" clId="{5C24833E-0927-4416-99A8-080FBF304E9E}" dt="2022-01-20T19:58:57.759" v="63"/>
          <ac:grpSpMkLst>
            <pc:docMk/>
            <pc:sldMk cId="3977221359" sldId="340"/>
            <ac:grpSpMk id="136" creationId="{7842A701-BBCB-4D0E-9134-A494403A8BAE}"/>
          </ac:grpSpMkLst>
        </pc:grpChg>
        <pc:grpChg chg="add mod">
          <ac:chgData name="Alfred Asterjadhi" userId="39de57b9-85c0-4fd1-aaac-8ca2b6560ad0" providerId="ADAL" clId="{5C24833E-0927-4416-99A8-080FBF304E9E}" dt="2022-01-20T19:59:03.623" v="66" actId="1076"/>
          <ac:grpSpMkLst>
            <pc:docMk/>
            <pc:sldMk cId="3977221359" sldId="340"/>
            <ac:grpSpMk id="139" creationId="{9B28E7B4-577B-43F3-9AF2-0ED0F2BE51AF}"/>
          </ac:grpSpMkLst>
        </pc:grpChg>
        <pc:grpChg chg="add mod">
          <ac:chgData name="Alfred Asterjadhi" userId="39de57b9-85c0-4fd1-aaac-8ca2b6560ad0" providerId="ADAL" clId="{5C24833E-0927-4416-99A8-080FBF304E9E}" dt="2022-01-20T19:59:03.623" v="66" actId="1076"/>
          <ac:grpSpMkLst>
            <pc:docMk/>
            <pc:sldMk cId="3977221359" sldId="340"/>
            <ac:grpSpMk id="261" creationId="{6CE25D5C-C472-4B03-9E02-597D39C37E08}"/>
          </ac:grpSpMkLst>
        </pc:grpChg>
        <pc:grpChg chg="mod">
          <ac:chgData name="Alfred Asterjadhi" userId="39de57b9-85c0-4fd1-aaac-8ca2b6560ad0" providerId="ADAL" clId="{5C24833E-0927-4416-99A8-080FBF304E9E}" dt="2022-01-20T19:58:59.362" v="65"/>
          <ac:grpSpMkLst>
            <pc:docMk/>
            <pc:sldMk cId="3977221359" sldId="340"/>
            <ac:grpSpMk id="263" creationId="{80D4481F-E7F6-4BFB-99CA-63563D6C2865}"/>
          </ac:grpSpMkLst>
        </pc:grpChg>
        <pc:grpChg chg="add mod">
          <ac:chgData name="Alfred Asterjadhi" userId="39de57b9-85c0-4fd1-aaac-8ca2b6560ad0" providerId="ADAL" clId="{5C24833E-0927-4416-99A8-080FBF304E9E}" dt="2022-01-20T19:59:03.623" v="66" actId="1076"/>
          <ac:grpSpMkLst>
            <pc:docMk/>
            <pc:sldMk cId="3977221359" sldId="340"/>
            <ac:grpSpMk id="266" creationId="{C9ADF7C9-8235-4A72-A680-552573076A02}"/>
          </ac:grpSpMkLst>
        </pc:grpChg>
        <pc:grpChg chg="mod">
          <ac:chgData name="Alfred Asterjadhi" userId="39de57b9-85c0-4fd1-aaac-8ca2b6560ad0" providerId="ADAL" clId="{5C24833E-0927-4416-99A8-080FBF304E9E}" dt="2022-01-20T19:58:59.362" v="65"/>
          <ac:grpSpMkLst>
            <pc:docMk/>
            <pc:sldMk cId="3977221359" sldId="340"/>
            <ac:grpSpMk id="268" creationId="{8C9EAA17-7C95-4555-BB1F-EA5C0F7BA0AE}"/>
          </ac:grpSpMkLst>
        </pc:grpChg>
        <pc:picChg chg="mod">
          <ac:chgData name="Alfred Asterjadhi" userId="39de57b9-85c0-4fd1-aaac-8ca2b6560ad0" providerId="ADAL" clId="{5C24833E-0927-4416-99A8-080FBF304E9E}" dt="2022-01-20T19:58:57.759" v="63"/>
          <ac:picMkLst>
            <pc:docMk/>
            <pc:sldMk cId="3977221359" sldId="340"/>
            <ac:picMk id="130" creationId="{54DFAA91-BD09-425B-ADF9-324C6B38FA5E}"/>
          </ac:picMkLst>
        </pc:picChg>
        <pc:picChg chg="mod">
          <ac:chgData name="Alfred Asterjadhi" userId="39de57b9-85c0-4fd1-aaac-8ca2b6560ad0" providerId="ADAL" clId="{5C24833E-0927-4416-99A8-080FBF304E9E}" dt="2022-01-20T19:58:57.759" v="63"/>
          <ac:picMkLst>
            <pc:docMk/>
            <pc:sldMk cId="3977221359" sldId="340"/>
            <ac:picMk id="135" creationId="{65E0EFA5-6A3B-466F-BD27-6D4C8B91B47A}"/>
          </ac:picMkLst>
        </pc:picChg>
        <pc:picChg chg="mod">
          <ac:chgData name="Alfred Asterjadhi" userId="39de57b9-85c0-4fd1-aaac-8ca2b6560ad0" providerId="ADAL" clId="{5C24833E-0927-4416-99A8-080FBF304E9E}" dt="2022-01-20T19:58:59.362" v="65"/>
          <ac:picMkLst>
            <pc:docMk/>
            <pc:sldMk cId="3977221359" sldId="340"/>
            <ac:picMk id="262" creationId="{8660C7C6-AA19-49E3-BAC7-5649F89321DF}"/>
          </ac:picMkLst>
        </pc:picChg>
        <pc:picChg chg="mod">
          <ac:chgData name="Alfred Asterjadhi" userId="39de57b9-85c0-4fd1-aaac-8ca2b6560ad0" providerId="ADAL" clId="{5C24833E-0927-4416-99A8-080FBF304E9E}" dt="2022-01-20T19:58:59.362" v="65"/>
          <ac:picMkLst>
            <pc:docMk/>
            <pc:sldMk cId="3977221359" sldId="340"/>
            <ac:picMk id="267" creationId="{38511ABD-6F75-4700-83CA-51A0ABB4B949}"/>
          </ac:picMkLst>
        </pc:picChg>
      </pc:sldChg>
      <pc:sldChg chg="modSp add mod">
        <pc:chgData name="Alfred Asterjadhi" userId="39de57b9-85c0-4fd1-aaac-8ca2b6560ad0" providerId="ADAL" clId="{5C24833E-0927-4416-99A8-080FBF304E9E}" dt="2022-01-24T15:57:10.223" v="131" actId="20577"/>
        <pc:sldMkLst>
          <pc:docMk/>
          <pc:sldMk cId="10406335" sldId="341"/>
        </pc:sldMkLst>
        <pc:spChg chg="mod">
          <ac:chgData name="Alfred Asterjadhi" userId="39de57b9-85c0-4fd1-aaac-8ca2b6560ad0" providerId="ADAL" clId="{5C24833E-0927-4416-99A8-080FBF304E9E}" dt="2022-01-24T15:53:38.005" v="117" actId="13926"/>
          <ac:spMkLst>
            <pc:docMk/>
            <pc:sldMk cId="10406335" sldId="341"/>
            <ac:spMk id="2" creationId="{322E3CF1-F468-43B7-8674-214F8AB8A73A}"/>
          </ac:spMkLst>
        </pc:spChg>
        <pc:spChg chg="mod">
          <ac:chgData name="Alfred Asterjadhi" userId="39de57b9-85c0-4fd1-aaac-8ca2b6560ad0" providerId="ADAL" clId="{5C24833E-0927-4416-99A8-080FBF304E9E}" dt="2022-01-24T15:57:10.223" v="131" actId="20577"/>
          <ac:spMkLst>
            <pc:docMk/>
            <pc:sldMk cId="10406335" sldId="341"/>
            <ac:spMk id="3" creationId="{29C5F753-2E2D-47AF-B06F-D5B90B98D693}"/>
          </ac:spMkLst>
        </pc:spChg>
      </pc:sldChg>
      <pc:sldMasterChg chg="modSp mod">
        <pc:chgData name="Alfred Asterjadhi" userId="39de57b9-85c0-4fd1-aaac-8ca2b6560ad0" providerId="ADAL" clId="{5C24833E-0927-4416-99A8-080FBF304E9E}" dt="2022-01-24T15:57:54.314" v="133" actId="6549"/>
        <pc:sldMasterMkLst>
          <pc:docMk/>
          <pc:sldMasterMk cId="0" sldId="2147483648"/>
        </pc:sldMasterMkLst>
        <pc:spChg chg="mod">
          <ac:chgData name="Alfred Asterjadhi" userId="39de57b9-85c0-4fd1-aaac-8ca2b6560ad0" providerId="ADAL" clId="{5C24833E-0927-4416-99A8-080FBF304E9E}" dt="2022-01-24T15:57:54.314" v="133"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5/10/2022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December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December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December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December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December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802.11-22/0595r5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1/dcn/22/11-22-0428-29-00be-mar-may-tgbe-teleconference-agenda.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22/11-22-0711-00-00be-eht-mcs-and-nss-set-fix.docx" TargetMode="External"/><Relationship Id="rId2" Type="http://schemas.openxmlformats.org/officeDocument/2006/relationships/hyperlink" Target="https://mentor.ieee.org/802.11/dcn/22/11-22-0625-00-00be-pdt-for-unify-the-terms-ru-mru-and-ru-or-mru.doc"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2/11-22-0599-03-00be-cr-for-miscellaneous-cids-part-ii.docx" TargetMode="External"/><Relationship Id="rId3" Type="http://schemas.openxmlformats.org/officeDocument/2006/relationships/hyperlink" Target="https://mentor.ieee.org/802.11/dcn/22/11-22-0186-01-00be-cc36-cr-txop-return-in-mu-rts-txs.docx" TargetMode="External"/><Relationship Id="rId7" Type="http://schemas.openxmlformats.org/officeDocument/2006/relationships/hyperlink" Target="https://mentor.ieee.org/802.11/dcn/22/11-22-0631-00-00be-cc36-comment-resolution-for-miscellaneous-comments-part-3.docx" TargetMode="External"/><Relationship Id="rId2" Type="http://schemas.openxmlformats.org/officeDocument/2006/relationships/hyperlink" Target="https://mentor.ieee.org/802.11/dcn/22/11-22-0200-01-00be-cc36-cr-for-qos-characteristics-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64-00-00be-cc36-cr-for-35-2-1-1.docx" TargetMode="External"/><Relationship Id="rId11" Type="http://schemas.openxmlformats.org/officeDocument/2006/relationships/hyperlink" Target="https://mentor.ieee.org/802.11/dcn/21/11-21-1437-00-00be-resolution-for-cids-related-to-ml-probe-response.docx" TargetMode="External"/><Relationship Id="rId5" Type="http://schemas.openxmlformats.org/officeDocument/2006/relationships/hyperlink" Target="https://mentor.ieee.org/802.11/dcn/21/11-21-1111-11-00be-mld-architecture-part-2.docx" TargetMode="External"/><Relationship Id="rId10" Type="http://schemas.openxmlformats.org/officeDocument/2006/relationships/hyperlink" Target="https://mentor.ieee.org/802.11/dcn/22/11-22-0196-02-00be-cc36-cr-ml-traffic-indication.docx" TargetMode="External"/><Relationship Id="rId4" Type="http://schemas.openxmlformats.org/officeDocument/2006/relationships/hyperlink" Target="https://mentor.ieee.org/802.11/dcn/21/11-21-1280-00-00be-cc36-cr-on-multi-link-element.doc" TargetMode="External"/><Relationship Id="rId9" Type="http://schemas.openxmlformats.org/officeDocument/2006/relationships/hyperlink" Target="https://mentor.ieee.org/802.11/dcn/22/11-22-0600-00-00be-some-tdls-cids-resolution.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2/11-22-0313-00-00be-resolution-for-cid-related-to-status-code-field.docx" TargetMode="External"/><Relationship Id="rId3" Type="http://schemas.openxmlformats.org/officeDocument/2006/relationships/hyperlink" Target="https://mentor.ieee.org/802.11/dcn/22/11-22-0034-01-00be-cr-qos-characteristics-with-rtwt-setup.docx" TargetMode="External"/><Relationship Id="rId7" Type="http://schemas.openxmlformats.org/officeDocument/2006/relationships/hyperlink" Target="https://mentor.ieee.org/802.11/dcn/21/11-21-0894-02-00be-channel-reservation-for-low-latency-traffic.pptx" TargetMode="External"/><Relationship Id="rId2" Type="http://schemas.openxmlformats.org/officeDocument/2006/relationships/hyperlink" Target="https://mentor.ieee.org/802.11/dcn/21/11-21-1437-00-00be-resolution-for-cids-related-to-ml-probe-response.docx" TargetMode="External"/><Relationship Id="rId1" Type="http://schemas.openxmlformats.org/officeDocument/2006/relationships/slideLayout" Target="../slideLayouts/slideLayout2.xml"/><Relationship Id="rId6" Type="http://schemas.openxmlformats.org/officeDocument/2006/relationships/hyperlink" Target="https://mentor.ieee.org/802.11/dcn/21/11-21-1278-00-00be-cc36-cr-for-d1-0-afc-cids.docx" TargetMode="External"/><Relationship Id="rId11" Type="http://schemas.openxmlformats.org/officeDocument/2006/relationships/hyperlink" Target="https://mentor.ieee.org/802.11/dcn/22/11-22-0269-01-00be-cid-5944-discussion.pptx" TargetMode="External"/><Relationship Id="rId5" Type="http://schemas.openxmlformats.org/officeDocument/2006/relationships/hyperlink" Target="https://mentor.ieee.org/802.11/dcn/22/11-22-0610-01-00be-cr-for-cids-7662-and-7872-cc36.docx" TargetMode="External"/><Relationship Id="rId10" Type="http://schemas.openxmlformats.org/officeDocument/2006/relationships/hyperlink" Target="https://mentor.ieee.org/802.11/dcn/21/11-21-2032-01-00be-cc36-resolution-to-cid-5958-for-nstr-mobile-ap-mld-operation.docx" TargetMode="External"/><Relationship Id="rId4" Type="http://schemas.openxmlformats.org/officeDocument/2006/relationships/hyperlink" Target="https://mentor.ieee.org/802.11/dcn/22/11-22-0573-01-00be-cid5999-cid5998-for-clause-35-3-15-6-sync-ppdu-start-time.docx" TargetMode="External"/><Relationship Id="rId9" Type="http://schemas.openxmlformats.org/officeDocument/2006/relationships/hyperlink" Target="https://mentor.ieee.org/802.11/dcn/22/11-22-0314-00-00be-resolution-for-cid-related-to-ml-probing-rule.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2/11-22-0536-00-00be-cc36-resolution-for-cid-5882.docx" TargetMode="External"/><Relationship Id="rId2" Type="http://schemas.openxmlformats.org/officeDocument/2006/relationships/hyperlink" Target="https://mentor.ieee.org/802.11/dcn/21/11-21-0894-04-00be-channel-reservation-for-low-latency-traffic.ppt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70-06-00be-cc36-comment-resolution-for-miscellaneous-comments-part-2.docx" TargetMode="External"/><Relationship Id="rId5" Type="http://schemas.openxmlformats.org/officeDocument/2006/relationships/hyperlink" Target="https://mentor.ieee.org/802.11/dcn/20/11-20-1982-70-00be-tgbe-motions-list-for-teleconferences-part-2.pptx" TargetMode="External"/><Relationship Id="rId4" Type="http://schemas.openxmlformats.org/officeDocument/2006/relationships/hyperlink" Target="https://mentor.ieee.org/802.11/dcn/21/11-21-1111-12-00be-mld-architecture-part-2.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2/11-22-0684-00-00be-cc36-cr-for-cid-4405.docx" TargetMode="External"/><Relationship Id="rId3" Type="http://schemas.openxmlformats.org/officeDocument/2006/relationships/hyperlink" Target="https://mentor.ieee.org/802.11/dcn/21/11-21-1278-00-00be-cc36-cr-for-d1-0-afc-cids.docx" TargetMode="External"/><Relationship Id="rId7" Type="http://schemas.openxmlformats.org/officeDocument/2006/relationships/hyperlink" Target="https://mentor.ieee.org/802.11/dcn/22/11-22-0683-00-00be-cc36-cr-for-clause-35-7-2.docx" TargetMode="External"/><Relationship Id="rId2" Type="http://schemas.openxmlformats.org/officeDocument/2006/relationships/hyperlink" Target="https://mentor.ieee.org/802.11/dcn/21/11-21-1793-03-00be-cc36-cr-for-enterprise-grade-tid-mapping.docx" TargetMode="External"/><Relationship Id="rId1" Type="http://schemas.openxmlformats.org/officeDocument/2006/relationships/slideLayout" Target="../slideLayouts/slideLayout2.xml"/><Relationship Id="rId6" Type="http://schemas.openxmlformats.org/officeDocument/2006/relationships/hyperlink" Target="https://mentor.ieee.org/802.11/dcn/22/11-22-0580-00-00be-cc36-for-cid-5032.pptx" TargetMode="External"/><Relationship Id="rId5" Type="http://schemas.openxmlformats.org/officeDocument/2006/relationships/hyperlink" Target="https://mentor.ieee.org/802.11/dcn/22/11-22-0185-00-00be-cc36-cr-of-cid-4301.docx" TargetMode="External"/><Relationship Id="rId4" Type="http://schemas.openxmlformats.org/officeDocument/2006/relationships/hyperlink" Target="https://mentor.ieee.org/802.11/dcn/22/11-22-0314-00-00be-resolution-for-cid-related-to-ml-probing-rule.docx" TargetMode="External"/><Relationship Id="rId9" Type="http://schemas.openxmlformats.org/officeDocument/2006/relationships/hyperlink" Target="https://mentor.ieee.org/802.11/dcn/22/11-22-0704-00-00be-cr-for-multi-link-security-for-individually-addressed-management-frame.docx" TargetMode="External"/></Relationships>
</file>

<file path=ppt/slides/_rels/slide25.xml.rels><?xml version="1.0" encoding="UTF-8" standalone="yes"?>
<Relationships xmlns="http://schemas.openxmlformats.org/package/2006/relationships"><Relationship Id="rId2" Type="http://schemas.openxmlformats.org/officeDocument/2006/relationships/hyperlink" Target="https://mentor.ieee.org/802.11/dcn/22/11-22-0269-01-00be-cid-5944-discussion.pptx"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mentor.ieee.org/802.11/dcn/22/11-22-0554-00-00be-cc36-resolution-for-cid-5897.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May 2022</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May 2022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2022-04-08</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t>
            </a:r>
            <a:r>
              <a:rPr lang="en-US" altLang="en-US" sz="1800" b="1">
                <a:solidFill>
                  <a:schemeClr val="tx1"/>
                </a:solidFill>
                <a:latin typeface="Calibri" panose="020F0502020204030204" pitchFamily="34" charset="0"/>
                <a:cs typeface="Calibri" panose="020F0502020204030204" pitchFamily="34" charset="0"/>
              </a:rPr>
              <a:t>are discussed. Formally </a:t>
            </a:r>
            <a:r>
              <a:rPr lang="en-US" altLang="en-US" sz="1800" b="1" dirty="0">
                <a:solidFill>
                  <a:schemeClr val="tx1"/>
                </a:solidFill>
                <a:latin typeface="Calibri" panose="020F0502020204030204" pitchFamily="34" charset="0"/>
                <a:cs typeface="Calibri" panose="020F0502020204030204" pitchFamily="34" charset="0"/>
              </a:rPr>
              <a:t>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hlinkClick r:id="rId2"/>
              </a:rPr>
              <a:t>11-22/428</a:t>
            </a:r>
            <a:endParaRPr lang="en-US" sz="1400" dirty="0">
              <a:solidFill>
                <a:srgbClr val="FF0000"/>
              </a:solidFill>
            </a:endParaRP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524000"/>
            <a:ext cx="4648199" cy="4951413"/>
          </a:xfrm>
        </p:spPr>
        <p:txBody>
          <a:bodyPr/>
          <a:lstStyle/>
          <a:p>
            <a:pPr lvl="0">
              <a:buFont typeface="Arial" panose="020B0604020202020204" pitchFamily="34" charset="0"/>
              <a:buChar char="•"/>
            </a:pPr>
            <a:r>
              <a:rPr lang="en-US" altLang="en-US" sz="1200" dirty="0"/>
              <a:t>Monday, May 09,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May 10,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Wednesday, May 11,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May 11,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6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May 2022</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837272" y="1524000"/>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Thursday, May 12,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Thursday, May 12, MAC/PHY (19:00-21:00)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Adjourn</a:t>
            </a:r>
            <a:endParaRPr lang="en-US" altLang="en-US" sz="600" dirty="0"/>
          </a:p>
          <a:p>
            <a:pPr>
              <a:buFont typeface="Arial" panose="020B0604020202020204" pitchFamily="34" charset="0"/>
              <a:buChar char="•"/>
            </a:pPr>
            <a:r>
              <a:rPr lang="en-US" altLang="en-US" sz="1200" dirty="0"/>
              <a:t>Monday, May 16, Joint (09:00-11:00)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Motions</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00FF00"/>
                </a:highlight>
              </a:rPr>
              <a:t>Monday PHY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625r0</a:t>
            </a:r>
            <a:r>
              <a:rPr lang="en-GB" sz="1400" dirty="0">
                <a:solidFill>
                  <a:srgbClr val="00B050"/>
                </a:solidFill>
                <a:effectLst/>
                <a:ea typeface="Times New Roman" panose="02020603050405020304" pitchFamily="18" charset="0"/>
              </a:rPr>
              <a:t> PDT for unify the terms "RU/MRU" and "RU or MRU“	</a:t>
            </a:r>
            <a:r>
              <a:rPr lang="en-GB" sz="1400" dirty="0" err="1">
                <a:solidFill>
                  <a:srgbClr val="00B050"/>
                </a:solidFill>
                <a:effectLst/>
                <a:ea typeface="Times New Roman" panose="02020603050405020304" pitchFamily="18" charset="0"/>
              </a:rPr>
              <a:t>Chenchen</a:t>
            </a:r>
            <a:r>
              <a:rPr lang="en-GB" sz="1400" dirty="0">
                <a:solidFill>
                  <a:srgbClr val="00B050"/>
                </a:solidFill>
                <a:effectLst/>
                <a:ea typeface="Times New Roman" panose="02020603050405020304" pitchFamily="18" charset="0"/>
              </a:rPr>
              <a:t> LIU</a:t>
            </a:r>
          </a:p>
          <a:p>
            <a:pPr lvl="1">
              <a:buFont typeface="Arial" panose="020B0604020202020204" pitchFamily="34" charset="0"/>
              <a:buChar char="•"/>
            </a:pPr>
            <a:r>
              <a:rPr lang="en-GB" sz="1400" dirty="0">
                <a:solidFill>
                  <a:srgbClr val="00B050"/>
                </a:solidFill>
                <a:hlinkClick r:id="rId3">
                  <a:extLst>
                    <a:ext uri="{A12FA001-AC4F-418D-AE19-62706E023703}">
                      <ahyp:hlinkClr xmlns:ahyp="http://schemas.microsoft.com/office/drawing/2018/hyperlinkcolor" val="tx"/>
                    </a:ext>
                  </a:extLst>
                </a:hlinkClick>
              </a:rPr>
              <a:t>711r0</a:t>
            </a:r>
            <a:r>
              <a:rPr lang="en-GB" sz="1400" dirty="0">
                <a:solidFill>
                  <a:srgbClr val="00B050"/>
                </a:solidFill>
              </a:rPr>
              <a:t> </a:t>
            </a:r>
            <a:r>
              <a:rPr lang="en-US" sz="1400" dirty="0">
                <a:solidFill>
                  <a:srgbClr val="00B050"/>
                </a:solidFill>
              </a:rPr>
              <a:t>EHT-MCS And NSS Set Fix					Kanke Wu</a:t>
            </a:r>
            <a:endParaRPr lang="en-GB" sz="1400" dirty="0">
              <a:solidFill>
                <a:srgbClr val="00B050"/>
              </a:solidFill>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May 09-17, 2022</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MAC Agenda (19:00-21:00)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pt-BR" sz="1050" dirty="0">
                <a:solidFill>
                  <a:srgbClr val="00B050"/>
                </a:solidFill>
                <a:hlinkClick r:id="rId2">
                  <a:extLst>
                    <a:ext uri="{A12FA001-AC4F-418D-AE19-62706E023703}">
                      <ahyp:hlinkClr xmlns:ahyp="http://schemas.microsoft.com/office/drawing/2018/hyperlinkcolor" val="tx"/>
                    </a:ext>
                  </a:extLst>
                </a:hlinkClick>
              </a:rPr>
              <a:t>200r1</a:t>
            </a:r>
            <a:r>
              <a:rPr lang="pt-BR" sz="1050" dirty="0">
                <a:solidFill>
                  <a:srgbClr val="00B050"/>
                </a:solidFill>
              </a:rPr>
              <a:t> CC36 CR for QoS Characteristics element		Duncan Ho	 [1C 10’ C.]</a:t>
            </a: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186r1</a:t>
            </a:r>
            <a:r>
              <a:rPr lang="en-GB" sz="1050" dirty="0">
                <a:solidFill>
                  <a:srgbClr val="00B050"/>
                </a:solidFill>
              </a:rPr>
              <a:t> </a:t>
            </a:r>
            <a:r>
              <a:rPr lang="en-GB" sz="1050" dirty="0" err="1">
                <a:solidFill>
                  <a:srgbClr val="00B050"/>
                </a:solidFill>
              </a:rPr>
              <a:t>cr</a:t>
            </a:r>
            <a:r>
              <a:rPr lang="en-GB" sz="1050" dirty="0">
                <a:solidFill>
                  <a:srgbClr val="00B050"/>
                </a:solidFill>
              </a:rPr>
              <a:t>-</a:t>
            </a:r>
            <a:r>
              <a:rPr lang="en-GB" sz="1050" dirty="0" err="1">
                <a:solidFill>
                  <a:srgbClr val="00B050"/>
                </a:solidFill>
              </a:rPr>
              <a:t>txop</a:t>
            </a:r>
            <a:r>
              <a:rPr lang="en-GB" sz="1050" dirty="0">
                <a:solidFill>
                  <a:srgbClr val="00B050"/>
                </a:solidFill>
              </a:rPr>
              <a:t>-return-in-mu-</a:t>
            </a:r>
            <a:r>
              <a:rPr lang="en-GB" sz="1050" dirty="0" err="1">
                <a:solidFill>
                  <a:srgbClr val="00B050"/>
                </a:solidFill>
              </a:rPr>
              <a:t>rts</a:t>
            </a:r>
            <a:r>
              <a:rPr lang="en-GB" sz="1050" dirty="0">
                <a:solidFill>
                  <a:srgbClr val="00B050"/>
                </a:solidFill>
              </a:rPr>
              <a:t>-</a:t>
            </a:r>
            <a:r>
              <a:rPr lang="en-GB" sz="1050" dirty="0" err="1">
                <a:solidFill>
                  <a:srgbClr val="00B050"/>
                </a:solidFill>
              </a:rPr>
              <a:t>txs</a:t>
            </a:r>
            <a:r>
              <a:rPr lang="en-GB" sz="1050" dirty="0">
                <a:solidFill>
                  <a:srgbClr val="00B050"/>
                </a:solidFill>
              </a:rPr>
              <a:t>				Yunbo Li	  [6C    10’]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1280r0</a:t>
            </a:r>
            <a:r>
              <a:rPr lang="en-GB" sz="1050" dirty="0">
                <a:solidFill>
                  <a:srgbClr val="00B050"/>
                </a:solidFill>
              </a:rPr>
              <a:t> CR on Multi-link element		             		Guogang Huang   [5C    10’]</a:t>
            </a:r>
          </a:p>
          <a:p>
            <a:pPr lvl="2">
              <a:buFont typeface="Arial" panose="020B0604020202020204" pitchFamily="34" charset="0"/>
              <a:buChar char="•"/>
            </a:pPr>
            <a:r>
              <a:rPr lang="en-GB" sz="800" dirty="0">
                <a:solidFill>
                  <a:srgbClr val="00B050"/>
                </a:solidFill>
              </a:rPr>
              <a:t>5289, 5332, 5335, 5338, 5341 in 1280r1</a:t>
            </a:r>
          </a:p>
          <a:p>
            <a:pPr lvl="1">
              <a:buFont typeface="Arial" panose="020B0604020202020204" pitchFamily="34" charset="0"/>
              <a:buChar char="•"/>
            </a:pPr>
            <a:r>
              <a:rPr lang="en-US" sz="1050" strike="sngStrike" dirty="0">
                <a:solidFill>
                  <a:srgbClr val="FFC000"/>
                </a:solidFill>
                <a:hlinkClick r:id="rId5">
                  <a:extLst>
                    <a:ext uri="{A12FA001-AC4F-418D-AE19-62706E023703}">
                      <ahyp:hlinkClr xmlns:ahyp="http://schemas.microsoft.com/office/drawing/2018/hyperlinkcolor" val="tx"/>
                    </a:ext>
                  </a:extLst>
                </a:hlinkClick>
              </a:rPr>
              <a:t>1111r11</a:t>
            </a:r>
            <a:r>
              <a:rPr lang="en-US" sz="1050" strike="sngStrike" dirty="0">
                <a:solidFill>
                  <a:srgbClr val="FFC000"/>
                </a:solidFill>
              </a:rPr>
              <a:t> MLD Architecture Part 2				Mark Hamilton 	   [5C    25’]</a:t>
            </a:r>
            <a:endParaRPr lang="en-GB" sz="1050" strike="sngStrike" dirty="0">
              <a:solidFill>
                <a:srgbClr val="FFC000"/>
              </a:solidFill>
            </a:endParaRPr>
          </a:p>
          <a:p>
            <a:pPr lvl="1">
              <a:buFont typeface="Arial" panose="020B0604020202020204" pitchFamily="34" charset="0"/>
              <a:buChar char="•"/>
            </a:pPr>
            <a:r>
              <a:rPr lang="en-GB" sz="1050" dirty="0">
                <a:solidFill>
                  <a:srgbClr val="00B050"/>
                </a:solidFill>
                <a:hlinkClick r:id="rId6">
                  <a:extLst>
                    <a:ext uri="{A12FA001-AC4F-418D-AE19-62706E023703}">
                      <ahyp:hlinkClr xmlns:ahyp="http://schemas.microsoft.com/office/drawing/2018/hyperlinkcolor" val="tx"/>
                    </a:ext>
                  </a:extLst>
                </a:hlinkClick>
              </a:rPr>
              <a:t>564r0</a:t>
            </a:r>
            <a:r>
              <a:rPr lang="en-GB" sz="1050" dirty="0">
                <a:solidFill>
                  <a:srgbClr val="00B050"/>
                </a:solidFill>
              </a:rPr>
              <a:t> CC36 CR for 35.2.1.1				Kaiying Lu 	   [4C    15’]</a:t>
            </a:r>
          </a:p>
          <a:p>
            <a:pPr lvl="2">
              <a:buFont typeface="Arial" panose="020B0604020202020204" pitchFamily="34" charset="0"/>
              <a:buChar char="•"/>
            </a:pPr>
            <a:r>
              <a:rPr lang="en-GB" sz="850" dirty="0">
                <a:solidFill>
                  <a:srgbClr val="00B050"/>
                </a:solidFill>
              </a:rPr>
              <a:t>6225 in 564r1</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631r0</a:t>
            </a:r>
            <a:r>
              <a:rPr lang="en-GB" sz="1050" dirty="0">
                <a:solidFill>
                  <a:srgbClr val="00B050"/>
                </a:solidFill>
              </a:rPr>
              <a:t> CR for miscellaneous comments part 3		Liwen Chu 	   [4C    15’]</a:t>
            </a:r>
          </a:p>
          <a:p>
            <a:pPr lvl="1">
              <a:buFont typeface="Arial" panose="020B0604020202020204" pitchFamily="34" charset="0"/>
              <a:buChar char="•"/>
            </a:pPr>
            <a:r>
              <a:rPr lang="en-GB" sz="1050" dirty="0">
                <a:solidFill>
                  <a:srgbClr val="00B050"/>
                </a:solidFill>
                <a:hlinkClick r:id="rId8">
                  <a:extLst>
                    <a:ext uri="{A12FA001-AC4F-418D-AE19-62706E023703}">
                      <ahyp:hlinkClr xmlns:ahyp="http://schemas.microsoft.com/office/drawing/2018/hyperlinkcolor" val="tx"/>
                    </a:ext>
                  </a:extLst>
                </a:hlinkClick>
              </a:rPr>
              <a:t>599r3</a:t>
            </a:r>
            <a:r>
              <a:rPr lang="en-GB" sz="1050" dirty="0">
                <a:solidFill>
                  <a:srgbClr val="00B050"/>
                </a:solidFill>
              </a:rPr>
              <a:t> </a:t>
            </a:r>
            <a:r>
              <a:rPr lang="en-US" sz="1050" dirty="0">
                <a:solidFill>
                  <a:srgbClr val="00B050"/>
                </a:solidFill>
              </a:rPr>
              <a:t>CR for Miscellaneous CIDs part II			Po-Kai Huang       </a:t>
            </a:r>
            <a:r>
              <a:rPr lang="en-GB" sz="1050" dirty="0">
                <a:solidFill>
                  <a:srgbClr val="00B050"/>
                </a:solidFill>
              </a:rPr>
              <a:t>[4C    15’]</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600r0</a:t>
            </a:r>
            <a:r>
              <a:rPr lang="en-US" sz="1050" strike="sngStrike" dirty="0">
                <a:solidFill>
                  <a:srgbClr val="FFC000"/>
                </a:solidFill>
              </a:rPr>
              <a:t> </a:t>
            </a:r>
            <a:r>
              <a:rPr lang="en-US" sz="1050" strike="sngStrike" dirty="0" err="1">
                <a:solidFill>
                  <a:srgbClr val="FFC000"/>
                </a:solidFill>
              </a:rPr>
              <a:t>Some_TDLS_CIDs_resolution</a:t>
            </a:r>
            <a:r>
              <a:rPr lang="en-US" sz="1050" strike="sngStrike" dirty="0">
                <a:solidFill>
                  <a:srgbClr val="FFC000"/>
                </a:solidFill>
              </a:rPr>
              <a:t>			Ahmed Ibrahim     [3C    15’]</a:t>
            </a:r>
            <a:endParaRPr lang="en-GB" sz="1050" strike="sngStrike" dirty="0">
              <a:solidFill>
                <a:srgbClr val="FFC000"/>
              </a:solidFill>
            </a:endParaRPr>
          </a:p>
          <a:p>
            <a:pPr lvl="1">
              <a:buFont typeface="Arial" panose="020B0604020202020204" pitchFamily="34" charset="0"/>
              <a:buChar char="•"/>
            </a:pPr>
            <a:r>
              <a:rPr lang="en-US" sz="1050" dirty="0">
                <a:solidFill>
                  <a:srgbClr val="00B050"/>
                </a:solidFill>
                <a:hlinkClick r:id="rId10">
                  <a:extLst>
                    <a:ext uri="{A12FA001-AC4F-418D-AE19-62706E023703}">
                      <ahyp:hlinkClr xmlns:ahyp="http://schemas.microsoft.com/office/drawing/2018/hyperlinkcolor" val="tx"/>
                    </a:ext>
                  </a:extLst>
                </a:hlinkClick>
              </a:rPr>
              <a:t>196r2</a:t>
            </a:r>
            <a:r>
              <a:rPr lang="en-US" sz="1050" dirty="0">
                <a:solidFill>
                  <a:srgbClr val="00B050"/>
                </a:solidFill>
              </a:rPr>
              <a:t> CR ML Traffic Indication				Minyoung Park      [2C   10’]</a:t>
            </a:r>
          </a:p>
          <a:p>
            <a:pPr lvl="1">
              <a:buFont typeface="Arial" panose="020B0604020202020204" pitchFamily="34" charset="0"/>
              <a:buChar char="•"/>
            </a:pPr>
            <a:r>
              <a:rPr lang="en-US" sz="1050" dirty="0">
                <a:solidFill>
                  <a:schemeClr val="bg1">
                    <a:lumMod val="65000"/>
                  </a:schemeClr>
                </a:solidFill>
                <a:hlinkClick r:id="rId11">
                  <a:extLst>
                    <a:ext uri="{A12FA001-AC4F-418D-AE19-62706E023703}">
                      <ahyp:hlinkClr xmlns:ahyp="http://schemas.microsoft.com/office/drawing/2018/hyperlinkcolor" val="tx"/>
                    </a:ext>
                  </a:extLst>
                </a:hlinkClick>
              </a:rPr>
              <a:t>1437r0</a:t>
            </a:r>
            <a:r>
              <a:rPr lang="en-US" sz="1050" dirty="0">
                <a:solidFill>
                  <a:schemeClr val="bg1">
                    <a:lumMod val="65000"/>
                  </a:schemeClr>
                </a:solidFill>
              </a:rPr>
              <a:t> Resolution for CIDs related to ML probe response	</a:t>
            </a:r>
            <a:r>
              <a:rPr lang="en-US" sz="1050" dirty="0" err="1">
                <a:solidFill>
                  <a:schemeClr val="bg1">
                    <a:lumMod val="65000"/>
                  </a:schemeClr>
                </a:solidFill>
              </a:rPr>
              <a:t>Jiin</a:t>
            </a:r>
            <a:r>
              <a:rPr lang="en-US" sz="1050" dirty="0">
                <a:solidFill>
                  <a:schemeClr val="bg1">
                    <a:lumMod val="65000"/>
                  </a:schemeClr>
                </a:solidFill>
              </a:rPr>
              <a:t> Kim                 [2C   10’]</a:t>
            </a:r>
            <a:endParaRPr lang="en-GB" sz="1050" dirty="0">
              <a:solidFill>
                <a:schemeClr val="bg1">
                  <a:lumMod val="65000"/>
                </a:schemeClr>
              </a:solidFill>
            </a:endParaRPr>
          </a:p>
          <a:p>
            <a:pPr lvl="0">
              <a:buFont typeface="Arial" panose="020B0604020202020204" pitchFamily="34" charset="0"/>
              <a:buChar char="•"/>
            </a:pPr>
            <a:r>
              <a:rPr lang="en-GB" sz="1200" dirty="0" err="1"/>
              <a:t>AoB</a:t>
            </a:r>
            <a:r>
              <a:rPr lang="en-GB" sz="1200" dirty="0"/>
              <a:t>:</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Joint Agenda (09:00-11:00)</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200" dirty="0"/>
              <a:t>Call meeting to order </a:t>
            </a:r>
          </a:p>
          <a:p>
            <a:pPr>
              <a:buFont typeface="Arial" panose="020B0604020202020204" pitchFamily="34" charset="0"/>
              <a:buChar char="•"/>
            </a:pPr>
            <a:r>
              <a:rPr lang="en-US" altLang="en-US" sz="1200" dirty="0"/>
              <a:t>IEEE-SA Policies and Procedure</a:t>
            </a:r>
          </a:p>
          <a:p>
            <a:pPr>
              <a:buFont typeface="Arial" panose="020B0604020202020204" pitchFamily="34" charset="0"/>
              <a:buChar char="•"/>
            </a:pPr>
            <a:r>
              <a:rPr lang="en-US" altLang="en-US" sz="1200" dirty="0"/>
              <a:t>Attendance reminder</a:t>
            </a:r>
          </a:p>
          <a:p>
            <a:pPr>
              <a:buFont typeface="Arial" panose="020B0604020202020204" pitchFamily="34" charset="0"/>
              <a:buChar char="•"/>
            </a:pPr>
            <a:r>
              <a:rPr lang="en-GB" sz="1200" dirty="0"/>
              <a:t>Announcements:</a:t>
            </a:r>
          </a:p>
          <a:p>
            <a:pPr lvl="1">
              <a:buFont typeface="Arial" panose="020B0604020202020204" pitchFamily="34" charset="0"/>
              <a:buChar char="•"/>
            </a:pPr>
            <a:r>
              <a:rPr lang="en-GB" sz="900" dirty="0"/>
              <a:t>TGbe officers' re-elections on Wednesday Joint session</a:t>
            </a:r>
          </a:p>
          <a:p>
            <a:pPr lvl="1">
              <a:buFont typeface="Arial" panose="020B0604020202020204" pitchFamily="34" charset="0"/>
              <a:buChar char="•"/>
            </a:pPr>
            <a:r>
              <a:rPr lang="en-GB" sz="900" dirty="0"/>
              <a:t>PHY ad-hoc has completed the agenda items. Rest of PHY ad-hoc calls to be cancelled. </a:t>
            </a:r>
          </a:p>
          <a:p>
            <a:pPr lvl="0">
              <a:buFont typeface="Arial" panose="020B0604020202020204" pitchFamily="34" charset="0"/>
              <a:buChar char="•"/>
            </a:pPr>
            <a:r>
              <a:rPr lang="en-GB" sz="1200" dirty="0"/>
              <a:t>CC36 CR Submissions:</a:t>
            </a:r>
          </a:p>
          <a:p>
            <a:pPr lvl="1">
              <a:buFont typeface="Arial" panose="020B0604020202020204" pitchFamily="34" charset="0"/>
              <a:buChar char="•"/>
            </a:pPr>
            <a:r>
              <a:rPr lang="en-US" sz="1050" dirty="0">
                <a:solidFill>
                  <a:srgbClr val="00B050"/>
                </a:solidFill>
                <a:hlinkClick r:id="rId2">
                  <a:extLst>
                    <a:ext uri="{A12FA001-AC4F-418D-AE19-62706E023703}">
                      <ahyp:hlinkClr xmlns:ahyp="http://schemas.microsoft.com/office/drawing/2018/hyperlinkcolor" val="tx"/>
                    </a:ext>
                  </a:extLst>
                </a:hlinkClick>
              </a:rPr>
              <a:t>1437r1</a:t>
            </a:r>
            <a:r>
              <a:rPr lang="en-US" sz="1050" dirty="0">
                <a:solidFill>
                  <a:srgbClr val="00B050"/>
                </a:solidFill>
              </a:rPr>
              <a:t> Resolution for CIDs related to ML probe response				Insun Jang              [2C   10’]</a:t>
            </a:r>
            <a:endParaRPr lang="en-GB" sz="1050" dirty="0">
              <a:solidFill>
                <a:srgbClr val="00B050"/>
              </a:solidFill>
            </a:endParaRPr>
          </a:p>
          <a:p>
            <a:pPr lvl="1">
              <a:buFont typeface="Arial" panose="020B0604020202020204" pitchFamily="34" charset="0"/>
              <a:buChar char="•"/>
            </a:pPr>
            <a:r>
              <a:rPr lang="en-GB" sz="1050" dirty="0">
                <a:solidFill>
                  <a:srgbClr val="00B050"/>
                </a:solidFill>
                <a:hlinkClick r:id="rId3">
                  <a:extLst>
                    <a:ext uri="{A12FA001-AC4F-418D-AE19-62706E023703}">
                      <ahyp:hlinkClr xmlns:ahyp="http://schemas.microsoft.com/office/drawing/2018/hyperlinkcolor" val="tx"/>
                    </a:ext>
                  </a:extLst>
                </a:hlinkClick>
              </a:rPr>
              <a:t>034r2</a:t>
            </a:r>
            <a:r>
              <a:rPr lang="en-GB" sz="1050" dirty="0">
                <a:solidFill>
                  <a:srgbClr val="00B050"/>
                </a:solidFill>
              </a:rPr>
              <a:t> CR - QoS characteristics with </a:t>
            </a:r>
            <a:r>
              <a:rPr lang="en-GB" sz="1050" dirty="0" err="1">
                <a:solidFill>
                  <a:srgbClr val="00B050"/>
                </a:solidFill>
              </a:rPr>
              <a:t>rTWT</a:t>
            </a:r>
            <a:r>
              <a:rPr lang="en-GB" sz="1050" dirty="0">
                <a:solidFill>
                  <a:srgbClr val="00B050"/>
                </a:solidFill>
              </a:rPr>
              <a:t> setup					</a:t>
            </a:r>
            <a:r>
              <a:rPr lang="en-GB" sz="1050" dirty="0" err="1">
                <a:solidFill>
                  <a:srgbClr val="00B050"/>
                </a:solidFill>
              </a:rPr>
              <a:t>Binita</a:t>
            </a:r>
            <a:r>
              <a:rPr lang="en-GB" sz="1050" dirty="0">
                <a:solidFill>
                  <a:srgbClr val="00B050"/>
                </a:solidFill>
              </a:rPr>
              <a:t> Gupta           [2C    20’]</a:t>
            </a:r>
          </a:p>
          <a:p>
            <a:pPr lvl="1">
              <a:buFont typeface="Arial" panose="020B0604020202020204" pitchFamily="34" charset="0"/>
              <a:buChar char="•"/>
            </a:pPr>
            <a:r>
              <a:rPr lang="en-GB" sz="1050" dirty="0">
                <a:solidFill>
                  <a:srgbClr val="00B050"/>
                </a:solidFill>
                <a:hlinkClick r:id="rId4">
                  <a:extLst>
                    <a:ext uri="{A12FA001-AC4F-418D-AE19-62706E023703}">
                      <ahyp:hlinkClr xmlns:ahyp="http://schemas.microsoft.com/office/drawing/2018/hyperlinkcolor" val="tx"/>
                    </a:ext>
                  </a:extLst>
                </a:hlinkClick>
              </a:rPr>
              <a:t>573r1</a:t>
            </a:r>
            <a:r>
              <a:rPr lang="en-GB" sz="1050" dirty="0">
                <a:solidFill>
                  <a:srgbClr val="00B050"/>
                </a:solidFill>
              </a:rPr>
              <a:t> CID5999-CID5998-for-clause-35-3-15-6-sync-ppdu-start-time			Dmitry Akhmetov  [2C    10’]</a:t>
            </a:r>
          </a:p>
          <a:p>
            <a:pPr lvl="1">
              <a:buFont typeface="Arial" panose="020B0604020202020204" pitchFamily="34" charset="0"/>
              <a:buChar char="•"/>
            </a:pPr>
            <a:r>
              <a:rPr lang="en-GB" sz="1050" dirty="0">
                <a:solidFill>
                  <a:srgbClr val="00B050"/>
                </a:solidFill>
                <a:hlinkClick r:id="rId5">
                  <a:extLst>
                    <a:ext uri="{A12FA001-AC4F-418D-AE19-62706E023703}">
                      <ahyp:hlinkClr xmlns:ahyp="http://schemas.microsoft.com/office/drawing/2018/hyperlinkcolor" val="tx"/>
                    </a:ext>
                  </a:extLst>
                </a:hlinkClick>
              </a:rPr>
              <a:t>610r2</a:t>
            </a:r>
            <a:r>
              <a:rPr lang="en-GB" sz="1050" dirty="0">
                <a:solidFill>
                  <a:srgbClr val="00B050"/>
                </a:solidFill>
              </a:rPr>
              <a:t> CR for CIDs 7662 and 7872 (CC36)						Peshal Nayak 	     [2C    10’] </a:t>
            </a:r>
          </a:p>
          <a:p>
            <a:pPr lvl="1">
              <a:buFont typeface="Arial" panose="020B0604020202020204" pitchFamily="34" charset="0"/>
              <a:buChar char="•"/>
            </a:pPr>
            <a:r>
              <a:rPr lang="en-GB" sz="1050" strike="sngStrike" dirty="0">
                <a:solidFill>
                  <a:srgbClr val="FFC000"/>
                </a:solidFill>
                <a:hlinkClick r:id="rId6">
                  <a:extLst>
                    <a:ext uri="{A12FA001-AC4F-418D-AE19-62706E023703}">
                      <ahyp:hlinkClr xmlns:ahyp="http://schemas.microsoft.com/office/drawing/2018/hyperlinkcolor" val="tx"/>
                    </a:ext>
                  </a:extLst>
                </a:hlinkClick>
              </a:rPr>
              <a:t>1278r0</a:t>
            </a:r>
            <a:r>
              <a:rPr lang="en-GB" sz="1050" strike="sngStrike" dirty="0">
                <a:solidFill>
                  <a:srgbClr val="FFC000"/>
                </a:solidFill>
              </a:rPr>
              <a:t> CC36 CR for D1.0 AFC CIDs						Rojan Chitrakar      [1C    10’]</a:t>
            </a:r>
          </a:p>
          <a:p>
            <a:pPr lvl="1">
              <a:buFont typeface="Arial" panose="020B0604020202020204" pitchFamily="34" charset="0"/>
              <a:buChar char="•"/>
            </a:pPr>
            <a:r>
              <a:rPr lang="en-GB" sz="1050" dirty="0">
                <a:solidFill>
                  <a:srgbClr val="00B050"/>
                </a:solidFill>
                <a:hlinkClick r:id="rId7">
                  <a:extLst>
                    <a:ext uri="{A12FA001-AC4F-418D-AE19-62706E023703}">
                      <ahyp:hlinkClr xmlns:ahyp="http://schemas.microsoft.com/office/drawing/2018/hyperlinkcolor" val="tx"/>
                    </a:ext>
                  </a:extLst>
                </a:hlinkClick>
              </a:rPr>
              <a:t>0894r2</a:t>
            </a:r>
            <a:r>
              <a:rPr lang="en-GB" sz="1050" dirty="0">
                <a:solidFill>
                  <a:srgbClr val="00B050"/>
                </a:solidFill>
              </a:rPr>
              <a:t> Channel Reservation for Low Latency Traffic					Liangxiao Xin        [1C    20’]</a:t>
            </a:r>
          </a:p>
          <a:p>
            <a:pPr lvl="1">
              <a:buFont typeface="Arial" panose="020B0604020202020204" pitchFamily="34" charset="0"/>
              <a:buChar char="•"/>
            </a:pPr>
            <a:r>
              <a:rPr lang="en-US" sz="1050" dirty="0">
                <a:solidFill>
                  <a:srgbClr val="00B050"/>
                </a:solidFill>
                <a:hlinkClick r:id="rId8">
                  <a:extLst>
                    <a:ext uri="{A12FA001-AC4F-418D-AE19-62706E023703}">
                      <ahyp:hlinkClr xmlns:ahyp="http://schemas.microsoft.com/office/drawing/2018/hyperlinkcolor" val="tx"/>
                    </a:ext>
                  </a:extLst>
                </a:hlinkClick>
              </a:rPr>
              <a:t>313r0</a:t>
            </a:r>
            <a:r>
              <a:rPr lang="en-US" sz="1050" dirty="0">
                <a:solidFill>
                  <a:srgbClr val="00B050"/>
                </a:solidFill>
              </a:rPr>
              <a:t> Resolution for CID related to Status Code field					Insun Jang             [1C   10’]</a:t>
            </a:r>
          </a:p>
          <a:p>
            <a:pPr lvl="1">
              <a:buFont typeface="Arial" panose="020B0604020202020204" pitchFamily="34" charset="0"/>
              <a:buChar char="•"/>
            </a:pPr>
            <a:r>
              <a:rPr lang="en-US" sz="1050" strike="sngStrike" dirty="0">
                <a:solidFill>
                  <a:srgbClr val="FFC000"/>
                </a:solidFill>
                <a:hlinkClick r:id="rId9">
                  <a:extLst>
                    <a:ext uri="{A12FA001-AC4F-418D-AE19-62706E023703}">
                      <ahyp:hlinkClr xmlns:ahyp="http://schemas.microsoft.com/office/drawing/2018/hyperlinkcolor" val="tx"/>
                    </a:ext>
                  </a:extLst>
                </a:hlinkClick>
              </a:rPr>
              <a:t>314r0</a:t>
            </a:r>
            <a:r>
              <a:rPr lang="en-US" sz="1050" strike="sngStrike" dirty="0">
                <a:solidFill>
                  <a:srgbClr val="FFC000"/>
                </a:solidFill>
              </a:rPr>
              <a:t> Resolution for CID related to ML probing rule					Insun Jang 	    [1C   10’]</a:t>
            </a:r>
          </a:p>
          <a:p>
            <a:pPr lvl="1">
              <a:buFont typeface="Arial" panose="020B0604020202020204" pitchFamily="34" charset="0"/>
              <a:buChar char="•"/>
            </a:pPr>
            <a:r>
              <a:rPr lang="en-GB" sz="1050" dirty="0">
                <a:solidFill>
                  <a:srgbClr val="00B050"/>
                </a:solidFill>
                <a:hlinkClick r:id="rId10">
                  <a:extLst>
                    <a:ext uri="{A12FA001-AC4F-418D-AE19-62706E023703}">
                      <ahyp:hlinkClr xmlns:ahyp="http://schemas.microsoft.com/office/drawing/2018/hyperlinkcolor" val="tx"/>
                    </a:ext>
                  </a:extLst>
                </a:hlinkClick>
              </a:rPr>
              <a:t>2032r2</a:t>
            </a:r>
            <a:r>
              <a:rPr lang="en-GB" sz="1050" dirty="0">
                <a:solidFill>
                  <a:srgbClr val="00B050"/>
                </a:solidFill>
              </a:rPr>
              <a:t> Resolution to CID 5958 for NSTR mobile AP MLD operation			Liuming Lu	     [1C   10’]</a:t>
            </a:r>
          </a:p>
          <a:p>
            <a:pPr lvl="1">
              <a:buFont typeface="Arial" panose="020B0604020202020204" pitchFamily="34" charset="0"/>
              <a:buChar char="•"/>
            </a:pPr>
            <a:r>
              <a:rPr lang="en-GB" sz="1050" dirty="0">
                <a:solidFill>
                  <a:srgbClr val="00B050"/>
                </a:solidFill>
                <a:hlinkClick r:id="rId11">
                  <a:extLst>
                    <a:ext uri="{A12FA001-AC4F-418D-AE19-62706E023703}">
                      <ahyp:hlinkClr xmlns:ahyp="http://schemas.microsoft.com/office/drawing/2018/hyperlinkcolor" val="tx"/>
                    </a:ext>
                  </a:extLst>
                </a:hlinkClick>
              </a:rPr>
              <a:t>269r1</a:t>
            </a:r>
            <a:r>
              <a:rPr lang="en-GB" sz="1050" dirty="0">
                <a:solidFill>
                  <a:srgbClr val="00B050"/>
                </a:solidFill>
              </a:rPr>
              <a:t> CID 5944 discussion								Li-Hsiang Sun        [1C  20’]</a:t>
            </a:r>
          </a:p>
          <a:p>
            <a:pPr lvl="0">
              <a:buFont typeface="Arial" panose="020B0604020202020204" pitchFamily="34" charset="0"/>
              <a:buChar char="•"/>
            </a:pPr>
            <a:r>
              <a:rPr lang="en-GB" sz="1200" dirty="0" err="1"/>
              <a:t>AoB</a:t>
            </a:r>
            <a:r>
              <a:rPr lang="en-GB" sz="1200" dirty="0"/>
              <a:t>: None.</a:t>
            </a:r>
          </a:p>
          <a:p>
            <a:pPr lvl="0">
              <a:buFont typeface="Arial" panose="020B0604020202020204" pitchFamily="34" charset="0"/>
              <a:buChar char="•"/>
            </a:pPr>
            <a:r>
              <a:rPr lang="en-GB" sz="1200" dirty="0"/>
              <a:t>Recess</a:t>
            </a:r>
            <a:endParaRPr lang="en-US" sz="12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7667548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highlight>
                  <a:srgbClr val="FFFF00"/>
                </a:highlight>
              </a:rPr>
              <a:t>Wednesday Joint Agenda (09:00-11:00)</a:t>
            </a:r>
            <a:endParaRPr lang="en-US" dirty="0">
              <a:highlight>
                <a:srgbClr val="FFFF00"/>
              </a:highlight>
            </a:endParaRPr>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a:xfrm>
            <a:off x="685800" y="1981200"/>
            <a:ext cx="7770813" cy="4419600"/>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CR Status: </a:t>
            </a:r>
            <a:r>
              <a:rPr lang="en-GB" sz="1600" b="0" i="1" dirty="0">
                <a:solidFill>
                  <a:srgbClr val="FF0000"/>
                </a:solidFill>
              </a:rPr>
              <a:t>TBD.</a:t>
            </a:r>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US" sz="1400" dirty="0">
                <a:hlinkClick r:id="rId2"/>
              </a:rPr>
              <a:t>894r4</a:t>
            </a:r>
            <a:r>
              <a:rPr lang="en-US" sz="1400" dirty="0"/>
              <a:t> Channel Reservation for Low Latency Traffic		Liangxiao Xin   [1C SP   10’]</a:t>
            </a:r>
          </a:p>
          <a:p>
            <a:pPr lvl="1">
              <a:buFont typeface="Arial" panose="020B0604020202020204" pitchFamily="34" charset="0"/>
              <a:buChar char="•"/>
            </a:pPr>
            <a:r>
              <a:rPr lang="en-GB" sz="1400" dirty="0">
                <a:hlinkClick r:id="rId3"/>
              </a:rPr>
              <a:t>536r0</a:t>
            </a:r>
            <a:r>
              <a:rPr lang="en-GB" sz="1400" dirty="0"/>
              <a:t> </a:t>
            </a:r>
            <a:r>
              <a:rPr lang="en-GB" sz="1400" dirty="0">
                <a:effectLst/>
                <a:ea typeface="Times New Roman" panose="02020603050405020304" pitchFamily="18" charset="0"/>
              </a:rPr>
              <a:t>cc36-resolution-for-cid-5882				Liangxiao Xin   [1C</a:t>
            </a:r>
            <a:r>
              <a:rPr lang="en-GB" sz="1400" dirty="0">
                <a:ea typeface="Times New Roman" panose="02020603050405020304" pitchFamily="18" charset="0"/>
              </a:rPr>
              <a:t>    </a:t>
            </a:r>
            <a:r>
              <a:rPr lang="en-GB" sz="1400" dirty="0">
                <a:effectLst/>
                <a:ea typeface="Times New Roman" panose="02020603050405020304" pitchFamily="18" charset="0"/>
              </a:rPr>
              <a:t>15’]</a:t>
            </a:r>
            <a:endParaRPr lang="en-GB" sz="1400" dirty="0"/>
          </a:p>
          <a:p>
            <a:pPr lvl="1">
              <a:buFont typeface="Arial" panose="020B0604020202020204" pitchFamily="34" charset="0"/>
              <a:buChar char="•"/>
            </a:pPr>
            <a:r>
              <a:rPr lang="en-US" sz="1400" dirty="0">
                <a:hlinkClick r:id="rId4"/>
              </a:rPr>
              <a:t>1111r12</a:t>
            </a:r>
            <a:r>
              <a:rPr lang="en-US" sz="1400" dirty="0"/>
              <a:t> MLD Architecture Part 2				Mark Hamilton  [5C    25’]</a:t>
            </a:r>
          </a:p>
          <a:p>
            <a:pPr>
              <a:buFont typeface="Arial" panose="020B0604020202020204" pitchFamily="34" charset="0"/>
              <a:buChar char="•"/>
            </a:pPr>
            <a:r>
              <a:rPr lang="en-GB" sz="1600" dirty="0"/>
              <a:t>Motions (during 2nd half of meeting): </a:t>
            </a:r>
            <a:r>
              <a:rPr lang="en-GB" sz="1600" dirty="0">
                <a:hlinkClick r:id="rId5"/>
              </a:rPr>
              <a:t>1982r70</a:t>
            </a:r>
            <a:endParaRPr lang="en-GB" sz="1600" dirty="0"/>
          </a:p>
          <a:p>
            <a:pPr lvl="0">
              <a:buFont typeface="Arial" panose="020B0604020202020204" pitchFamily="34" charset="0"/>
              <a:buChar char="•"/>
            </a:pPr>
            <a:r>
              <a:rPr lang="en-GB" sz="1600" dirty="0"/>
              <a:t>CR Submissions:</a:t>
            </a:r>
          </a:p>
          <a:p>
            <a:pPr lvl="1">
              <a:buFont typeface="Arial" panose="020B0604020202020204" pitchFamily="34" charset="0"/>
              <a:buChar char="•"/>
            </a:pPr>
            <a:r>
              <a:rPr lang="en-GB" sz="1400" dirty="0">
                <a:hlinkClick r:id="rId6"/>
              </a:rPr>
              <a:t>570r6</a:t>
            </a:r>
            <a:r>
              <a:rPr lang="en-GB" sz="1400" dirty="0"/>
              <a:t> CC36 com. Res. for miscellaneous comments part 2 </a:t>
            </a:r>
            <a:r>
              <a:rPr lang="en-US" sz="1400" dirty="0"/>
              <a:t>Liwen Chu	      [30C  20’]</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highlight>
                  <a:srgbClr val="FF0000"/>
                </a:highlight>
              </a:rPr>
              <a:t>Wednesday PHY Agenda (19:00-21:00)</a:t>
            </a:r>
            <a:endParaRPr lang="en-US" dirty="0">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altLang="en-US" sz="1800" dirty="0">
                <a:highlight>
                  <a:srgbClr val="FF0000"/>
                </a:highlight>
              </a:rPr>
              <a:t>Cancelled</a:t>
            </a:r>
            <a:endParaRPr lang="en-US" sz="1800" dirty="0">
              <a:highlight>
                <a:srgbClr val="FF0000"/>
              </a:highlight>
            </a:endParaRP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41568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Wednesday MAC Agenda (19:00-21:00)</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1793r3</a:t>
            </a:r>
            <a:r>
              <a:rPr lang="en-GB" sz="1200" dirty="0"/>
              <a:t> Com. res. for Enterprise-Grade TID Mapping				Pooya Monajemi    [14C SP 10’]</a:t>
            </a:r>
          </a:p>
          <a:p>
            <a:pPr lvl="1">
              <a:buFont typeface="Arial" panose="020B0604020202020204" pitchFamily="34" charset="0"/>
              <a:buChar char="•"/>
            </a:pPr>
            <a:r>
              <a:rPr lang="en-US" sz="1200" dirty="0"/>
              <a:t>600r0 </a:t>
            </a:r>
            <a:r>
              <a:rPr lang="en-US" sz="1200" dirty="0" err="1"/>
              <a:t>Some_TDLS_CIDs_resolution</a:t>
            </a:r>
            <a:r>
              <a:rPr lang="en-US" sz="1200" dirty="0"/>
              <a:t>						Ahmed Ibrahim     [3C    15’]</a:t>
            </a:r>
          </a:p>
          <a:p>
            <a:pPr lvl="1">
              <a:buFont typeface="Arial" panose="020B0604020202020204" pitchFamily="34" charset="0"/>
              <a:buChar char="•"/>
            </a:pPr>
            <a:r>
              <a:rPr lang="en-GB" sz="1200" dirty="0">
                <a:hlinkClick r:id="rId3"/>
              </a:rPr>
              <a:t>1278r0</a:t>
            </a:r>
            <a:r>
              <a:rPr lang="en-GB" sz="1200" dirty="0"/>
              <a:t> CC36 CR for D1.0 AFC CIDs						Rojan Chitrakar      [1C    10’]</a:t>
            </a:r>
          </a:p>
          <a:p>
            <a:pPr lvl="1">
              <a:buFont typeface="Arial" panose="020B0604020202020204" pitchFamily="34" charset="0"/>
              <a:buChar char="•"/>
            </a:pPr>
            <a:r>
              <a:rPr lang="en-US" sz="1200" dirty="0">
                <a:hlinkClick r:id="rId4"/>
              </a:rPr>
              <a:t>314r0</a:t>
            </a:r>
            <a:r>
              <a:rPr lang="en-US" sz="1200" dirty="0"/>
              <a:t> Resolution for CID related to ML probing rule				</a:t>
            </a:r>
            <a:r>
              <a:rPr lang="en-US" sz="1200" dirty="0" err="1"/>
              <a:t>Jiin</a:t>
            </a:r>
            <a:r>
              <a:rPr lang="en-US" sz="1200" dirty="0"/>
              <a:t> Kim  	        [1C   10’]</a:t>
            </a:r>
          </a:p>
          <a:p>
            <a:pPr lvl="1">
              <a:buFont typeface="Arial" panose="020B0604020202020204" pitchFamily="34" charset="0"/>
              <a:buChar char="•"/>
            </a:pPr>
            <a:r>
              <a:rPr lang="en-GB" sz="1200" dirty="0">
                <a:hlinkClick r:id="rId5"/>
              </a:rPr>
              <a:t>185r0</a:t>
            </a:r>
            <a:r>
              <a:rPr lang="en-GB" sz="1200" dirty="0"/>
              <a:t> cr-of-cid-4301								Yunbo Li	        [1C  10’]</a:t>
            </a:r>
          </a:p>
          <a:p>
            <a:pPr lvl="1">
              <a:buFont typeface="Arial" panose="020B0604020202020204" pitchFamily="34" charset="0"/>
              <a:buChar char="•"/>
            </a:pPr>
            <a:r>
              <a:rPr lang="en-GB" sz="1200" dirty="0">
                <a:hlinkClick r:id="rId6"/>
              </a:rPr>
              <a:t>580r0</a:t>
            </a:r>
            <a:r>
              <a:rPr lang="en-GB" sz="1200" dirty="0"/>
              <a:t> CC36 for CID 5032							Jay Yang 	        [1C  20’]</a:t>
            </a:r>
          </a:p>
          <a:p>
            <a:pPr lvl="1">
              <a:buFont typeface="Arial" panose="020B0604020202020204" pitchFamily="34" charset="0"/>
              <a:buChar char="•"/>
            </a:pPr>
            <a:r>
              <a:rPr lang="en-GB" sz="1200" dirty="0">
                <a:hlinkClick r:id="rId7"/>
              </a:rPr>
              <a:t>683r0</a:t>
            </a:r>
            <a:r>
              <a:rPr lang="en-GB" sz="1200" dirty="0"/>
              <a:t> CC36-CR-for-Clause-35.7.2						Arik Klein	        [2C    10’]</a:t>
            </a:r>
          </a:p>
          <a:p>
            <a:pPr lvl="1">
              <a:buFont typeface="Arial" panose="020B0604020202020204" pitchFamily="34" charset="0"/>
              <a:buChar char="•"/>
            </a:pPr>
            <a:r>
              <a:rPr lang="en-GB" sz="1200" dirty="0">
                <a:hlinkClick r:id="rId8"/>
              </a:rPr>
              <a:t>684r0</a:t>
            </a:r>
            <a:r>
              <a:rPr lang="en-GB" sz="1200" dirty="0"/>
              <a:t> CC36-CR-for-CID-4405							Arik Klein	        [1C    10’]</a:t>
            </a:r>
          </a:p>
          <a:p>
            <a:pPr lvl="1">
              <a:buFont typeface="Arial" panose="020B0604020202020204" pitchFamily="34" charset="0"/>
              <a:buChar char="•"/>
            </a:pPr>
            <a:r>
              <a:rPr lang="en-GB" sz="1200" dirty="0">
                <a:hlinkClick r:id="rId9"/>
              </a:rPr>
              <a:t>704r0</a:t>
            </a:r>
            <a:r>
              <a:rPr lang="en-GB" sz="1200" dirty="0"/>
              <a:t> </a:t>
            </a:r>
            <a:r>
              <a:rPr lang="en-US" sz="1200" dirty="0"/>
              <a:t>CR for ML Security for Individually addressed Management Frame  Guogang Huang     </a:t>
            </a:r>
            <a:r>
              <a:rPr lang="en-GB" sz="1200" dirty="0"/>
              <a:t>  [1C  10’]</a:t>
            </a:r>
            <a:endParaRPr lang="en-US" sz="1200" dirty="0"/>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6888395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Joint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a:xfrm>
            <a:off x="685800" y="1830389"/>
            <a:ext cx="7770813" cy="4645024"/>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CC36 CR Submissions:</a:t>
            </a:r>
          </a:p>
          <a:p>
            <a:pPr lvl="1">
              <a:buFont typeface="Arial" panose="020B0604020202020204" pitchFamily="34" charset="0"/>
              <a:buChar char="•"/>
            </a:pPr>
            <a:r>
              <a:rPr lang="en-GB" sz="1200" dirty="0">
                <a:hlinkClick r:id="rId2"/>
              </a:rPr>
              <a:t>269r1</a:t>
            </a:r>
            <a:r>
              <a:rPr lang="en-GB" sz="1200" dirty="0"/>
              <a:t> CID 5944 discussion							Li-Hsiang Sun        [1C  10’ SP]</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solidFill>
                  <a:schemeClr val="tx1"/>
                </a:solidFill>
                <a:highlight>
                  <a:srgbClr val="FF0000"/>
                </a:highlight>
              </a:rPr>
              <a:t>Thursday PHY Agenda (19:00-21:00)</a:t>
            </a:r>
            <a:endParaRPr lang="en-US" dirty="0">
              <a:solidFill>
                <a:schemeClr val="tx1"/>
              </a:solidFill>
              <a:highlight>
                <a:srgbClr val="FF0000"/>
              </a:highlight>
            </a:endParaRPr>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a:xfrm>
            <a:off x="685800" y="1981200"/>
            <a:ext cx="7770813" cy="4675188"/>
          </a:xfrm>
        </p:spPr>
        <p:txBody>
          <a:bodyPr/>
          <a:lstStyle/>
          <a:p>
            <a:pPr>
              <a:buFont typeface="Arial" panose="020B0604020202020204" pitchFamily="34" charset="0"/>
              <a:buChar char="•"/>
            </a:pPr>
            <a:r>
              <a:rPr lang="en-US" sz="1800" dirty="0">
                <a:highlight>
                  <a:srgbClr val="FF0000"/>
                </a:highlight>
              </a:rPr>
              <a:t>Cancelled</a:t>
            </a:r>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2685357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CC36 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06188851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a:xfrm>
            <a:off x="685800" y="1751014"/>
            <a:ext cx="7770813" cy="4724400"/>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US" sz="1800" dirty="0"/>
              <a:t>Announcements:</a:t>
            </a:r>
          </a:p>
          <a:p>
            <a:pPr lvl="0">
              <a:buFont typeface="Arial" panose="020B0604020202020204" pitchFamily="34" charset="0"/>
              <a:buChar char="•"/>
            </a:pPr>
            <a:r>
              <a:rPr lang="en-US" sz="1800" dirty="0"/>
              <a:t>TGbe Editor Status Report:</a:t>
            </a:r>
          </a:p>
          <a:p>
            <a:pPr>
              <a:buFont typeface="Arial" panose="020B0604020202020204" pitchFamily="34" charset="0"/>
              <a:buChar char="•"/>
            </a:pPr>
            <a:r>
              <a:rPr lang="en-GB" sz="1800" dirty="0"/>
              <a:t>CR Submissions:</a:t>
            </a:r>
          </a:p>
          <a:p>
            <a:pPr lvl="1">
              <a:buFont typeface="Arial" panose="020B0604020202020204" pitchFamily="34" charset="0"/>
              <a:buChar char="•"/>
            </a:pPr>
            <a:r>
              <a:rPr lang="en-GB" sz="1400" dirty="0">
                <a:hlinkClick r:id="rId2"/>
              </a:rPr>
              <a:t>554r0</a:t>
            </a:r>
            <a:r>
              <a:rPr lang="en-GB" sz="1400" dirty="0"/>
              <a:t> </a:t>
            </a:r>
            <a:r>
              <a:rPr lang="en-US" sz="1400" dirty="0"/>
              <a:t>CC36 Resolution for CID 5897				 Liangxiao Xin [1C]</a:t>
            </a:r>
          </a:p>
          <a:p>
            <a:pPr lvl="2">
              <a:buFont typeface="Arial" panose="020B0604020202020204" pitchFamily="34" charset="0"/>
              <a:buChar char="•"/>
            </a:pPr>
            <a:r>
              <a:rPr lang="en-US" sz="1200" dirty="0"/>
              <a:t>This CID is already motioned. TBD: If time permits.</a:t>
            </a:r>
            <a:endParaRPr lang="en-US" sz="1400" dirty="0">
              <a:solidFill>
                <a:srgbClr val="00B050"/>
              </a:solidFill>
            </a:endParaRPr>
          </a:p>
          <a:p>
            <a:pPr>
              <a:buFont typeface="Arial" panose="020B0604020202020204" pitchFamily="34" charset="0"/>
              <a:buChar char="•"/>
            </a:pPr>
            <a:r>
              <a:rPr lang="en-GB" sz="1800" dirty="0"/>
              <a:t>Motions (starting from 2nd hour of meeting):</a:t>
            </a:r>
          </a:p>
          <a:p>
            <a:pPr lvl="0">
              <a:buFont typeface="Arial" panose="020B0604020202020204" pitchFamily="34" charset="0"/>
              <a:buChar char="•"/>
            </a:pPr>
            <a:r>
              <a:rPr lang="en-GB" sz="1800" dirty="0" err="1"/>
              <a:t>AoB</a:t>
            </a:r>
            <a:r>
              <a:rPr lang="en-GB" sz="1800" dirty="0"/>
              <a:t>: </a:t>
            </a:r>
          </a:p>
          <a:p>
            <a:pPr lvl="0">
              <a:buFont typeface="Arial" panose="020B0604020202020204" pitchFamily="34" charset="0"/>
              <a:buChar char="•"/>
            </a:pPr>
            <a:r>
              <a:rPr lang="en-GB" sz="1800" dirty="0"/>
              <a:t>Adjourn</a:t>
            </a:r>
            <a:endParaRPr lang="en-US" sz="14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04063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May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in order to attend</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https://touchpoint.eventsair.com/2022-may-ieee-802-wireless-interim-session</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May 2022</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4"/>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&amp; Sigurd Schelstraete (</a:t>
            </a:r>
            <a:r>
              <a:rPr lang="en-GB" sz="1200" dirty="0">
                <a:hlinkClick r:id="rId7"/>
              </a:rPr>
              <a:t>sschelstraete@maxlinear.com</a:t>
            </a:r>
            <a:r>
              <a:rPr lang="en-GB" sz="1200" dirty="0"/>
              <a:t>)</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a:t>
            </a:r>
            <a:endParaRPr lang="en-US" sz="1200" dirty="0"/>
          </a:p>
          <a:p>
            <a:pPr marL="0" indent="0"/>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May 2022</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May 2022</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93659</TotalTime>
  <Words>3320</Words>
  <Application>Microsoft Office PowerPoint</Application>
  <PresentationFormat>On-screen Show (4:3)</PresentationFormat>
  <Paragraphs>389</Paragraphs>
  <Slides>29</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7" baseType="lpstr">
      <vt:lpstr>Arial</vt:lpstr>
      <vt:lpstr>Arial Black</vt:lpstr>
      <vt:lpstr>Calibri</vt:lpstr>
      <vt:lpstr>Monotype Sorts</vt:lpstr>
      <vt:lpstr>Times New Roman</vt:lpstr>
      <vt:lpstr>Wingdings</vt:lpstr>
      <vt:lpstr>Office Theme</vt:lpstr>
      <vt:lpstr>Document</vt:lpstr>
      <vt:lpstr>TGbe May 2022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Tuesday Joint Agenda (09:00-11:00)</vt:lpstr>
      <vt:lpstr>Wednesday Joint Agenda (09:00-11:00)</vt:lpstr>
      <vt:lpstr>Wednesday PHY Agenda (19:00-21:00)</vt:lpstr>
      <vt:lpstr>Wednesday MAC Agenda (19:00-21:00)</vt:lpstr>
      <vt:lpstr>Thursday Joint Agenda (09:00-11:00)</vt:lpstr>
      <vt:lpstr>Thursday PHY Agenda (19:00-21:00)</vt:lpstr>
      <vt:lpstr>Thursday MAC Agenda (19:00-21:00)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1420</cp:revision>
  <cp:lastPrinted>1601-01-01T00:00:00Z</cp:lastPrinted>
  <dcterms:created xsi:type="dcterms:W3CDTF">2017-01-26T15:28:16Z</dcterms:created>
  <dcterms:modified xsi:type="dcterms:W3CDTF">2022-05-10T17:49:01Z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