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49" dt="2022-05-09T14:21:49.1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0T05:08:50.283" v="1343" actId="6549"/>
      <pc:docMkLst>
        <pc:docMk/>
      </pc:docMkLst>
      <pc:sldChg chg="modSp mod">
        <pc:chgData name="Alfred Asterjadhi" userId="39de57b9-85c0-4fd1-aaac-8ca2b6560ad0" providerId="ADAL" clId="{E22CD4EF-417E-4B6E-9D38-F386018525A9}" dt="2022-05-09T13:15:33.398" v="718" actId="20577"/>
        <pc:sldMkLst>
          <pc:docMk/>
          <pc:sldMk cId="0" sldId="257"/>
        </pc:sldMkLst>
        <pc:spChg chg="mod">
          <ac:chgData name="Alfred Asterjadhi" userId="39de57b9-85c0-4fd1-aaac-8ca2b6560ad0" providerId="ADAL" clId="{E22CD4EF-417E-4B6E-9D38-F386018525A9}" dt="2022-05-09T13:15:33.398" v="718"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09T13:15:46.307" v="746" actId="20577"/>
        <pc:sldMkLst>
          <pc:docMk/>
          <pc:sldMk cId="3843208451" sldId="333"/>
        </pc:sldMkLst>
        <pc:spChg chg="mod">
          <ac:chgData name="Alfred Asterjadhi" userId="39de57b9-85c0-4fd1-aaac-8ca2b6560ad0" providerId="ADAL" clId="{E22CD4EF-417E-4B6E-9D38-F386018525A9}" dt="2022-05-09T13:15:46.307" v="746" actId="20577"/>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0T01:08:40.450" v="1340" actId="20577"/>
        <pc:sldMkLst>
          <pc:docMk/>
          <pc:sldMk cId="3857707522" sldId="336"/>
        </pc:sldMkLst>
        <pc:spChg chg="mod">
          <ac:chgData name="Alfred Asterjadhi" userId="39de57b9-85c0-4fd1-aaac-8ca2b6560ad0" providerId="ADAL" clId="{E22CD4EF-417E-4B6E-9D38-F386018525A9}" dt="2022-05-10T01:08:40.450" v="1340"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09T20:15:59.900" v="1159" actId="21"/>
        <pc:sldMkLst>
          <pc:docMk/>
          <pc:sldMk cId="1452931425" sldId="338"/>
        </pc:sldMkLst>
        <pc:spChg chg="mod">
          <ac:chgData name="Alfred Asterjadhi" userId="39de57b9-85c0-4fd1-aaac-8ca2b6560ad0" providerId="ADAL" clId="{E22CD4EF-417E-4B6E-9D38-F386018525A9}" dt="2022-05-09T13:21:42.070" v="793" actId="20577"/>
          <ac:spMkLst>
            <pc:docMk/>
            <pc:sldMk cId="1452931425" sldId="338"/>
            <ac:spMk id="2" creationId="{F98B6CBA-CA1B-43DA-854E-008ACE1890FB}"/>
          </ac:spMkLst>
        </pc:spChg>
        <pc:spChg chg="mod">
          <ac:chgData name="Alfred Asterjadhi" userId="39de57b9-85c0-4fd1-aaac-8ca2b6560ad0" providerId="ADAL" clId="{E22CD4EF-417E-4B6E-9D38-F386018525A9}" dt="2022-05-09T20:15:59.900" v="1159" actId="21"/>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mod">
        <pc:chgData name="Alfred Asterjadhi" userId="39de57b9-85c0-4fd1-aaac-8ca2b6560ad0" providerId="ADAL" clId="{E22CD4EF-417E-4B6E-9D38-F386018525A9}" dt="2022-05-06T18:25:41.541" v="681" actId="403"/>
        <pc:sldMkLst>
          <pc:docMk/>
          <pc:sldMk cId="4156835973" sldId="342"/>
        </pc:sldMkLst>
        <pc:spChg chg="mod">
          <ac:chgData name="Alfred Asterjadhi" userId="39de57b9-85c0-4fd1-aaac-8ca2b6560ad0" providerId="ADAL" clId="{E22CD4EF-417E-4B6E-9D38-F386018525A9}" dt="2022-05-06T18:25:41.541" v="681" actId="403"/>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09T20:16:12.472" v="1164" actId="20577"/>
        <pc:sldMkLst>
          <pc:docMk/>
          <pc:sldMk cId="3688839590" sldId="343"/>
        </pc:sldMkLst>
        <pc:spChg chg="mod">
          <ac:chgData name="Alfred Asterjadhi" userId="39de57b9-85c0-4fd1-aaac-8ca2b6560ad0" providerId="ADAL" clId="{E22CD4EF-417E-4B6E-9D38-F386018525A9}" dt="2022-05-09T20:16:12.472" v="1164" actId="20577"/>
          <ac:spMkLst>
            <pc:docMk/>
            <pc:sldMk cId="3688839590" sldId="343"/>
            <ac:spMk id="3" creationId="{DFB0BA47-D7B6-4F95-932E-A7AA615BC440}"/>
          </ac:spMkLst>
        </pc:spChg>
      </pc:sldChg>
      <pc:sldChg chg="modSp mod">
        <pc:chgData name="Alfred Asterjadhi" userId="39de57b9-85c0-4fd1-aaac-8ca2b6560ad0" providerId="ADAL" clId="{E22CD4EF-417E-4B6E-9D38-F386018525A9}" dt="2022-05-06T18:25:22.832" v="677" actId="403"/>
        <pc:sldMkLst>
          <pc:docMk/>
          <pc:sldMk cId="2685357060" sldId="344"/>
        </pc:sldMkLst>
        <pc:spChg chg="mod">
          <ac:chgData name="Alfred Asterjadhi" userId="39de57b9-85c0-4fd1-aaac-8ca2b6560ad0" providerId="ADAL" clId="{E22CD4EF-417E-4B6E-9D38-F386018525A9}" dt="2022-05-06T18:25:22.832" v="677" actId="403"/>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06T18:25:04.600" v="675" actId="403"/>
        <pc:sldMkLst>
          <pc:docMk/>
          <pc:sldMk cId="3061888515" sldId="345"/>
        </pc:sldMkLst>
        <pc:spChg chg="mod">
          <ac:chgData name="Alfred Asterjadhi" userId="39de57b9-85c0-4fd1-aaac-8ca2b6560ad0" providerId="ADAL" clId="{E22CD4EF-417E-4B6E-9D38-F386018525A9}" dt="2022-05-06T18:25:04.600" v="675" actId="403"/>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01:08:51.997" v="1341" actId="14100"/>
        <pc:sldMkLst>
          <pc:docMk/>
          <pc:sldMk cId="1766754893" sldId="346"/>
        </pc:sldMkLst>
        <pc:spChg chg="mod">
          <ac:chgData name="Alfred Asterjadhi" userId="39de57b9-85c0-4fd1-aaac-8ca2b6560ad0" providerId="ADAL" clId="{E22CD4EF-417E-4B6E-9D38-F386018525A9}" dt="2022-05-10T00:41:07.022" v="1318"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01:08:51.997" v="1341" actId="14100"/>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0T05:08:50.283" v="1343" actId="6549"/>
        <pc:sldMasterMkLst>
          <pc:docMk/>
          <pc:sldMasterMk cId="0" sldId="2147483648"/>
        </pc:sldMasterMkLst>
        <pc:spChg chg="mod">
          <ac:chgData name="Alfred Asterjadhi" userId="39de57b9-85c0-4fd1-aaac-8ca2b6560ad0" providerId="ADAL" clId="{E22CD4EF-417E-4B6E-9D38-F386018525A9}" dt="2022-05-10T05:08:50.283" v="1343"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8-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0-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536-00-00be-cc36-resolution-for-cid-5882.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982-70-00be-tgbe-motions-list-for-teleconferences-part-2.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314-00-00be-resolution-for-cid-related-to-ml-probing-rule.docx" TargetMode="External"/><Relationship Id="rId3" Type="http://schemas.openxmlformats.org/officeDocument/2006/relationships/hyperlink" Target="https://mentor.ieee.org/802.11/dcn/22/11-22-0573-00-00be-cid5999-cid5998-for-clause-35-3-15-6-sync-ppdu-start-time.docx" TargetMode="External"/><Relationship Id="rId7" Type="http://schemas.openxmlformats.org/officeDocument/2006/relationships/hyperlink" Target="https://mentor.ieee.org/802.11/dcn/22/11-22-0313-00-00be-resolution-for-cid-related-to-status-code-field.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894-02-00be-channel-reservation-for-low-latency-traffic.ppt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69-01-00be-cid-5944-discussion.pptx" TargetMode="External"/><Relationship Id="rId4" Type="http://schemas.openxmlformats.org/officeDocument/2006/relationships/hyperlink" Target="https://mentor.ieee.org/802.11/dcn/22/11-22-0610-01-00be-cr-for-cids-7662-and-7872-cc36.docx" TargetMode="External"/><Relationship Id="rId9" Type="http://schemas.openxmlformats.org/officeDocument/2006/relationships/hyperlink" Target="https://mentor.ieee.org/802.11/dcn/21/11-21-2032-01-00be-cc36-resolution-to-cid-5958-for-nstr-mobile-ap-mld-operation.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84-00-00be-cc36-cr-for-cid-4405.docx" TargetMode="External"/><Relationship Id="rId2" Type="http://schemas.openxmlformats.org/officeDocument/2006/relationships/hyperlink" Target="https://mentor.ieee.org/802.11/dcn/22/11-22-0683-00-00be-cc36-cr-for-clause-35-7-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704-00-00be-cr-for-multi-link-security-for-individually-addressed-management-frame.docx" TargetMode="External"/><Relationship Id="rId5" Type="http://schemas.openxmlformats.org/officeDocument/2006/relationships/hyperlink" Target="https://mentor.ieee.org/802.11/dcn/22/11-22-0580-00-00be-cc36-for-cid-5032.pptx" TargetMode="External"/><Relationship Id="rId4" Type="http://schemas.openxmlformats.org/officeDocument/2006/relationships/hyperlink" Target="https://mentor.ieee.org/802.11/dcn/22/11-22-0185-00-00be-cc36-cr-of-cid-430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Tuesday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US" sz="1200" dirty="0">
                <a:hlinkClick r:id="rId2"/>
              </a:rPr>
              <a:t>1437r0</a:t>
            </a:r>
            <a:r>
              <a:rPr lang="en-US" sz="1200" dirty="0"/>
              <a:t> Resolution for CIDs related to ML probe response			</a:t>
            </a:r>
            <a:r>
              <a:rPr lang="en-US" sz="1200" dirty="0" err="1"/>
              <a:t>Jiin</a:t>
            </a:r>
            <a:r>
              <a:rPr lang="en-US" sz="1200" dirty="0"/>
              <a:t> Kim                 [2C   10’]</a:t>
            </a:r>
            <a:endParaRPr lang="en-GB" sz="1200" dirty="0"/>
          </a:p>
          <a:p>
            <a:pPr lvl="1">
              <a:buFont typeface="Arial" panose="020B0604020202020204" pitchFamily="34" charset="0"/>
              <a:buChar char="•"/>
            </a:pPr>
            <a:r>
              <a:rPr lang="en-GB" sz="1200" dirty="0">
                <a:hlinkClick r:id="rId3"/>
              </a:rPr>
              <a:t>034r1</a:t>
            </a:r>
            <a:r>
              <a:rPr lang="en-GB" sz="1200" dirty="0"/>
              <a:t> CR - QoS characteristics with </a:t>
            </a:r>
            <a:r>
              <a:rPr lang="en-GB" sz="1200" dirty="0" err="1"/>
              <a:t>rTWT</a:t>
            </a:r>
            <a:r>
              <a:rPr lang="en-GB" sz="1200" dirty="0"/>
              <a:t> setup				</a:t>
            </a:r>
            <a:r>
              <a:rPr lang="en-GB" sz="1200" dirty="0" err="1"/>
              <a:t>Binita</a:t>
            </a:r>
            <a:r>
              <a:rPr lang="en-GB" sz="1200" dirty="0"/>
              <a:t> Gupta           [2C    20’]</a:t>
            </a:r>
          </a:p>
          <a:p>
            <a:pPr lvl="1">
              <a:buFont typeface="Arial" panose="020B0604020202020204" pitchFamily="34" charset="0"/>
              <a:buChar char="•"/>
            </a:pPr>
            <a:r>
              <a:rPr lang="en-GB" sz="1200" dirty="0">
                <a:hlinkClick r:id="rId4"/>
              </a:rPr>
              <a:t>573r0</a:t>
            </a:r>
            <a:r>
              <a:rPr lang="en-GB" sz="1200" dirty="0"/>
              <a:t> CID5999-CID5998-for-clause-35-3-15-6-sync-ppdu-start-time	Dmitry Akhmetov  [2C    10’]</a:t>
            </a:r>
          </a:p>
          <a:p>
            <a:pPr lvl="1">
              <a:buFont typeface="Arial" panose="020B0604020202020204" pitchFamily="34" charset="0"/>
              <a:buChar char="•"/>
            </a:pPr>
            <a:r>
              <a:rPr lang="en-GB" sz="1200" dirty="0">
                <a:hlinkClick r:id="rId5"/>
              </a:rPr>
              <a:t>610r1</a:t>
            </a:r>
            <a:r>
              <a:rPr lang="en-GB" sz="1200" dirty="0"/>
              <a:t> CR for CIDs 7662 and 7872 (CC36)					Peshal Nayak 	        [2C    10’] </a:t>
            </a:r>
          </a:p>
          <a:p>
            <a:pPr lvl="1">
              <a:buFont typeface="Arial" panose="020B0604020202020204" pitchFamily="34" charset="0"/>
              <a:buChar char="•"/>
            </a:pPr>
            <a:r>
              <a:rPr lang="en-GB" sz="1200" dirty="0">
                <a:hlinkClick r:id="rId6"/>
              </a:rPr>
              <a:t>1278r0</a:t>
            </a:r>
            <a:r>
              <a:rPr lang="en-GB" sz="1200" dirty="0"/>
              <a:t> CC36 CR for D1.0 AFC CIDs						Rojan Chitrakar      [1C    10’]</a:t>
            </a:r>
          </a:p>
          <a:p>
            <a:pPr lvl="1">
              <a:buFont typeface="Arial" panose="020B0604020202020204" pitchFamily="34" charset="0"/>
              <a:buChar char="•"/>
            </a:pPr>
            <a:r>
              <a:rPr lang="en-GB" sz="1200" dirty="0">
                <a:hlinkClick r:id="rId7"/>
              </a:rPr>
              <a:t>0894r2</a:t>
            </a:r>
            <a:r>
              <a:rPr lang="en-GB" sz="1200" dirty="0"/>
              <a:t> Channel Reservation for Low Latency Traffic				Liangxiao Xin        [1C    20’]</a:t>
            </a:r>
          </a:p>
          <a:p>
            <a:pPr lvl="1">
              <a:buFont typeface="Arial" panose="020B0604020202020204" pitchFamily="34" charset="0"/>
              <a:buChar char="•"/>
            </a:pPr>
            <a:r>
              <a:rPr lang="en-US" sz="1200" dirty="0">
                <a:hlinkClick r:id="rId8"/>
              </a:rPr>
              <a:t>313r0</a:t>
            </a:r>
            <a:r>
              <a:rPr lang="en-US" sz="1200" dirty="0"/>
              <a:t> Resolution for CID related to Status Code field				</a:t>
            </a:r>
            <a:r>
              <a:rPr lang="en-US" sz="1200" dirty="0" err="1"/>
              <a:t>Jiin</a:t>
            </a:r>
            <a:r>
              <a:rPr lang="en-US" sz="1200" dirty="0"/>
              <a:t> Kim                  [1C   10’]</a:t>
            </a:r>
          </a:p>
          <a:p>
            <a:pPr lvl="1">
              <a:buFont typeface="Arial" panose="020B0604020202020204" pitchFamily="34" charset="0"/>
              <a:buChar char="•"/>
            </a:pPr>
            <a:r>
              <a:rPr lang="en-US" sz="1200" dirty="0">
                <a:hlinkClick r:id="rId9"/>
              </a:rPr>
              <a:t>314r0</a:t>
            </a:r>
            <a:r>
              <a:rPr lang="en-US" sz="1200" dirty="0"/>
              <a:t> Resolution for CID related to ML probing rule				</a:t>
            </a:r>
            <a:r>
              <a:rPr lang="en-US" sz="1200" dirty="0" err="1"/>
              <a:t>Jiin</a:t>
            </a:r>
            <a:r>
              <a:rPr lang="en-US" sz="1200" dirty="0"/>
              <a:t> Kim  	        [1C   10’]</a:t>
            </a:r>
          </a:p>
          <a:p>
            <a:pPr lvl="1">
              <a:buFont typeface="Arial" panose="020B0604020202020204" pitchFamily="34" charset="0"/>
              <a:buChar char="•"/>
            </a:pPr>
            <a:r>
              <a:rPr lang="en-GB" sz="1200" dirty="0">
                <a:hlinkClick r:id="rId10"/>
              </a:rPr>
              <a:t>2032r1</a:t>
            </a:r>
            <a:r>
              <a:rPr lang="en-GB" sz="1200" dirty="0"/>
              <a:t> Resolution to CID 5958 for NSTR mobile AP MLD operation	Liuming Lu	        [1C   10’]</a:t>
            </a:r>
          </a:p>
          <a:p>
            <a:pPr lvl="1">
              <a:buFont typeface="Arial" panose="020B0604020202020204" pitchFamily="34" charset="0"/>
              <a:buChar char="•"/>
            </a:pPr>
            <a:r>
              <a:rPr lang="en-GB" sz="1200" dirty="0">
                <a:hlinkClick r:id="rId11"/>
              </a:rPr>
              <a:t>269r1</a:t>
            </a:r>
            <a:r>
              <a:rPr lang="en-GB" sz="1200" dirty="0"/>
              <a:t> CID 5944 discussion							Li-Hsiang Sun        [1C  20’]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 </a:t>
            </a:r>
            <a:r>
              <a:rPr lang="en-GB" sz="1600" b="0" i="1" dirty="0">
                <a:solidFill>
                  <a:srgbClr val="FF0000"/>
                </a:solidFill>
              </a:rPr>
              <a:t>TBD.</a:t>
            </a: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2"/>
              </a:rPr>
              <a:t>536r0</a:t>
            </a:r>
            <a:r>
              <a:rPr lang="en-GB" sz="1400" dirty="0"/>
              <a:t> </a:t>
            </a:r>
            <a:r>
              <a:rPr lang="en-GB" sz="1400" dirty="0">
                <a:effectLst/>
                <a:ea typeface="Times New Roman" panose="02020603050405020304" pitchFamily="18" charset="0"/>
              </a:rPr>
              <a:t>cc36-resolution-for-cid-5882				 	Liangxiao Xin [1C]</a:t>
            </a:r>
            <a:endParaRPr lang="en-GB" sz="1400" dirty="0"/>
          </a:p>
          <a:p>
            <a:pPr lvl="1">
              <a:buFont typeface="Arial" panose="020B0604020202020204" pitchFamily="34" charset="0"/>
              <a:buChar char="•"/>
            </a:pPr>
            <a:r>
              <a:rPr lang="en-GB" sz="1400" dirty="0">
                <a:hlinkClick r:id="rId3"/>
              </a:rPr>
              <a:t>570r6</a:t>
            </a:r>
            <a:r>
              <a:rPr lang="en-GB" sz="1400" dirty="0"/>
              <a:t> CC36 com. Res. for miscellaneous comments part 2 	</a:t>
            </a:r>
            <a:r>
              <a:rPr lang="en-US" sz="1400" dirty="0"/>
              <a:t>Liwen Chu	     [30C]</a:t>
            </a:r>
          </a:p>
          <a:p>
            <a:pPr lvl="1">
              <a:buFont typeface="Arial" panose="020B0604020202020204" pitchFamily="34" charset="0"/>
              <a:buChar char="•"/>
            </a:pPr>
            <a:r>
              <a:rPr lang="en-US" sz="1400" dirty="0"/>
              <a:t>1111r11 MLD Architecture Part 2				Mark Hamilton 	   [5C    25’]</a:t>
            </a:r>
          </a:p>
          <a:p>
            <a:pPr>
              <a:buFont typeface="Arial" panose="020B0604020202020204" pitchFamily="34" charset="0"/>
              <a:buChar char="•"/>
            </a:pPr>
            <a:r>
              <a:rPr lang="en-GB" sz="1600" dirty="0"/>
              <a:t>Motions (during 2nd half of meeting): </a:t>
            </a:r>
            <a:r>
              <a:rPr lang="en-GB" sz="1600" dirty="0">
                <a:hlinkClick r:id="rId4"/>
              </a:rPr>
              <a:t>1982r70</a:t>
            </a:r>
            <a:endParaRPr lang="en-GB" sz="1600" dirty="0"/>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200" dirty="0">
                <a:solidFill>
                  <a:srgbClr val="FF0000"/>
                </a:solidFill>
              </a:rPr>
              <a:t>TBD</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1793r3</a:t>
            </a:r>
            <a:r>
              <a:rPr lang="en-GB" sz="1200" dirty="0"/>
              <a:t> Com. res. for Enterprise-Grade TID Mapping				Pooya Monajemi    [14C SP 10’]</a:t>
            </a:r>
          </a:p>
          <a:p>
            <a:pPr lvl="1">
              <a:buFont typeface="Arial" panose="020B0604020202020204" pitchFamily="34" charset="0"/>
              <a:buChar char="•"/>
            </a:pPr>
            <a:r>
              <a:rPr lang="en-GB" sz="1200" dirty="0">
                <a:hlinkClick r:id="rId3"/>
              </a:rPr>
              <a:t>573r0</a:t>
            </a:r>
            <a:r>
              <a:rPr lang="en-GB" sz="1200" dirty="0"/>
              <a:t> CID5999-CID5998-for-clause-35-3-15-6-sync-ppdu-start-time	Dmitry Akhmetov  [2C    10’]</a:t>
            </a:r>
          </a:p>
          <a:p>
            <a:pPr lvl="1">
              <a:buFont typeface="Arial" panose="020B0604020202020204" pitchFamily="34" charset="0"/>
              <a:buChar char="•"/>
            </a:pPr>
            <a:r>
              <a:rPr lang="en-GB" sz="1200" dirty="0">
                <a:hlinkClick r:id="rId4"/>
              </a:rPr>
              <a:t>610r1</a:t>
            </a:r>
            <a:r>
              <a:rPr lang="en-GB" sz="1200" dirty="0"/>
              <a:t> CR for CIDs 7662 and 7872 (CC36)					Peshal Nayak 	        [2C    10’] </a:t>
            </a:r>
          </a:p>
          <a:p>
            <a:pPr lvl="1">
              <a:buFont typeface="Arial" panose="020B0604020202020204" pitchFamily="34" charset="0"/>
              <a:buChar char="•"/>
            </a:pPr>
            <a:r>
              <a:rPr lang="en-GB" sz="1200" dirty="0">
                <a:hlinkClick r:id="rId5"/>
              </a:rPr>
              <a:t>1278r0</a:t>
            </a:r>
            <a:r>
              <a:rPr lang="en-GB" sz="1200" dirty="0"/>
              <a:t> CC36 CR for D1.0 AFC CIDs						Rojan Chitrakar      [1C    10’]</a:t>
            </a:r>
          </a:p>
          <a:p>
            <a:pPr lvl="1">
              <a:buFont typeface="Arial" panose="020B0604020202020204" pitchFamily="34" charset="0"/>
              <a:buChar char="•"/>
            </a:pPr>
            <a:r>
              <a:rPr lang="en-GB" sz="1200" dirty="0">
                <a:hlinkClick r:id="rId6"/>
              </a:rPr>
              <a:t>894r2</a:t>
            </a:r>
            <a:r>
              <a:rPr lang="en-GB" sz="1200" dirty="0"/>
              <a:t> Channel Reservation for Low Latency Traffic				Liangxiao Xin        [1C    20’]</a:t>
            </a:r>
          </a:p>
          <a:p>
            <a:pPr lvl="1">
              <a:buFont typeface="Arial" panose="020B0604020202020204" pitchFamily="34" charset="0"/>
              <a:buChar char="•"/>
            </a:pPr>
            <a:r>
              <a:rPr lang="en-US" sz="1200" dirty="0">
                <a:hlinkClick r:id="rId7"/>
              </a:rPr>
              <a:t>313r0</a:t>
            </a:r>
            <a:r>
              <a:rPr lang="en-US" sz="1200" dirty="0"/>
              <a:t> Resolution for CID related to Status Code field				</a:t>
            </a:r>
            <a:r>
              <a:rPr lang="en-US" sz="1200" dirty="0" err="1"/>
              <a:t>Jiin</a:t>
            </a:r>
            <a:r>
              <a:rPr lang="en-US" sz="1200" dirty="0"/>
              <a:t> Kim                  [1C   10’]</a:t>
            </a:r>
          </a:p>
          <a:p>
            <a:pPr lvl="1">
              <a:buFont typeface="Arial" panose="020B0604020202020204" pitchFamily="34" charset="0"/>
              <a:buChar char="•"/>
            </a:pPr>
            <a:r>
              <a:rPr lang="en-US" sz="1200" dirty="0">
                <a:hlinkClick r:id="rId8"/>
              </a:rPr>
              <a:t>314r0</a:t>
            </a:r>
            <a:r>
              <a:rPr lang="en-US" sz="1200" dirty="0"/>
              <a:t> Resolution for CID related to ML probing rule				</a:t>
            </a:r>
            <a:r>
              <a:rPr lang="en-US" sz="1200" dirty="0" err="1"/>
              <a:t>Jiin</a:t>
            </a:r>
            <a:r>
              <a:rPr lang="en-US" sz="1200" dirty="0"/>
              <a:t> Kim  	        [1C   10’]</a:t>
            </a:r>
          </a:p>
          <a:p>
            <a:pPr lvl="1">
              <a:buFont typeface="Arial" panose="020B0604020202020204" pitchFamily="34" charset="0"/>
              <a:buChar char="•"/>
            </a:pPr>
            <a:r>
              <a:rPr lang="en-GB" sz="1200" dirty="0">
                <a:hlinkClick r:id="rId9"/>
              </a:rPr>
              <a:t>2032r1</a:t>
            </a:r>
            <a:r>
              <a:rPr lang="en-GB" sz="1200" dirty="0"/>
              <a:t> Resolution to CID 5958 for NSTR mobile AP MLD operation	Liuming Lu	        [1C   10’] </a:t>
            </a:r>
          </a:p>
          <a:p>
            <a:pPr lvl="1">
              <a:buFont typeface="Arial" panose="020B0604020202020204" pitchFamily="34" charset="0"/>
              <a:buChar char="•"/>
            </a:pPr>
            <a:r>
              <a:rPr lang="en-GB" sz="1200" dirty="0">
                <a:hlinkClick r:id="rId10"/>
              </a:rPr>
              <a:t>269r1</a:t>
            </a:r>
            <a:r>
              <a:rPr lang="en-GB" sz="1200" dirty="0"/>
              <a:t> CID 5944 discussion							Li-Hsiang Sun        [1C  20’]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Joint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683r0</a:t>
            </a:r>
            <a:r>
              <a:rPr lang="en-GB" sz="1200" dirty="0"/>
              <a:t> CC36-CR-for-Clause-35.7.2						Arik Klein	        [2C    10’]</a:t>
            </a:r>
          </a:p>
          <a:p>
            <a:pPr lvl="1">
              <a:buFont typeface="Arial" panose="020B0604020202020204" pitchFamily="34" charset="0"/>
              <a:buChar char="•"/>
            </a:pPr>
            <a:r>
              <a:rPr lang="en-GB" sz="1200" dirty="0">
                <a:hlinkClick r:id="rId3"/>
              </a:rPr>
              <a:t>684r0</a:t>
            </a:r>
            <a:r>
              <a:rPr lang="en-GB" sz="1200" dirty="0"/>
              <a:t> CC36-CR-for-CID-4405							Arik Klein	        [1C    10’]</a:t>
            </a:r>
          </a:p>
          <a:p>
            <a:pPr lvl="1">
              <a:buFont typeface="Arial" panose="020B0604020202020204" pitchFamily="34" charset="0"/>
              <a:buChar char="•"/>
            </a:pPr>
            <a:r>
              <a:rPr lang="en-GB" sz="1200" dirty="0">
                <a:hlinkClick r:id="rId4"/>
              </a:rPr>
              <a:t>185r0</a:t>
            </a:r>
            <a:r>
              <a:rPr lang="en-GB" sz="1200" dirty="0"/>
              <a:t> cr-of-cid-4301								Yunbo Li	        [1C  10’]</a:t>
            </a:r>
          </a:p>
          <a:p>
            <a:pPr lvl="1">
              <a:buFont typeface="Arial" panose="020B0604020202020204" pitchFamily="34" charset="0"/>
              <a:buChar char="•"/>
            </a:pPr>
            <a:r>
              <a:rPr lang="en-GB" sz="1200" dirty="0">
                <a:hlinkClick r:id="rId5"/>
              </a:rPr>
              <a:t>580r0</a:t>
            </a:r>
            <a:r>
              <a:rPr lang="en-GB" sz="1200" dirty="0"/>
              <a:t> CC36 for CID 5032							Jay Yang 	        [1C  20’]</a:t>
            </a:r>
          </a:p>
          <a:p>
            <a:pPr lvl="1">
              <a:buFont typeface="Arial" panose="020B0604020202020204" pitchFamily="34" charset="0"/>
              <a:buChar char="•"/>
            </a:pPr>
            <a:r>
              <a:rPr lang="en-GB" sz="1200" dirty="0">
                <a:hlinkClick r:id="rId6"/>
              </a:rPr>
              <a:t>704r0</a:t>
            </a:r>
            <a:r>
              <a:rPr lang="en-GB" sz="1200" dirty="0"/>
              <a:t> </a:t>
            </a:r>
            <a:r>
              <a:rPr lang="en-US" sz="1200" dirty="0"/>
              <a:t>CR for ML Security for Individually addressed Management Frame  Guogang Huang     </a:t>
            </a:r>
            <a:r>
              <a:rPr lang="en-GB" sz="1200" dirty="0"/>
              <a:t>  [1C  10’]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Plenary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https://grouper.ieee.org/groups/802/11/Meetings/Meeting_Plan.html</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93456</TotalTime>
  <Words>3377</Words>
  <Application>Microsoft Office PowerPoint</Application>
  <PresentationFormat>On-screen Show (4:3)</PresentationFormat>
  <Paragraphs>400</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2022-05-10T05:08:53Z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