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36" r:id="rId22"/>
    <p:sldId id="342" r:id="rId23"/>
    <p:sldId id="343" r:id="rId24"/>
    <p:sldId id="337"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8208EE-2C77-440D-B88C-937D8C7E182C}" v="3" dt="2022-04-08T21:14:43.9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802.11-22/0595r0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TBD</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6"/>
          </a:xfrm>
        </p:spPr>
        <p:txBody>
          <a:bodyPr/>
          <a:lstStyle/>
          <a:p>
            <a:pPr lvl="0">
              <a:buFont typeface="Arial" panose="020B0604020202020204" pitchFamily="34" charset="0"/>
              <a:buChar char="•"/>
            </a:pPr>
            <a:r>
              <a:rPr lang="en-US" altLang="en-US" sz="1600" dirty="0"/>
              <a:t>Monday, May 09,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1000" dirty="0"/>
          </a:p>
          <a:p>
            <a:pPr>
              <a:buFont typeface="Arial" panose="020B0604020202020204" pitchFamily="34" charset="0"/>
              <a:buChar char="•"/>
            </a:pPr>
            <a:r>
              <a:rPr lang="en-US" altLang="en-US" sz="1600" dirty="0"/>
              <a:t>Wednesday, May 11,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Wednesday, May 11,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830387"/>
            <a:ext cx="4495800" cy="46450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May 12,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Thursday, May 12,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endParaRPr lang="en-US" altLang="en-US" sz="800" dirty="0"/>
          </a:p>
          <a:p>
            <a:pPr>
              <a:buFont typeface="Arial" panose="020B0604020202020204" pitchFamily="34" charset="0"/>
              <a:buChar char="•"/>
            </a:pPr>
            <a:r>
              <a:rPr lang="en-US" altLang="en-US" sz="1600" dirty="0"/>
              <a:t>Monday, May 16,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PHY Agenda (19:00-21:00)</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09-17,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t>Wednesday Joint Agenda (09:00-11:00)</a:t>
            </a:r>
            <a:endParaRPr lang="en-US" dirty="0"/>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Submissions:</a:t>
            </a:r>
          </a:p>
          <a:p>
            <a:pPr>
              <a:buFont typeface="Arial" panose="020B0604020202020204" pitchFamily="34" charset="0"/>
              <a:buChar char="•"/>
            </a:pPr>
            <a:r>
              <a:rPr lang="en-GB" sz="1600" dirty="0"/>
              <a:t>Motions (during 2nd half of meeting):</a:t>
            </a:r>
          </a:p>
          <a:p>
            <a:pPr lvl="0">
              <a:buFont typeface="Arial" panose="020B0604020202020204" pitchFamily="34" charset="0"/>
              <a:buChar char="•"/>
            </a:pPr>
            <a:r>
              <a:rPr lang="en-GB" sz="1600" dirty="0"/>
              <a:t>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 (19:00-21:00)</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rPr>
              <a:t>Thursday PHY Agenda (09:00-11:00)</a:t>
            </a:r>
            <a:endParaRPr lang="en-US" dirty="0">
              <a:solidFill>
                <a:schemeClr val="tx1"/>
              </a:solidFill>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endParaRPr lang="en-US" sz="12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rPr>
              <a:t>Thursday</a:t>
            </a:r>
            <a:r>
              <a:rPr lang="en-US" altLang="en-US" dirty="0"/>
              <a:t> MAC Agenda (09:00-11:00)</a:t>
            </a:r>
            <a:endParaRPr lang="en-US" dirty="0"/>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 (19:00-21:00)</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lvl="0">
              <a:buFont typeface="Arial" panose="020B0604020202020204" pitchFamily="34" charset="0"/>
              <a:buChar char="•"/>
            </a:pPr>
            <a:r>
              <a:rPr lang="en-US" sz="1100" dirty="0"/>
              <a:t>Announcements:</a:t>
            </a:r>
          </a:p>
          <a:p>
            <a:pPr lvl="0">
              <a:buFont typeface="Arial" panose="020B0604020202020204" pitchFamily="34" charset="0"/>
              <a:buChar char="•"/>
            </a:pPr>
            <a:r>
              <a:rPr lang="en-US" sz="1100" dirty="0"/>
              <a:t>TGbe Editor Status Report:</a:t>
            </a:r>
          </a:p>
          <a:p>
            <a:pPr>
              <a:buFont typeface="Arial" panose="020B0604020202020204" pitchFamily="34" charset="0"/>
              <a:buChar char="•"/>
            </a:pPr>
            <a:r>
              <a:rPr lang="en-GB" sz="1100" dirty="0"/>
              <a:t>CR Submissions-Joint:</a:t>
            </a:r>
            <a:endParaRPr lang="en-US" sz="1000" dirty="0">
              <a:solidFill>
                <a:srgbClr val="00B050"/>
              </a:solidFill>
            </a:endParaRPr>
          </a:p>
          <a:p>
            <a:pPr>
              <a:buFont typeface="Arial" panose="020B0604020202020204" pitchFamily="34" charset="0"/>
              <a:buChar char="•"/>
            </a:pPr>
            <a:r>
              <a:rPr lang="en-GB" sz="1100" dirty="0"/>
              <a:t>Motions (starting from 2nd hour of meeting):</a:t>
            </a:r>
          </a:p>
          <a:p>
            <a:pPr lvl="0">
              <a:buFont typeface="Arial" panose="020B0604020202020204" pitchFamily="34" charset="0"/>
              <a:buChar char="•"/>
            </a:pPr>
            <a:r>
              <a:rPr lang="en-GB" sz="1100" dirty="0" err="1"/>
              <a:t>AoB</a:t>
            </a:r>
            <a:r>
              <a:rPr lang="en-GB" sz="1100" dirty="0"/>
              <a:t>: </a:t>
            </a:r>
          </a:p>
          <a:p>
            <a:pPr lvl="0">
              <a:buFont typeface="Arial" panose="020B0604020202020204" pitchFamily="34" charset="0"/>
              <a:buChar char="•"/>
            </a:pPr>
            <a:r>
              <a:rPr lang="en-GB" sz="1100" dirty="0"/>
              <a:t>Adjourn</a:t>
            </a:r>
            <a:endParaRPr lang="en-US" sz="105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89810</TotalTime>
  <Words>2636</Words>
  <Application>Microsoft Office PowerPoint</Application>
  <PresentationFormat>On-screen Show (4:3)</PresentationFormat>
  <Paragraphs>350</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Wednesday PHY Agenda (19:00-21:00)</vt:lpstr>
      <vt:lpstr>Wednesday MAC Agenda (19:00-21:00)</vt:lpstr>
      <vt:lpstr>Thursday PHY Agenda (09:00-11:00)</vt:lpstr>
      <vt:lpstr>Thursday MAC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2022-04-08T21:15:35Z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