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76" r:id="rId19"/>
    <p:sldId id="312" r:id="rId20"/>
    <p:sldId id="2371" r:id="rId21"/>
    <p:sldId id="314" r:id="rId22"/>
    <p:sldId id="297" r:id="rId23"/>
    <p:sldId id="308" r:id="rId24"/>
    <p:sldId id="2375" r:id="rId25"/>
    <p:sldId id="309" r:id="rId26"/>
    <p:sldId id="2374" r:id="rId27"/>
    <p:sldId id="2370"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60" d="100"/>
          <a:sy n="160" d="100"/>
        </p:scale>
        <p:origin x="16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923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639-01-00bh-802-11bh-telecon-minutes-april-12-2022.docx" TargetMode="External"/><Relationship Id="rId5" Type="http://schemas.openxmlformats.org/officeDocument/2006/relationships/hyperlink" Target="https://mentor.ieee.org/802.11/dcn/22/11-22-0633-00-00bh-802-11bh-telecon-minutes-april-7-2022.docx" TargetMode="External"/><Relationship Id="rId4" Type="http://schemas.openxmlformats.org/officeDocument/2006/relationships/hyperlink" Target="https://mentor.ieee.org/802.11/dcn/22/11-22-0604-00-00bh-802-11bh-telecon-minutes-march-29-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737-00-00bh-maad-mac-outline.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4.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4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Interim meetings: Tuesday, 13:30-15:30; </a:t>
            </a:r>
            <a:r>
              <a:rPr lang="en-US" altLang="en-US" sz="2400" strike="sngStrike" dirty="0"/>
              <a:t>Wednesday, 19:00-21:00; </a:t>
            </a:r>
            <a:r>
              <a:rPr lang="en-US" altLang="en-US" sz="2400" dirty="0"/>
              <a:t>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 - Friday</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a:t>
            </a:r>
            <a:r>
              <a:rPr lang="en-US" sz="2400" dirty="0">
                <a:hlinkClick r:id="rId4"/>
              </a:rPr>
              <a:t>11-22/0604r0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7: </a:t>
            </a:r>
            <a:r>
              <a:rPr lang="en-US" sz="2400" dirty="0">
                <a:hlinkClick r:id="rId5"/>
              </a:rPr>
              <a:t>11-22/0633r0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12: </a:t>
            </a:r>
            <a:r>
              <a:rPr lang="en-US" sz="2400" dirty="0">
                <a:hlinkClick r:id="rId6"/>
              </a:rPr>
              <a:t>11-22/0639r1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21: Cancelled</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Dan Harkins</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Officer elections/affirmation</a:t>
            </a:r>
            <a:endParaRPr lang="en-GB" dirty="0"/>
          </a:p>
        </p:txBody>
      </p:sp>
      <p:sp>
        <p:nvSpPr>
          <p:cNvPr id="4098" name="Rectangle 2"/>
          <p:cNvSpPr>
            <a:spLocks noGrp="1" noChangeArrowheads="1"/>
          </p:cNvSpPr>
          <p:nvPr>
            <p:ph idx="1"/>
          </p:nvPr>
        </p:nvSpPr>
        <p:spPr>
          <a:xfrm>
            <a:off x="905257" y="1524000"/>
            <a:ext cx="10361084" cy="4951414"/>
          </a:xfrm>
          <a:ln/>
        </p:spPr>
        <p:txBody>
          <a:bodyPr/>
          <a:lstStyle/>
          <a:p>
            <a:pPr marL="0" indent="0" eaLnBrk="1" hangingPunct="1">
              <a:lnSpc>
                <a:spcPct val="90000"/>
              </a:lnSpc>
              <a:spcBef>
                <a:spcPts val="300"/>
              </a:spcBef>
              <a:buNone/>
              <a:defRPr/>
            </a:pPr>
            <a:r>
              <a:rPr lang="en-US" sz="3200" dirty="0"/>
              <a:t>Chair appointed by WG Chair,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err="1"/>
              <a:t>VChair</a:t>
            </a:r>
            <a:r>
              <a:rPr lang="en-US" sz="3200" dirty="0"/>
              <a:t> approved by TG election,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a:t>Secretary appointed by TG Chair, confirmed by TG motion</a:t>
            </a:r>
          </a:p>
          <a:p>
            <a:pPr marL="0" indent="0" eaLnBrk="1" hangingPunct="1">
              <a:lnSpc>
                <a:spcPct val="90000"/>
              </a:lnSpc>
              <a:spcBef>
                <a:spcPts val="300"/>
              </a:spcBef>
              <a:buNone/>
              <a:defRPr/>
            </a:pPr>
            <a:endParaRPr lang="en-US" sz="3200" dirty="0"/>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07257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sym typeface="Wingdings" panose="05000000000000000000" pitchFamily="2" charset="2"/>
            </a:endParaRPr>
          </a:p>
          <a:p>
            <a:pPr lvl="1" algn="just">
              <a:spcBef>
                <a:spcPts val="0"/>
              </a:spcBef>
            </a:pPr>
            <a:r>
              <a:rPr lang="en-US" altLang="zh-CN" sz="2400" dirty="0">
                <a:solidFill>
                  <a:schemeClr val="tx1"/>
                </a:solidFill>
                <a:sym typeface="Wingdings" panose="05000000000000000000" pitchFamily="2" charset="2"/>
              </a:rPr>
              <a:t>											OR</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Cancelled</a:t>
            </a:r>
            <a:endParaRPr lang="en-US" sz="2800" b="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a:t>
            </a:r>
            <a:r>
              <a:rPr lang="en-US" altLang="en-US" sz="2400" strike="sngStrike" dirty="0"/>
              <a:t>Wednesday, 19:00-21:00; </a:t>
            </a:r>
            <a:r>
              <a:rPr lang="en-US" altLang="en-US" sz="2400" dirty="0"/>
              <a:t>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https://mentor.ieee.org/802.11/dcn/22/11-22-0737-00-00bh-maad-mac-outline.pptx</a:t>
            </a:r>
            <a:r>
              <a:rPr lang="en-US" altLang="en-US" sz="28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Follow-up on 11-22/0187r2 items (renaming, etc.)</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a:t>
            </a:r>
            <a:r>
              <a:rPr lang="en-US" sz="2800" dirty="0" err="1"/>
              <a:t>fromIssues</a:t>
            </a:r>
            <a:r>
              <a:rPr lang="en-US" sz="2800" dirty="0"/>
              <a:t> Tracking document </a:t>
            </a:r>
            <a:r>
              <a:rPr lang="en-US" sz="2800" dirty="0">
                <a:hlinkClick r:id="rId4"/>
              </a:rPr>
              <a:t>11-22/0435r0</a:t>
            </a:r>
            <a:r>
              <a:rPr lang="en-US" sz="2800" dirty="0"/>
              <a:t> </a:t>
            </a:r>
          </a:p>
          <a:p>
            <a:pPr marL="457200" indent="-457200">
              <a:lnSpc>
                <a:spcPct val="90000"/>
              </a:lnSpc>
              <a:spcBef>
                <a:spcPts val="0"/>
              </a:spcBef>
              <a:spcAft>
                <a:spcPts val="300"/>
              </a:spcAft>
              <a:buFont typeface="Arial" panose="020B0604020202020204" pitchFamily="34" charset="0"/>
              <a:buChar char="•"/>
              <a:defRPr/>
            </a:pPr>
            <a:r>
              <a:rPr lang="en-US" sz="2800" dirty="0"/>
              <a:t>Material for “empty” clauses in D0.1?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?Possibly </a:t>
            </a:r>
            <a:r>
              <a:rPr lang="en-US" altLang="en-US" sz="2800" b="1" dirty="0">
                <a:solidFill>
                  <a:schemeClr val="tx1"/>
                </a:solidFill>
              </a:rPr>
              <a:t>Rule-based random MAC STA identification follow-up, after thi</a:t>
            </a:r>
            <a:r>
              <a:rPr lang="en-US" altLang="en-US" sz="2800" dirty="0">
                <a:solidFill>
                  <a:schemeClr val="tx1"/>
                </a:solidFill>
              </a:rPr>
              <a:t>s week/session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p>
          <a:p>
            <a:pPr marL="0" indent="0"/>
            <a:endParaRPr lang="en-US" b="1" dirty="0"/>
          </a:p>
          <a:p>
            <a:pPr marL="0" indent="0"/>
            <a:r>
              <a:rPr lang="en-US" dirty="0"/>
              <a:t>Current draft (D0.1) is posted, on this (new) page! </a:t>
            </a:r>
            <a:r>
              <a:rPr lang="en-US" dirty="0">
                <a:hlinkClick r:id="rId2"/>
              </a:rPr>
              <a:t>https://www.ieee802.org/11/private/Draft_Standards/11bh/index.html</a:t>
            </a:r>
            <a:r>
              <a:rPr lang="en-US" dirty="0"/>
              <a:t> </a:t>
            </a:r>
          </a:p>
          <a:p>
            <a:pPr marL="0" indent="0"/>
            <a:endParaRPr lang="en-US" b="1" dirty="0"/>
          </a:p>
          <a:p>
            <a:pPr>
              <a:buFont typeface="Arial" panose="020B0604020202020204" pitchFamily="34" charset="0"/>
              <a:buChar char="•"/>
            </a:pPr>
            <a:r>
              <a:rPr lang="en-US" dirty="0"/>
              <a:t>Comment Collection?</a:t>
            </a:r>
          </a:p>
          <a:p>
            <a:pPr>
              <a:buFont typeface="Arial" panose="020B0604020202020204" pitchFamily="34" charset="0"/>
              <a:buChar char="•"/>
            </a:pPr>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or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20152</TotalTime>
  <Words>3284</Words>
  <Application>Microsoft Office PowerPoint</Application>
  <PresentationFormat>Widescreen</PresentationFormat>
  <Paragraphs>377</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Officer elections/affirmation</vt:lpstr>
      <vt:lpstr>Timeline</vt:lpstr>
      <vt:lpstr>TGbh Agenda – 11 May 2022, 19:00-21:00 ET</vt:lpstr>
      <vt:lpstr>TGbh Agenda – 12 May 2022, 13:30-15:30 ET</vt:lpstr>
      <vt:lpstr>TGbh Agenda – 13 May 2022, 09:00-11:00 ET</vt:lpstr>
      <vt:lpstr>Contributions</vt:lpstr>
      <vt:lpstr>Way forward</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245</cp:revision>
  <cp:lastPrinted>1601-01-01T00:00:00Z</cp:lastPrinted>
  <dcterms:created xsi:type="dcterms:W3CDTF">2021-01-26T19:12:38Z</dcterms:created>
  <dcterms:modified xsi:type="dcterms:W3CDTF">2022-05-10T18:15:11Z</dcterms:modified>
</cp:coreProperties>
</file>