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14" y="37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FB5D09C-97A4-4D86-A188-C6807E394AE9}"/>
    <pc:docChg chg="undo custSel modSld modMainMaster">
      <pc:chgData name="Mike Montemurro" userId="40c20c913ca7511e" providerId="LiveId" clId="{DFB5D09C-97A4-4D86-A188-C6807E394AE9}" dt="2022-05-10T13:12:59.985" v="172" actId="20577"/>
      <pc:docMkLst>
        <pc:docMk/>
      </pc:docMkLst>
      <pc:sldChg chg="modSp mod">
        <pc:chgData name="Mike Montemurro" userId="40c20c913ca7511e" providerId="LiveId" clId="{DFB5D09C-97A4-4D86-A188-C6807E394AE9}" dt="2022-05-10T13:12:59.985" v="172" actId="20577"/>
        <pc:sldMkLst>
          <pc:docMk/>
          <pc:sldMk cId="3830619075" sldId="613"/>
        </pc:sldMkLst>
        <pc:spChg chg="mod">
          <ac:chgData name="Mike Montemurro" userId="40c20c913ca7511e" providerId="LiveId" clId="{DFB5D09C-97A4-4D86-A188-C6807E394AE9}" dt="2022-05-10T01:04:26.410" v="94" actId="20577"/>
          <ac:spMkLst>
            <pc:docMk/>
            <pc:sldMk cId="3830619075" sldId="613"/>
            <ac:spMk id="7" creationId="{12EA73ED-8534-496E-953B-F9D898315292}"/>
          </ac:spMkLst>
        </pc:spChg>
        <pc:spChg chg="mod">
          <ac:chgData name="Mike Montemurro" userId="40c20c913ca7511e" providerId="LiveId" clId="{DFB5D09C-97A4-4D86-A188-C6807E394AE9}" dt="2022-05-10T13:12:59.985" v="172" actId="20577"/>
          <ac:spMkLst>
            <pc:docMk/>
            <pc:sldMk cId="3830619075" sldId="613"/>
            <ac:spMk id="9" creationId="{646D209B-E15C-40CD-B6C9-BF023D20E53D}"/>
          </ac:spMkLst>
        </pc:spChg>
        <pc:spChg chg="mod">
          <ac:chgData name="Mike Montemurro" userId="40c20c913ca7511e" providerId="LiveId" clId="{DFB5D09C-97A4-4D86-A188-C6807E394AE9}" dt="2022-05-10T01:04:55.128" v="126" actId="20577"/>
          <ac:spMkLst>
            <pc:docMk/>
            <pc:sldMk cId="3830619075" sldId="613"/>
            <ac:spMk id="10" creationId="{CC2AB40D-EE73-4F6E-AF6C-5BB8815A67AA}"/>
          </ac:spMkLst>
        </pc:spChg>
        <pc:spChg chg="mod">
          <ac:chgData name="Mike Montemurro" userId="40c20c913ca7511e" providerId="LiveId" clId="{DFB5D09C-97A4-4D86-A188-C6807E394AE9}" dt="2022-05-09T14:07:42.810" v="87" actId="5793"/>
          <ac:spMkLst>
            <pc:docMk/>
            <pc:sldMk cId="3830619075" sldId="613"/>
            <ac:spMk id="4103" creationId="{00000000-0000-0000-0000-000000000000}"/>
          </ac:spMkLst>
        </pc:spChg>
      </pc:sldChg>
      <pc:sldChg chg="modSp mod">
        <pc:chgData name="Mike Montemurro" userId="40c20c913ca7511e" providerId="LiveId" clId="{DFB5D09C-97A4-4D86-A188-C6807E394AE9}" dt="2022-05-06T21:20:40.776" v="3" actId="20577"/>
        <pc:sldMkLst>
          <pc:docMk/>
          <pc:sldMk cId="3056178945" sldId="848"/>
        </pc:sldMkLst>
        <pc:spChg chg="mod">
          <ac:chgData name="Mike Montemurro" userId="40c20c913ca7511e" providerId="LiveId" clId="{DFB5D09C-97A4-4D86-A188-C6807E394AE9}" dt="2022-05-06T21:20:40.776" v="3" actId="20577"/>
          <ac:spMkLst>
            <pc:docMk/>
            <pc:sldMk cId="3056178945" sldId="848"/>
            <ac:spMk id="4" creationId="{2D54C6BD-C858-48E4-ADDB-E13D7A95204A}"/>
          </ac:spMkLst>
        </pc:spChg>
      </pc:sldChg>
      <pc:sldChg chg="modSp mod">
        <pc:chgData name="Mike Montemurro" userId="40c20c913ca7511e" providerId="LiveId" clId="{DFB5D09C-97A4-4D86-A188-C6807E394AE9}" dt="2022-05-10T13:12:34.893" v="130" actId="20577"/>
        <pc:sldMkLst>
          <pc:docMk/>
          <pc:sldMk cId="2822743645" sldId="850"/>
        </pc:sldMkLst>
        <pc:spChg chg="mod">
          <ac:chgData name="Mike Montemurro" userId="40c20c913ca7511e" providerId="LiveId" clId="{DFB5D09C-97A4-4D86-A188-C6807E394AE9}" dt="2022-05-10T13:12:34.893" v="130" actId="20577"/>
          <ac:spMkLst>
            <pc:docMk/>
            <pc:sldMk cId="2822743645" sldId="850"/>
            <ac:spMk id="5" creationId="{5C289E12-1085-4168-A398-0F7249308ABA}"/>
          </ac:spMkLst>
        </pc:spChg>
      </pc:sldChg>
      <pc:sldMasterChg chg="modSp mod">
        <pc:chgData name="Mike Montemurro" userId="40c20c913ca7511e" providerId="LiveId" clId="{DFB5D09C-97A4-4D86-A188-C6807E394AE9}" dt="2022-05-06T21:20:56.905" v="5" actId="20577"/>
        <pc:sldMasterMkLst>
          <pc:docMk/>
          <pc:sldMasterMk cId="0" sldId="2147483648"/>
        </pc:sldMasterMkLst>
        <pc:spChg chg="mod">
          <ac:chgData name="Mike Montemurro" userId="40c20c913ca7511e" providerId="LiveId" clId="{DFB5D09C-97A4-4D86-A188-C6807E394AE9}" dt="2022-05-06T21:20:56.905" v="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a:t>IEEE 802.11-22/0567r1</a:t>
            </a:r>
            <a:endParaRPr lang="en-US" altLang="en-US" sz="1800" b="1" dirty="0"/>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2022-05-10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REVme</a:t>
            </a:r>
            <a:r>
              <a:rPr lang="en-US" altLang="en-US" dirty="0"/>
              <a:t>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&lt;26-28&gt;, 2022 in &lt;&gt; for the purpose of </a:t>
            </a:r>
            <a:r>
              <a:rPr lang="en-US" altLang="en-US" sz="2800" dirty="0" err="1"/>
              <a:t>REVme</a:t>
            </a:r>
            <a:r>
              <a:rPr lang="en-US" altLang="en-US" sz="2800" dirty="0"/>
              <a:t>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Comment Resolution</a:t>
            </a:r>
          </a:p>
          <a:p>
            <a:pPr lvl="2"/>
            <a:r>
              <a:rPr lang="es-ES" altLang="en-US" sz="1100" dirty="0"/>
              <a:t>CID 2267 – Au (Huawei)</a:t>
            </a:r>
          </a:p>
          <a:p>
            <a:pPr lvl="2"/>
            <a:r>
              <a:rPr lang="es-ES" altLang="en-US" sz="1100" dirty="0"/>
              <a:t>CID 1040 – De La Olivia Delgado (</a:t>
            </a:r>
            <a:r>
              <a:rPr lang="es-ES" altLang="en-US" sz="1100" dirty="0" err="1"/>
              <a:t>InterDigital</a:t>
            </a:r>
            <a:r>
              <a:rPr lang="es-ES" altLang="en-US" sz="1100" dirty="0"/>
              <a:t>)</a:t>
            </a:r>
          </a:p>
          <a:p>
            <a:pPr lvl="2"/>
            <a:r>
              <a:rPr lang="es-ES" altLang="en-US" sz="1100" dirty="0"/>
              <a:t>CID 1276 – </a:t>
            </a:r>
            <a:r>
              <a:rPr lang="nl-NL" sz="1100" dirty="0"/>
              <a:t>document</a:t>
            </a:r>
            <a:r>
              <a:rPr lang="es-ES" altLang="en-US" sz="1100" dirty="0"/>
              <a:t> 11-22/253 – </a:t>
            </a:r>
            <a:r>
              <a:rPr lang="es-ES" altLang="en-US" sz="1100" dirty="0" err="1"/>
              <a:t>Halasz</a:t>
            </a:r>
            <a:r>
              <a:rPr lang="es-ES" altLang="en-US" sz="1100" dirty="0"/>
              <a:t> (Morse Micro)</a:t>
            </a:r>
          </a:p>
          <a:p>
            <a:pPr lvl="2"/>
            <a:r>
              <a:rPr lang="es-ES" altLang="en-US" sz="1100" dirty="0"/>
              <a:t>CID 1413 – </a:t>
            </a:r>
            <a:r>
              <a:rPr lang="es-ES" altLang="en-US" sz="1100" dirty="0" err="1"/>
              <a:t>document</a:t>
            </a:r>
            <a:r>
              <a:rPr lang="es-ES" altLang="en-US" sz="1100" dirty="0"/>
              <a:t> 11-22/641 – </a:t>
            </a:r>
            <a:r>
              <a:rPr lang="es-ES" altLang="en-US" sz="1100" dirty="0" err="1"/>
              <a:t>Halasz</a:t>
            </a:r>
            <a:r>
              <a:rPr lang="es-ES" altLang="en-US" sz="1100" dirty="0"/>
              <a:t> (Morse Micro)</a:t>
            </a:r>
          </a:p>
          <a:p>
            <a:pPr lvl="2"/>
            <a:r>
              <a:rPr lang="es-ES" altLang="en-US" sz="1100" dirty="0"/>
              <a:t>CID 1469 – </a:t>
            </a:r>
            <a:r>
              <a:rPr lang="es-ES" altLang="en-US" sz="1100" dirty="0" err="1"/>
              <a:t>document</a:t>
            </a:r>
            <a:r>
              <a:rPr lang="es-ES" altLang="en-US" sz="1100" dirty="0"/>
              <a:t> 11-22/680 – </a:t>
            </a:r>
            <a:r>
              <a:rPr lang="es-ES" altLang="en-US" sz="1100" dirty="0" err="1"/>
              <a:t>Halasz</a:t>
            </a:r>
            <a:r>
              <a:rPr lang="es-ES" altLang="en-US" sz="1100" dirty="0"/>
              <a:t> (Morse Micro)</a:t>
            </a:r>
          </a:p>
          <a:p>
            <a:pPr lvl="2"/>
            <a:r>
              <a:rPr lang="es-ES" altLang="en-US" sz="1100" dirty="0"/>
              <a:t>CID 1490 – </a:t>
            </a:r>
            <a:r>
              <a:rPr lang="es-ES" altLang="en-US" sz="1100" dirty="0" err="1"/>
              <a:t>document</a:t>
            </a:r>
            <a:r>
              <a:rPr lang="es-ES" altLang="en-US" sz="1100" dirty="0"/>
              <a:t> 11-22/644 – </a:t>
            </a:r>
            <a:r>
              <a:rPr lang="es-ES" altLang="en-US" sz="1100" dirty="0" err="1"/>
              <a:t>Halasz</a:t>
            </a:r>
            <a:r>
              <a:rPr lang="es-ES" altLang="en-US" sz="1100" dirty="0"/>
              <a:t> (Morse Micro)</a:t>
            </a:r>
          </a:p>
          <a:p>
            <a:pPr lvl="2"/>
            <a:r>
              <a:rPr lang="es-ES" altLang="en-US" sz="1100" dirty="0"/>
              <a:t>CID 2219 – </a:t>
            </a:r>
            <a:r>
              <a:rPr lang="es-ES" altLang="en-US" sz="1100" dirty="0" err="1"/>
              <a:t>document</a:t>
            </a:r>
            <a:r>
              <a:rPr lang="es-ES" altLang="en-US" sz="1100" dirty="0"/>
              <a:t> 11-22/563 – </a:t>
            </a:r>
            <a:r>
              <a:rPr lang="es-ES" altLang="en-US" sz="1100" dirty="0" err="1"/>
              <a:t>Torab</a:t>
            </a:r>
            <a:r>
              <a:rPr lang="es-ES" altLang="en-US" sz="1100" dirty="0"/>
              <a:t> (Meta)</a:t>
            </a:r>
          </a:p>
          <a:p>
            <a:pPr lvl="2"/>
            <a:r>
              <a:rPr lang="en-CA" sz="1100" dirty="0"/>
              <a:t>ED1 CIDs – 11-22/319 – Qi (Intel)</a:t>
            </a:r>
            <a:endParaRPr lang="pt-BR" sz="1100" dirty="0"/>
          </a:p>
          <a:p>
            <a:pPr lvl="1"/>
            <a:r>
              <a:rPr lang="en-US" altLang="en-US" sz="1100" dirty="0"/>
              <a:t>Recess</a:t>
            </a:r>
            <a:endParaRPr lang="en-GB" dirty="0"/>
          </a:p>
          <a:p>
            <a:pPr marL="914400" lvl="2" indent="0">
              <a:buNone/>
            </a:pPr>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0386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11-22/0059rX – slides x-y</a:t>
            </a:r>
          </a:p>
          <a:p>
            <a:pPr lvl="1"/>
            <a:r>
              <a:rPr lang="en-CA" altLang="en-US" sz="1100" dirty="0"/>
              <a:t>Comment Resolution</a:t>
            </a:r>
            <a:endParaRPr lang="en-CA" sz="1100" dirty="0"/>
          </a:p>
          <a:p>
            <a:pPr lvl="2"/>
            <a:r>
              <a:rPr lang="en-CA" sz="1100" dirty="0"/>
              <a:t>CID 2267 – Au (Huawei)</a:t>
            </a:r>
          </a:p>
          <a:p>
            <a:pPr lvl="2"/>
            <a:r>
              <a:rPr lang="en-CA" sz="1100" dirty="0"/>
              <a:t>CID 1349 – Levy (</a:t>
            </a:r>
            <a:r>
              <a:rPr lang="en-CA" sz="1100" dirty="0" err="1"/>
              <a:t>InterDigital</a:t>
            </a:r>
            <a:r>
              <a:rPr lang="en-CA" sz="1100" dirty="0"/>
              <a:t>)</a:t>
            </a:r>
          </a:p>
          <a:p>
            <a:pPr lvl="2"/>
            <a:r>
              <a:rPr lang="en-CA" sz="1100" dirty="0"/>
              <a:t>SEC CIDs – Montemurro (</a:t>
            </a:r>
            <a:r>
              <a:rPr lang="en-CA" sz="1100"/>
              <a:t>Huawei)</a:t>
            </a:r>
            <a:endParaRPr lang="en-CA" sz="1100" dirty="0"/>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Editor Report – 11-21/687</a:t>
            </a:r>
          </a:p>
          <a:p>
            <a:pPr lvl="1"/>
            <a:r>
              <a:rPr lang="en-CA" altLang="en-US" sz="1100" dirty="0"/>
              <a:t>Comment Resolution</a:t>
            </a:r>
          </a:p>
          <a:p>
            <a:pPr lvl="2"/>
            <a:r>
              <a:rPr lang="en-CA" sz="1100" dirty="0"/>
              <a:t>GEN CIDs – </a:t>
            </a:r>
            <a:r>
              <a:rPr lang="en-CA" sz="1100" dirty="0" err="1"/>
              <a:t>Rosdahl</a:t>
            </a:r>
            <a:r>
              <a:rPr lang="en-CA" sz="1100" dirty="0"/>
              <a:t> (Qualcomm)</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pt-BR" sz="1100" dirty="0"/>
          </a:p>
          <a:p>
            <a:pPr lvl="2"/>
            <a:r>
              <a:rPr lang="nl-NL" sz="1100" dirty="0"/>
              <a:t>CID 2243, 2244, 2390, 2391 – document 11-22 Lin (InterDigital)</a:t>
            </a:r>
          </a:p>
          <a:p>
            <a:pPr lvl="2"/>
            <a:r>
              <a:rPr lang="nl-NL" sz="1100" dirty="0"/>
              <a:t>PHY CIDs – document 11-22/576 – Hart (Cisco)</a:t>
            </a:r>
          </a:p>
          <a:p>
            <a:pPr lvl="2"/>
            <a:r>
              <a:rPr lang="nl-NL" sz="1100" dirty="0"/>
              <a:t>PHY CIDs – document 11-22/520 – Kim (Qualcomm)</a:t>
            </a:r>
          </a:p>
          <a:p>
            <a:pPr lvl="2"/>
            <a:r>
              <a:rPr lang="nl-NL" sz="1100" dirty="0"/>
              <a:t>CID 1220 – Coffey (Realtek)</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8956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dirty="0"/>
              <a:t>CID 2022 – </a:t>
            </a:r>
            <a:r>
              <a:rPr lang="es-ES" altLang="en-US" sz="1100" dirty="0" err="1"/>
              <a:t>document</a:t>
            </a:r>
            <a:r>
              <a:rPr lang="es-ES" altLang="en-US" sz="1100" dirty="0"/>
              <a:t> 11-22/522 – Asterjadhi (Qualcomm)</a:t>
            </a:r>
            <a:endParaRPr lang="en-CA" altLang="en-US" sz="1100" dirty="0"/>
          </a:p>
          <a:p>
            <a:pPr lvl="2"/>
            <a:r>
              <a:rPr lang="en-CA" altLang="en-US" sz="1100" dirty="0"/>
              <a:t>MAC CIDs – Hamilton (Ruckus-</a:t>
            </a:r>
            <a:r>
              <a:rPr lang="en-CA" altLang="en-US" sz="1100"/>
              <a:t>Commscope</a:t>
            </a:r>
            <a:endParaRPr lang="en-CA" altLang="en-US"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err="1"/>
              <a:t>REVme</a:t>
            </a:r>
            <a:r>
              <a:rPr lang="en-US" altLang="en-US" sz="1800" dirty="0"/>
              <a:t>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err="1"/>
              <a:t>REVme</a:t>
            </a:r>
            <a:r>
              <a:rPr lang="en-US" altLang="en-US" sz="1800" dirty="0"/>
              <a:t>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err="1"/>
              <a:t>REVme</a:t>
            </a:r>
            <a:r>
              <a:rPr lang="en-US" altLang="en-US" sz="1800" dirty="0"/>
              <a:t>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(Proposed) Motion: Confirm the following </a:t>
            </a:r>
            <a:r>
              <a:rPr lang="en-US" altLang="en-US" dirty="0" err="1"/>
              <a:t>TGme</a:t>
            </a:r>
            <a:r>
              <a:rPr lang="en-US" altLang="en-US" dirty="0"/>
              <a:t> Vice Chairs,</a:t>
            </a:r>
          </a:p>
          <a:p>
            <a:pPr lvl="1">
              <a:lnSpc>
                <a:spcPct val="80000"/>
              </a:lnSpc>
            </a:pPr>
            <a:r>
              <a:rPr lang="en-US" altLang="en-US" i="1" dirty="0"/>
              <a:t>Mark Hamilton,</a:t>
            </a:r>
          </a:p>
          <a:p>
            <a:pPr lvl="1">
              <a:lnSpc>
                <a:spcPct val="80000"/>
              </a:lnSpc>
            </a:pPr>
            <a:r>
              <a:rPr lang="en-US" altLang="en-US" i="1" dirty="0"/>
              <a:t>Mark Rison,</a:t>
            </a:r>
          </a:p>
          <a:p>
            <a:pPr marL="0" indent="0">
              <a:lnSpc>
                <a:spcPct val="80000"/>
              </a:lnSpc>
              <a:buNone/>
            </a:pPr>
            <a:r>
              <a:rPr lang="en-US" altLang="en-US" dirty="0"/>
              <a:t>confirm Emily Qi and Edward Au as </a:t>
            </a:r>
            <a:r>
              <a:rPr lang="en-US" altLang="en-US" dirty="0" err="1"/>
              <a:t>TGme</a:t>
            </a:r>
            <a:r>
              <a:rPr lang="en-US" altLang="en-US"/>
              <a:t> Editors</a:t>
            </a:r>
            <a:r>
              <a:rPr lang="en-US" altLang="en-US" dirty="0"/>
              <a:t>,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&lt;&gt;</a:t>
            </a:r>
          </a:p>
          <a:p>
            <a:pPr>
              <a:lnSpc>
                <a:spcPct val="80000"/>
              </a:lnSpc>
            </a:pPr>
            <a:r>
              <a:rPr lang="en-US" altLang="en-US" dirty="0"/>
              <a:t>Seconded: &lt;&gt;</a:t>
            </a:r>
          </a:p>
          <a:p>
            <a:pPr>
              <a:lnSpc>
                <a:spcPct val="80000"/>
              </a:lnSpc>
            </a:pPr>
            <a:r>
              <a:rPr lang="en-US" altLang="en-US" dirty="0"/>
              <a:t>Result: &lt;&gt;</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107554</TotalTime>
  <Words>2452</Words>
  <Application>Microsoft Office PowerPoint</Application>
  <PresentationFormat>Widescreen</PresentationFormat>
  <Paragraphs>277</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July</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4602</cp:revision>
  <cp:lastPrinted>2014-11-04T15:04:57Z</cp:lastPrinted>
  <dcterms:created xsi:type="dcterms:W3CDTF">2007-04-17T18:10:23Z</dcterms:created>
  <dcterms:modified xsi:type="dcterms:W3CDTF">2022-05-10T13:13:06Z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