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1"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07" d="100"/>
          <a:sy n="107" d="100"/>
        </p:scale>
        <p:origin x="21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802.11-22/0539r0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3-00bh-issues-tracking.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4-00bh-maad-mac-2-text.docx" TargetMode="External"/><Relationship Id="rId2" Type="http://schemas.openxmlformats.org/officeDocument/2006/relationships/notesSlide" Target="../notesSlides/notesSlide7.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TGbh-agenda-2022-March-29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29 March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Contributions: </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4"/>
              </a:rPr>
              <a:t>11-21/0332r33</a:t>
            </a:r>
            <a:r>
              <a:rPr lang="en-US" sz="2400" dirty="0"/>
              <a:t>: Issues tracking update proposal (Jay Yang)</a:t>
            </a:r>
          </a:p>
          <a:p>
            <a:pPr marL="457200" indent="-457200">
              <a:lnSpc>
                <a:spcPct val="90000"/>
              </a:lnSpc>
              <a:spcBef>
                <a:spcPts val="0"/>
              </a:spcBef>
              <a:spcAft>
                <a:spcPts val="600"/>
              </a:spcAft>
              <a:buFont typeface="Arial" panose="020B0604020202020204" pitchFamily="34" charset="0"/>
              <a:buChar char="•"/>
              <a:defRPr/>
            </a:pPr>
            <a:r>
              <a:rPr lang="en-US" dirty="0"/>
              <a:t>Way forward toward Draft / Timeline review</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r>
              <a:rPr lang="en-US" dirty="0">
                <a:hlinkClick r:id="rId5"/>
              </a:rPr>
              <a:t> 11-22/0435r0</a:t>
            </a:r>
            <a:r>
              <a:rPr lang="en-US" dirty="0"/>
              <a:t> </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a:t>
            </a:r>
          </a:p>
          <a:p>
            <a:pPr marL="857250" lvl="1" indent="-457200">
              <a:lnSpc>
                <a:spcPct val="90000"/>
              </a:lnSpc>
              <a:spcBef>
                <a:spcPts val="0"/>
              </a:spcBef>
              <a:spcAft>
                <a:spcPts val="600"/>
              </a:spcAft>
              <a:buFont typeface="Arial" panose="020B0604020202020204" pitchFamily="34" charset="0"/>
              <a:buChar char="•"/>
              <a:defRPr/>
            </a:pPr>
            <a:r>
              <a:rPr lang="en-US" dirty="0"/>
              <a:t>April 7, 19:00 ET, April 12, 9:00 ET, April 22, 19:00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11-22/0427r4</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29 March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29 March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12190</TotalTime>
  <Words>2542</Words>
  <Application>Microsoft Office PowerPoint</Application>
  <PresentationFormat>Widescreen</PresentationFormat>
  <Paragraphs>243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TGbh-agenda-2022-March-29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29 March 2022</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153</cp:revision>
  <cp:lastPrinted>1601-01-01T00:00:00Z</cp:lastPrinted>
  <dcterms:created xsi:type="dcterms:W3CDTF">2021-01-26T19:12:38Z</dcterms:created>
  <dcterms:modified xsi:type="dcterms:W3CDTF">2022-03-27T22:00:43Z</dcterms:modified>
</cp:coreProperties>
</file>