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9" r:id="rId9"/>
    <p:sldId id="288" r:id="rId10"/>
    <p:sldId id="281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9"/>
            <p14:sldId id="288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8" d="100"/>
          <a:sy n="78" d="100"/>
        </p:scale>
        <p:origin x="1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___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2022-03-14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5" imgW="8290738" imgH="1371924" progId="Word.Document.8">
                  <p:embed/>
                </p:oleObj>
              </mc:Choice>
              <mc:Fallback>
                <p:oleObj name="Document" r:id="rId5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05803"/>
              </p:ext>
            </p:extLst>
          </p:nvPr>
        </p:nvGraphicFramePr>
        <p:xfrm>
          <a:off x="1271464" y="2060848"/>
          <a:ext cx="9505056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Unchanged</a:t>
                      </a:r>
                      <a:r>
                        <a:rPr lang="en-US" baseline="0" dirty="0" smtClean="0"/>
                        <a:t> Recirculation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16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D3.0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03333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LB259.1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92894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1236 (678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90625"/>
              </p:ext>
            </p:extLst>
          </p:nvPr>
        </p:nvGraphicFramePr>
        <p:xfrm>
          <a:off x="1165482" y="2780928"/>
          <a:ext cx="10110003" cy="226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2286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832857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590382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06677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2337801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08833"/>
              </p:ext>
            </p:extLst>
          </p:nvPr>
        </p:nvGraphicFramePr>
        <p:xfrm>
          <a:off x="973999" y="2636912"/>
          <a:ext cx="10368142" cy="192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2264285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Lansford (Qualcomm)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 Rison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Srinivas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Kandala</a:t>
                      </a:r>
                      <a:r>
                        <a:rPr lang="en-US" sz="1600" dirty="0" smtClean="0"/>
                        <a:t>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1649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 by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Jim Lansford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(Qualcomm) – Preamble interoperable with other 802.11 PHY (LB251/254). (2 emails sent to the commenter but failed to receive response with which comments are unsatisfied)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Mark 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Rison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various topics (LB251). (2 emails sent to the commenter but failed to receive response with which comments are unsatisfied)</a:t>
            </a:r>
            <a:endParaRPr lang="en-US" altLang="zh-CN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err="1" smtClean="0">
                <a:latin typeface="Times New Roman" panose="02020603050405020304" pitchFamily="18" charset="0"/>
                <a:ea typeface="MS Gothic" panose="020B0609070205080204" pitchFamily="49" charset="-128"/>
              </a:rPr>
              <a:t>Srinivas</a:t>
            </a: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Kandala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Spectrum for V2X (LB251). (2 emails sent to the commenter but failed to receive response with which comments are unsatisfied)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endParaRPr lang="en-US" altLang="zh-CN" b="0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7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=""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156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for LB </a:t>
            </a:r>
            <a:r>
              <a:rPr lang="en-US" sz="1600" dirty="0" smtClean="0">
                <a:solidFill>
                  <a:schemeClr val="tx1"/>
                </a:solidFill>
              </a:rPr>
              <a:t>251 and LB259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41544"/>
              </p:ext>
            </p:extLst>
          </p:nvPr>
        </p:nvGraphicFramePr>
        <p:xfrm>
          <a:off x="8544272" y="3111217"/>
          <a:ext cx="1656184" cy="14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工作表" showAsIcon="1" r:id="rId4" imgW="914400" imgH="806400" progId="Excel.Sheet.12">
                  <p:embed/>
                </p:oleObj>
              </mc:Choice>
              <mc:Fallback>
                <p:oleObj name="工作表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4272" y="3111217"/>
                        <a:ext cx="1656184" cy="146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28504</TotalTime>
  <Words>786</Words>
  <Application>Microsoft Office PowerPoint</Application>
  <PresentationFormat>宽屏</PresentationFormat>
  <Paragraphs>220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工作表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DISAPPROVE AND MBS Y Comments</vt:lpstr>
      <vt:lpstr>Unsatisfied Technical Comments by Commenters</vt:lpstr>
      <vt:lpstr>Unsatisfied Comments by Topics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245</cp:revision>
  <cp:lastPrinted>1601-01-01T00:00:00Z</cp:lastPrinted>
  <dcterms:created xsi:type="dcterms:W3CDTF">2019-11-09T15:46:46Z</dcterms:created>
  <dcterms:modified xsi:type="dcterms:W3CDTF">2022-03-14T07:07:20Z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