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802.11-22/0364r00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22,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2022-02-22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08"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49E9E8EB-29F9-AF4D-AD66-BB7DD56BFBD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64D4C695-C3C8-8042-B607-8B25C9DE4301}"/>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22,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=m19d2225e97db20b54ed42c5d56afddfb</a:t>
            </a:r>
          </a:p>
          <a:p>
            <a:endParaRPr lang="en-GB" sz="1600" dirty="0"/>
          </a:p>
          <a:p>
            <a:r>
              <a:rPr lang="en-GB" sz="1600" dirty="0"/>
              <a:t>Meeting number: 234 025 75836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E8F3DFB9-8A10-D64E-9526-8C2D24A6BEC6}"/>
              </a:ext>
            </a:extLst>
          </p:cNvPr>
          <p:cNvGraphicFramePr>
            <a:graphicFrameLocks noGrp="1"/>
          </p:cNvGraphicFramePr>
          <p:nvPr>
            <p:extLst>
              <p:ext uri="{D42A27DB-BD31-4B8C-83A1-F6EECF244321}">
                <p14:modId xmlns:p14="http://schemas.microsoft.com/office/powerpoint/2010/main" val="3056445438"/>
              </p:ext>
            </p:extLst>
          </p:nvPr>
        </p:nvGraphicFramePr>
        <p:xfrm>
          <a:off x="763761" y="1398703"/>
          <a:ext cx="7614891" cy="3084512"/>
        </p:xfrm>
        <a:graphic>
          <a:graphicData uri="http://schemas.openxmlformats.org/drawingml/2006/table">
            <a:tbl>
              <a:tblPr>
                <a:tableStyleId>{5C22544A-7EE6-4342-B048-85BDC9FD1C3A}</a:tableStyleId>
              </a:tblPr>
              <a:tblGrid>
                <a:gridCol w="698344">
                  <a:extLst>
                    <a:ext uri="{9D8B030D-6E8A-4147-A177-3AD203B41FA5}">
                      <a16:colId xmlns:a16="http://schemas.microsoft.com/office/drawing/2014/main" val="1574067381"/>
                    </a:ext>
                  </a:extLst>
                </a:gridCol>
                <a:gridCol w="363888">
                  <a:extLst>
                    <a:ext uri="{9D8B030D-6E8A-4147-A177-3AD203B41FA5}">
                      <a16:colId xmlns:a16="http://schemas.microsoft.com/office/drawing/2014/main" val="2640596156"/>
                    </a:ext>
                  </a:extLst>
                </a:gridCol>
                <a:gridCol w="363888">
                  <a:extLst>
                    <a:ext uri="{9D8B030D-6E8A-4147-A177-3AD203B41FA5}">
                      <a16:colId xmlns:a16="http://schemas.microsoft.com/office/drawing/2014/main" val="3934984893"/>
                    </a:ext>
                  </a:extLst>
                </a:gridCol>
                <a:gridCol w="363888">
                  <a:extLst>
                    <a:ext uri="{9D8B030D-6E8A-4147-A177-3AD203B41FA5}">
                      <a16:colId xmlns:a16="http://schemas.microsoft.com/office/drawing/2014/main" val="137933974"/>
                    </a:ext>
                  </a:extLst>
                </a:gridCol>
                <a:gridCol w="1969276">
                  <a:extLst>
                    <a:ext uri="{9D8B030D-6E8A-4147-A177-3AD203B41FA5}">
                      <a16:colId xmlns:a16="http://schemas.microsoft.com/office/drawing/2014/main" val="2638848168"/>
                    </a:ext>
                  </a:extLst>
                </a:gridCol>
                <a:gridCol w="1969276">
                  <a:extLst>
                    <a:ext uri="{9D8B030D-6E8A-4147-A177-3AD203B41FA5}">
                      <a16:colId xmlns:a16="http://schemas.microsoft.com/office/drawing/2014/main" val="3988478022"/>
                    </a:ext>
                  </a:extLst>
                </a:gridCol>
                <a:gridCol w="1886331">
                  <a:extLst>
                    <a:ext uri="{9D8B030D-6E8A-4147-A177-3AD203B41FA5}">
                      <a16:colId xmlns:a16="http://schemas.microsoft.com/office/drawing/2014/main" val="418651300"/>
                    </a:ext>
                  </a:extLst>
                </a:gridCol>
              </a:tblGrid>
              <a:tr h="299883">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111688074"/>
                  </a:ext>
                </a:extLst>
              </a:tr>
              <a:tr h="149942">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298</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CID 2217 addressing scheme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Michael Montemurro (Huawei)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1st on Feb 22</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2392172616"/>
                  </a:ext>
                </a:extLst>
              </a:tr>
              <a:tr h="299883">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354</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ANA Issues</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New submission; discussion order t.b.c.</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1884300516"/>
                  </a:ext>
                </a:extLst>
              </a:tr>
              <a:tr h="299883">
                <a:tc>
                  <a:txBody>
                    <a:bodyPr/>
                    <a:lstStyle/>
                    <a:p>
                      <a:pPr algn="l" fontAlgn="t"/>
                      <a:r>
                        <a:rPr lang="en-GB" sz="800" u="none" strike="noStrike">
                          <a:effectLst/>
                        </a:rPr>
                        <a:t>100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249</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Discussion on CID 2074 - RNR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Revisit; old business</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706648843"/>
                  </a:ext>
                </a:extLst>
              </a:tr>
              <a:tr h="299883">
                <a:tc>
                  <a:txBody>
                    <a:bodyPr/>
                    <a:lstStyle/>
                    <a:p>
                      <a:pPr algn="l" fontAlgn="t"/>
                      <a:r>
                        <a:rPr lang="en-GB" sz="800" u="none" strike="noStrike">
                          <a:effectLst/>
                        </a:rPr>
                        <a:t>200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143</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Resolution Text for PHY Type Related Comments</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33" marR="8033" marT="8033" marB="0"/>
                </a:tc>
                <a:tc>
                  <a:txBody>
                    <a:bodyPr/>
                    <a:lstStyle/>
                    <a:p>
                      <a:pPr algn="l" rtl="0" fontAlgn="t"/>
                      <a:r>
                        <a:rPr lang="en-GB" sz="800" u="none" strike="noStrike">
                          <a:effectLst/>
                        </a:rPr>
                        <a:t>revisit after DCN 89 &amp; 1772 are done</a:t>
                      </a:r>
                      <a:endParaRPr lang="en-GB" sz="800" b="0" i="0" u="none" strike="noStrike">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090914341"/>
                  </a:ext>
                </a:extLst>
              </a:tr>
              <a:tr h="417694">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245</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Word_comment_resolution_2035_2125_2137_2163_2279_2010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8033" marR="8033" marT="8033" marB="0"/>
                </a:tc>
                <a:tc>
                  <a:txBody>
                    <a:bodyPr/>
                    <a:lstStyle/>
                    <a:p>
                      <a:pPr algn="l" rtl="0" fontAlgn="t"/>
                      <a:r>
                        <a:rPr lang="en-GB" sz="800" u="none" strike="noStrike">
                          <a:effectLst/>
                        </a:rPr>
                        <a:t>Revisit one CID (confirm resolution with Jouni) further discussion via reflector --  revisit again</a:t>
                      </a:r>
                      <a:endParaRPr lang="en-GB" sz="800" b="0" i="0" u="none" strike="noStrike">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942748429"/>
                  </a:ext>
                </a:extLst>
              </a:tr>
              <a:tr h="417694">
                <a:tc>
                  <a:txBody>
                    <a:bodyPr/>
                    <a:lstStyle/>
                    <a:p>
                      <a:pPr algn="l" fontAlgn="t"/>
                      <a:r>
                        <a:rPr lang="en-GB" sz="800" u="none" strike="noStrike">
                          <a:effectLst/>
                        </a:rPr>
                        <a:t>1011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246</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Excel_comment_resolution_2035_2125_2137_2163_2279_2010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8033" marR="8033" marT="8033" marB="0"/>
                </a:tc>
                <a:tc>
                  <a:txBody>
                    <a:bodyPr/>
                    <a:lstStyle/>
                    <a:p>
                      <a:pPr algn="l" rtl="0" fontAlgn="t"/>
                      <a:r>
                        <a:rPr lang="en-GB" sz="800" u="none" strike="noStrike">
                          <a:effectLst/>
                        </a:rPr>
                        <a:t>Revisit one CID (confirm resolution with Jouni) further discussion via reflector --  revisit again</a:t>
                      </a:r>
                      <a:endParaRPr lang="en-GB" sz="800" b="0" i="0" u="none" strike="noStrike">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801458125"/>
                  </a:ext>
                </a:extLst>
              </a:tr>
              <a:tr h="449825">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89</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8</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Resolution Text for EBCS TIM Related Comments</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Blue CIDs included in motion tab. Additional CIDs open. REVISIT later</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1376134893"/>
                  </a:ext>
                </a:extLst>
              </a:tr>
              <a:tr h="449825">
                <a:tc>
                  <a:txBody>
                    <a:bodyPr/>
                    <a:lstStyle/>
                    <a:p>
                      <a:pPr algn="l" fontAlgn="t"/>
                      <a:r>
                        <a:rPr lang="en-GB" sz="800" u="none" strike="noStrike">
                          <a:effectLst/>
                        </a:rPr>
                        <a:t>1021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Blue CIDs included in motion tab. Additional CIDs open. REVISIT later</a:t>
                      </a:r>
                      <a:endParaRPr lang="en-GB" sz="800" b="0" i="0" u="none" strike="noStrike" dirty="0">
                        <a:effectLst/>
                        <a:latin typeface="Arial" panose="020B0604020202020204" pitchFamily="34" charset="0"/>
                      </a:endParaRPr>
                    </a:p>
                  </a:txBody>
                  <a:tcPr marL="8033" marR="8033" marT="8033" marB="0"/>
                </a:tc>
                <a:extLst>
                  <a:ext uri="{0D108BD9-81ED-4DB2-BD59-A6C34878D82A}">
                    <a16:rowId xmlns:a16="http://schemas.microsoft.com/office/drawing/2014/main" val="145470399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4098</TotalTime>
  <Words>2689</Words>
  <Application>Microsoft Macintosh PowerPoint</Application>
  <PresentationFormat>On-screen Show (16:9)</PresentationFormat>
  <Paragraphs>380</Paragraphs>
  <Slides>30</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22,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393</cp:revision>
  <cp:lastPrinted>1601-01-01T00:00:00Z</cp:lastPrinted>
  <dcterms:created xsi:type="dcterms:W3CDTF">2020-02-25T15:01:23Z</dcterms:created>
  <dcterms:modified xsi:type="dcterms:W3CDTF">2022-02-22T09:28:09Z</dcterms:modified>
  <cp:category/>
</cp:coreProperties>
</file>