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65" dt="2022-03-08T15:58:19.4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custSel addSld delSld modSld sldOrd modMainMaster">
      <pc:chgData name="Alfred Asterjadhi" userId="39de57b9-85c0-4fd1-aaac-8ca2b6560ad0" providerId="ADAL" clId="{98DF9B86-2659-4795-9A06-549B63164DF9}" dt="2022-03-08T16:18:30.194" v="1157" actId="20577"/>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8T16:13:24.666" v="1125"/>
        <pc:sldMkLst>
          <pc:docMk/>
          <pc:sldMk cId="3857707522" sldId="336"/>
        </pc:sldMkLst>
        <pc:spChg chg="mod">
          <ac:chgData name="Alfred Asterjadhi" userId="39de57b9-85c0-4fd1-aaac-8ca2b6560ad0" providerId="ADAL" clId="{98DF9B86-2659-4795-9A06-549B63164DF9}" dt="2022-03-08T15:50:00.374" v="1049"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8T16:13:24.666" v="1125"/>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04T22:55:17.230" v="615"/>
        <pc:sldMkLst>
          <pc:docMk/>
          <pc:sldMk cId="758807830" sldId="337"/>
        </pc:sldMkLst>
        <pc:spChg chg="mod">
          <ac:chgData name="Alfred Asterjadhi" userId="39de57b9-85c0-4fd1-aaac-8ca2b6560ad0" providerId="ADAL" clId="{98DF9B86-2659-4795-9A06-549B63164DF9}" dt="2022-03-04T21:55:29.675" v="361" actId="13926"/>
          <ac:spMkLst>
            <pc:docMk/>
            <pc:sldMk cId="758807830" sldId="337"/>
            <ac:spMk id="2" creationId="{9920397D-90A0-4AC1-A4EF-8F96C4D04887}"/>
          </ac:spMkLst>
        </pc:spChg>
        <pc:spChg chg="mod">
          <ac:chgData name="Alfred Asterjadhi" userId="39de57b9-85c0-4fd1-aaac-8ca2b6560ad0" providerId="ADAL" clId="{98DF9B86-2659-4795-9A06-549B63164DF9}" dt="2022-03-04T22:55:17.230" v="615"/>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04T22:55:12.251" v="614" actId="20577"/>
        <pc:sldMkLst>
          <pc:docMk/>
          <pc:sldMk cId="1452931425" sldId="338"/>
        </pc:sldMkLst>
        <pc:spChg chg="mod">
          <ac:chgData name="Alfred Asterjadhi" userId="39de57b9-85c0-4fd1-aaac-8ca2b6560ad0" providerId="ADAL" clId="{98DF9B86-2659-4795-9A06-549B63164DF9}" dt="2022-03-04T21:55:32.263" v="362" actId="13926"/>
          <ac:spMkLst>
            <pc:docMk/>
            <pc:sldMk cId="1452931425" sldId="338"/>
            <ac:spMk id="2" creationId="{F98B6CBA-CA1B-43DA-854E-008ACE1890FB}"/>
          </ac:spMkLst>
        </pc:spChg>
        <pc:spChg chg="mod">
          <ac:chgData name="Alfred Asterjadhi" userId="39de57b9-85c0-4fd1-aaac-8ca2b6560ad0" providerId="ADAL" clId="{98DF9B86-2659-4795-9A06-549B63164DF9}" dt="2022-03-04T22:55:12.251" v="614" actId="20577"/>
          <ac:spMkLst>
            <pc:docMk/>
            <pc:sldMk cId="1452931425" sldId="338"/>
            <ac:spMk id="3" creationId="{7A07C496-B89B-4C4A-AB05-4B77C714DCC4}"/>
          </ac:spMkLst>
        </pc:spChg>
      </pc:sldChg>
      <pc:sldChg chg="modSp mod">
        <pc:chgData name="Alfred Asterjadhi" userId="39de57b9-85c0-4fd1-aaac-8ca2b6560ad0" providerId="ADAL" clId="{98DF9B86-2659-4795-9A06-549B63164DF9}" dt="2022-03-08T16:01:08.312" v="1080" actId="21"/>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08T16:01:08.312" v="1080" actId="21"/>
          <ac:spMkLst>
            <pc:docMk/>
            <pc:sldMk cId="10406335" sldId="341"/>
            <ac:spMk id="3" creationId="{29C5F753-2E2D-47AF-B06F-D5B90B98D693}"/>
          </ac:spMkLst>
        </pc:spChg>
      </pc:sldChg>
      <pc:sldChg chg="addSp delSp modSp add mod">
        <pc:chgData name="Alfred Asterjadhi" userId="39de57b9-85c0-4fd1-aaac-8ca2b6560ad0" providerId="ADAL" clId="{98DF9B86-2659-4795-9A06-549B63164DF9}" dt="2022-03-08T16:16:35.149" v="1155" actId="20577"/>
        <pc:sldMkLst>
          <pc:docMk/>
          <pc:sldMk cId="4156835973" sldId="342"/>
        </pc:sldMkLst>
        <pc:spChg chg="mod">
          <ac:chgData name="Alfred Asterjadhi" userId="39de57b9-85c0-4fd1-aaac-8ca2b6560ad0" providerId="ADAL" clId="{98DF9B86-2659-4795-9A06-549B63164DF9}" dt="2022-03-08T15:50:09.767" v="1050" actId="13926"/>
          <ac:spMkLst>
            <pc:docMk/>
            <pc:sldMk cId="4156835973" sldId="342"/>
            <ac:spMk id="2" creationId="{B6840888-B1D3-4EE4-984D-AE2D4FD8C6BF}"/>
          </ac:spMkLst>
        </pc:spChg>
        <pc:spChg chg="mod">
          <ac:chgData name="Alfred Asterjadhi" userId="39de57b9-85c0-4fd1-aaac-8ca2b6560ad0" providerId="ADAL" clId="{98DF9B86-2659-4795-9A06-549B63164DF9}" dt="2022-03-08T16:16:35.149" v="1155" actId="2057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08T15:52:03.087" v="1064" actId="20577"/>
        <pc:sldMkLst>
          <pc:docMk/>
          <pc:sldMk cId="3688839590" sldId="343"/>
        </pc:sldMkLst>
        <pc:spChg chg="mod">
          <ac:chgData name="Alfred Asterjadhi" userId="39de57b9-85c0-4fd1-aaac-8ca2b6560ad0" providerId="ADAL" clId="{98DF9B86-2659-4795-9A06-549B63164DF9}" dt="2022-03-08T15:50:12.781" v="1051" actId="13926"/>
          <ac:spMkLst>
            <pc:docMk/>
            <pc:sldMk cId="3688839590" sldId="343"/>
            <ac:spMk id="2" creationId="{4B5F0D0E-8BB7-48AB-9160-728B8B3399A2}"/>
          </ac:spMkLst>
        </pc:spChg>
        <pc:spChg chg="mod">
          <ac:chgData name="Alfred Asterjadhi" userId="39de57b9-85c0-4fd1-aaac-8ca2b6560ad0" providerId="ADAL" clId="{98DF9B86-2659-4795-9A06-549B63164DF9}" dt="2022-03-08T15:52:03.087" v="1064" actId="2057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08T00:14:02.589" v="800" actId="20577"/>
        <pc:sldMkLst>
          <pc:docMk/>
          <pc:sldMk cId="2685357060" sldId="344"/>
        </pc:sldMkLst>
        <pc:spChg chg="mod">
          <ac:chgData name="Alfred Asterjadhi" userId="39de57b9-85c0-4fd1-aaac-8ca2b6560ad0" providerId="ADAL" clId="{98DF9B86-2659-4795-9A06-549B63164DF9}" dt="2022-03-08T00:14:02.589" v="800" actId="20577"/>
          <ac:spMkLst>
            <pc:docMk/>
            <pc:sldMk cId="2685357060" sldId="344"/>
            <ac:spMk id="2" creationId="{B6840888-B1D3-4EE4-984D-AE2D4FD8C6BF}"/>
          </ac:spMkLst>
        </pc:spChg>
        <pc:spChg chg="mod">
          <ac:chgData name="Alfred Asterjadhi" userId="39de57b9-85c0-4fd1-aaac-8ca2b6560ad0" providerId="ADAL" clId="{98DF9B86-2659-4795-9A06-549B63164DF9}" dt="2022-03-04T22:55:06.951" v="606"/>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08T00:14:07.938" v="807" actId="20577"/>
        <pc:sldMkLst>
          <pc:docMk/>
          <pc:sldMk cId="3061888515" sldId="345"/>
        </pc:sldMkLst>
        <pc:spChg chg="mod">
          <ac:chgData name="Alfred Asterjadhi" userId="39de57b9-85c0-4fd1-aaac-8ca2b6560ad0" providerId="ADAL" clId="{98DF9B86-2659-4795-9A06-549B63164DF9}" dt="2022-03-08T00:14:07.938" v="807" actId="20577"/>
          <ac:spMkLst>
            <pc:docMk/>
            <pc:sldMk cId="3061888515" sldId="345"/>
            <ac:spMk id="2" creationId="{4B5F0D0E-8BB7-48AB-9160-728B8B3399A2}"/>
          </ac:spMkLst>
        </pc:spChg>
        <pc:spChg chg="mod">
          <ac:chgData name="Alfred Asterjadhi" userId="39de57b9-85c0-4fd1-aaac-8ca2b6560ad0" providerId="ADAL" clId="{98DF9B86-2659-4795-9A06-549B63164DF9}" dt="2022-03-04T22:55:02.180" v="605"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08T16:18:30.194" v="1157" actId="20577"/>
        <pc:sldMasterMkLst>
          <pc:docMk/>
          <pc:sldMasterMk cId="0" sldId="2147483648"/>
        </pc:sldMasterMkLst>
        <pc:spChg chg="mod">
          <ac:chgData name="Alfred Asterjadhi" userId="39de57b9-85c0-4fd1-aaac-8ca2b6560ad0" providerId="ADAL" clId="{98DF9B86-2659-4795-9A06-549B63164DF9}" dt="2022-03-08T16:18:30.194" v="1157"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802.11-22/0271r3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56-00-00be-cr-for-power-save-of-nstr-mobile-ap-mld.doc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0/11-20-1982-61-00be-tgbe-motions-list-for-teleconferences-part-2.ppt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98-01-00be-discussion-on-r2.pptx" TargetMode="External"/><Relationship Id="rId11" Type="http://schemas.openxmlformats.org/officeDocument/2006/relationships/hyperlink" Target="https://mentor.ieee.org/802.11/dcn/22/11-22-0452-00-00be-cr-trigger-frame-and-ss.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49-00-00be-cr-discussion-of-nstr-and-emlsr.ppt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31-00-00be-proposed-resolutions-to-cids-4517-5573-and-6106.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369-00-00be-cc36-cr-on-36-3-17.doc"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147-06-00be-cc36-cr-35-6-restricted-twt-announcement.docx" TargetMode="External"/><Relationship Id="rId13" Type="http://schemas.openxmlformats.org/officeDocument/2006/relationships/hyperlink" Target="https://mentor.ieee.org/802.11/dcn/21/11-21-1273-01-00be-cc36-cr-on-5196.docx" TargetMode="External"/><Relationship Id="rId3" Type="http://schemas.openxmlformats.org/officeDocument/2006/relationships/hyperlink" Target="https://mentor.ieee.org/802.11/dcn/22/11-22-0214-01-00be-cc36-cr-emlsr.docx" TargetMode="External"/><Relationship Id="rId7" Type="http://schemas.openxmlformats.org/officeDocument/2006/relationships/hyperlink" Target="https://mentor.ieee.org/802.11/dcn/21/11-21-1436-00-00be-resolution-for-cids-related-to-tdls-operation-with-mlo-part-2.docx" TargetMode="External"/><Relationship Id="rId12" Type="http://schemas.openxmlformats.org/officeDocument/2006/relationships/hyperlink" Target="https://mentor.ieee.org/802.11/dcn/21/11-21-1272-00-00be-cc36-cr-on-5174.doc" TargetMode="External"/><Relationship Id="rId2" Type="http://schemas.openxmlformats.org/officeDocument/2006/relationships/hyperlink" Target="https://mentor.ieee.org/802.11/dcn/22/11-22-0184-00-00be-cr-for-group-addressed-bus-by-t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4-11-00be-cc-36-cr-for-restricted-twt-setup.docx" TargetMode="External"/><Relationship Id="rId11"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317-04-00be-cc36-cr-for-cids-related-to-35-11-3.docx" TargetMode="External"/><Relationship Id="rId10" Type="http://schemas.openxmlformats.org/officeDocument/2006/relationships/hyperlink" Target="https://mentor.ieee.org/802.11/dcn/21/11-21-1840-03-00be-cc36-cr-for-emlmr-links.docx" TargetMode="External"/><Relationship Id="rId4" Type="http://schemas.openxmlformats.org/officeDocument/2006/relationships/hyperlink" Target="https://mentor.ieee.org/802.11/dcn/21/11-21-1913-05-00be-cc36-cr-consideration-on-edca-operation-for-restricted-twt.pptx" TargetMode="External"/><Relationship Id="rId9" Type="http://schemas.openxmlformats.org/officeDocument/2006/relationships/hyperlink" Target="https://mentor.ieee.org/802.11/dcn/21/11-21-1699-03-00be-cc36-cr-for-r-twt-rbo-before-service-period.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a:t>
            </a:r>
          </a:p>
          <a:p>
            <a:pPr lvl="0">
              <a:buFont typeface="Arial" panose="020B0604020202020204" pitchFamily="34" charset="0"/>
              <a:buChar char="•"/>
            </a:pPr>
            <a:r>
              <a:rPr lang="en-GB" sz="1200" dirty="0"/>
              <a:t>CR Submissions:</a:t>
            </a:r>
          </a:p>
          <a:p>
            <a:pPr lvl="1">
              <a:buFont typeface="Arial" panose="020B0604020202020204" pitchFamily="34" charset="0"/>
              <a:buChar char="•"/>
            </a:pPr>
            <a:r>
              <a:rPr lang="en-GB" sz="1050" dirty="0">
                <a:hlinkClick r:id="rId2"/>
              </a:rPr>
              <a:t>0226r3</a:t>
            </a:r>
            <a:r>
              <a:rPr lang="en-GB" sz="1050" dirty="0"/>
              <a:t> </a:t>
            </a:r>
            <a:r>
              <a:rPr lang="en-GB" sz="1050" dirty="0" err="1"/>
              <a:t>cr</a:t>
            </a:r>
            <a:r>
              <a:rPr lang="en-GB" sz="1050" dirty="0"/>
              <a:t>-for-missing elements-in-clause 6-3			</a:t>
            </a:r>
            <a:r>
              <a:rPr lang="en-GB" sz="1050" dirty="0" err="1"/>
              <a:t>Zhiqiang</a:t>
            </a:r>
            <a:r>
              <a:rPr lang="en-GB" sz="1050" dirty="0"/>
              <a:t> Han      	[11C SP </a:t>
            </a:r>
            <a:r>
              <a:rPr lang="en-US" sz="1050" dirty="0"/>
              <a:t>10’</a:t>
            </a:r>
            <a:r>
              <a:rPr lang="en-GB" sz="1050" dirty="0"/>
              <a:t>]</a:t>
            </a:r>
          </a:p>
          <a:p>
            <a:pPr lvl="1">
              <a:buFont typeface="Arial" panose="020B0604020202020204" pitchFamily="34" charset="0"/>
              <a:buChar char="•"/>
            </a:pPr>
            <a:r>
              <a:rPr lang="en-GB" sz="1050" dirty="0">
                <a:hlinkClick r:id="rId3"/>
              </a:rPr>
              <a:t>0039r3</a:t>
            </a:r>
            <a:r>
              <a:rPr lang="en-GB" sz="1050" dirty="0"/>
              <a:t> </a:t>
            </a:r>
            <a:r>
              <a:rPr lang="en-US" sz="1050" dirty="0"/>
              <a:t>CR for 35.2.1.3 part 2					Dibakar Das 		[15C SP 10’]</a:t>
            </a:r>
          </a:p>
          <a:p>
            <a:pPr lvl="1">
              <a:buFont typeface="Arial" panose="020B0604020202020204" pitchFamily="34" charset="0"/>
              <a:buChar char="•"/>
            </a:pPr>
            <a:r>
              <a:rPr lang="en-US" sz="1050" dirty="0">
                <a:hlinkClick r:id="rId4"/>
              </a:rPr>
              <a:t>0255r2</a:t>
            </a:r>
            <a:r>
              <a:rPr lang="en-US" sz="1050" dirty="0"/>
              <a:t> CC36-CR-for-Clause-6.3 					Arik Klein		[2C SP 10’]</a:t>
            </a:r>
          </a:p>
          <a:p>
            <a:pPr lvl="1">
              <a:buFont typeface="Arial" panose="020B0604020202020204" pitchFamily="34" charset="0"/>
              <a:buChar char="•"/>
            </a:pPr>
            <a:r>
              <a:rPr lang="en-GB" sz="1050" dirty="0">
                <a:hlinkClick r:id="rId5"/>
              </a:rPr>
              <a:t>2009r2</a:t>
            </a:r>
            <a:r>
              <a:rPr lang="en-GB" sz="1050" dirty="0"/>
              <a:t> CR for 3.2 							Po-Kai Huang 		[2C SP </a:t>
            </a:r>
            <a:r>
              <a:rPr lang="en-US" sz="1050" dirty="0"/>
              <a:t>10’</a:t>
            </a:r>
            <a:r>
              <a:rPr lang="en-GB" sz="1050" dirty="0"/>
              <a:t>]</a:t>
            </a:r>
          </a:p>
          <a:p>
            <a:pPr>
              <a:buFont typeface="Arial" panose="020B0604020202020204" pitchFamily="34" charset="0"/>
              <a:buChar char="•"/>
            </a:pPr>
            <a:r>
              <a:rPr lang="en-GB" sz="1200" dirty="0"/>
              <a:t>Technical Submissions:</a:t>
            </a:r>
          </a:p>
          <a:p>
            <a:pPr lvl="1">
              <a:buFont typeface="Arial" panose="020B0604020202020204" pitchFamily="34" charset="0"/>
              <a:buChar char="•"/>
            </a:pPr>
            <a:r>
              <a:rPr lang="en-GB" sz="1050" dirty="0">
                <a:hlinkClick r:id="rId6"/>
              </a:rPr>
              <a:t>1598r1</a:t>
            </a:r>
            <a:r>
              <a:rPr lang="en-GB" sz="1050" dirty="0"/>
              <a:t> Discussion on R2						Laurent Cariou    	 [SP 10’]</a:t>
            </a:r>
          </a:p>
          <a:p>
            <a:pPr>
              <a:buFont typeface="Arial" panose="020B0604020202020204" pitchFamily="34" charset="0"/>
              <a:buChar char="•"/>
            </a:pPr>
            <a:r>
              <a:rPr lang="en-GB" sz="1200" dirty="0"/>
              <a:t>Motions (during 2nd half of meeting): </a:t>
            </a:r>
            <a:r>
              <a:rPr lang="en-GB" sz="1200" dirty="0">
                <a:hlinkClick r:id="rId7"/>
              </a:rPr>
              <a:t>1982r61</a:t>
            </a:r>
            <a:endParaRPr lang="en-GB" sz="1200" dirty="0"/>
          </a:p>
          <a:p>
            <a:pPr lvl="0">
              <a:buFont typeface="Arial" panose="020B0604020202020204" pitchFamily="34" charset="0"/>
              <a:buChar char="•"/>
            </a:pPr>
            <a:r>
              <a:rPr lang="en-GB" sz="1200" dirty="0"/>
              <a:t>CR Submissions:</a:t>
            </a:r>
          </a:p>
          <a:p>
            <a:pPr lvl="1">
              <a:buFont typeface="Arial" panose="020B0604020202020204" pitchFamily="34" charset="0"/>
              <a:buChar char="•"/>
            </a:pPr>
            <a:r>
              <a:rPr lang="en-GB" sz="1050" dirty="0">
                <a:hlinkClick r:id="rId8"/>
              </a:rPr>
              <a:t>0356r0</a:t>
            </a:r>
            <a:r>
              <a:rPr lang="en-GB" sz="1050" dirty="0"/>
              <a:t> CR for power save of NSTR mobile AP MLD		Guogang Huang  	[2C]</a:t>
            </a:r>
          </a:p>
          <a:p>
            <a:pPr lvl="1">
              <a:buFont typeface="Arial" panose="020B0604020202020204" pitchFamily="34" charset="0"/>
              <a:buChar char="•"/>
            </a:pPr>
            <a:r>
              <a:rPr lang="en-GB" sz="1050" dirty="0">
                <a:hlinkClick r:id="rId9"/>
              </a:rPr>
              <a:t>0331r0</a:t>
            </a:r>
            <a:r>
              <a:rPr lang="en-GB" sz="1050" dirty="0"/>
              <a:t> </a:t>
            </a:r>
            <a:r>
              <a:rPr lang="en-US" sz="1050" dirty="0"/>
              <a:t>Proposed Resolutions to CIDs 4517, 5573, and 6106		Osama Aboul-Magd	[3C]</a:t>
            </a:r>
          </a:p>
          <a:p>
            <a:pPr lvl="1">
              <a:buFont typeface="Arial" panose="020B0604020202020204" pitchFamily="34" charset="0"/>
              <a:buChar char="•"/>
            </a:pPr>
            <a:r>
              <a:rPr lang="en-US" sz="1050" dirty="0">
                <a:hlinkClick r:id="rId10"/>
              </a:rPr>
              <a:t>0349r0</a:t>
            </a:r>
            <a:r>
              <a:rPr lang="en-US" sz="1050" dirty="0"/>
              <a:t> CR Discussion of NSTR and EMLSR			Yunbo Li		[1C]	</a:t>
            </a:r>
            <a:endParaRPr lang="en-GB" sz="1050" dirty="0"/>
          </a:p>
          <a:p>
            <a:pPr lvl="1">
              <a:buFont typeface="Arial" panose="020B0604020202020204" pitchFamily="34" charset="0"/>
              <a:buChar char="•"/>
            </a:pPr>
            <a:r>
              <a:rPr lang="en-US" sz="1050" dirty="0">
                <a:hlinkClick r:id="rId11"/>
              </a:rPr>
              <a:t>0452r0</a:t>
            </a:r>
            <a:r>
              <a:rPr lang="en-US" sz="1050" dirty="0"/>
              <a:t> CR Trigger frame and SS					Yanjun Sun		[9C]</a:t>
            </a:r>
            <a:endParaRPr lang="en-GB" sz="1050" dirty="0"/>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endParaRPr lang="en-US" sz="18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Wednesday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hlinkClick r:id="rId2"/>
              </a:rPr>
              <a:t>0383r0</a:t>
            </a:r>
            <a:r>
              <a:rPr lang="en-US" sz="1100" dirty="0"/>
              <a:t> CR for 36.3.2.2 Subcarriers &amp; resource </a:t>
            </a:r>
            <a:r>
              <a:rPr lang="en-US" sz="1100" dirty="0" err="1"/>
              <a:t>alloc</a:t>
            </a:r>
            <a:r>
              <a:rPr lang="en-US" sz="1100" dirty="0"/>
              <a:t>. for multiple RUs - p2		</a:t>
            </a:r>
            <a:r>
              <a:rPr lang="en-US" sz="1100"/>
              <a:t>Myeongjin Kim	</a:t>
            </a:r>
            <a:r>
              <a:rPr lang="en-US" sz="1100" dirty="0"/>
              <a:t>	</a:t>
            </a:r>
            <a:r>
              <a:rPr lang="en-GB" sz="1100" dirty="0"/>
              <a:t>[49C]</a:t>
            </a:r>
          </a:p>
          <a:p>
            <a:pPr lvl="1">
              <a:buFont typeface="Arial" panose="020B0604020202020204" pitchFamily="34" charset="0"/>
              <a:buChar char="•"/>
            </a:pPr>
            <a:r>
              <a:rPr lang="en-GB" sz="1100" dirty="0">
                <a:hlinkClick r:id="rId3"/>
              </a:rPr>
              <a:t>0307r0</a:t>
            </a:r>
            <a:r>
              <a:rPr lang="en-GB" sz="1100" dirty="0"/>
              <a:t> Comment Resolution on U-SIG Part 6					Alice Chen		[29C]</a:t>
            </a:r>
          </a:p>
          <a:p>
            <a:pPr lvl="1">
              <a:buFont typeface="Arial" panose="020B0604020202020204" pitchFamily="34" charset="0"/>
              <a:buChar char="•"/>
            </a:pPr>
            <a:r>
              <a:rPr lang="en-US" sz="1100" dirty="0">
                <a:hlinkClick r:id="rId4"/>
              </a:rPr>
              <a:t>0384r0</a:t>
            </a:r>
            <a:r>
              <a:rPr lang="en-US" sz="1100" dirty="0"/>
              <a:t> CR for CIDs on 36.3.2.8							Yan Xin		[11C]</a:t>
            </a:r>
          </a:p>
          <a:p>
            <a:pPr lvl="1">
              <a:buFont typeface="Arial" panose="020B0604020202020204" pitchFamily="34" charset="0"/>
              <a:buChar char="•"/>
            </a:pPr>
            <a:r>
              <a:rPr lang="en-GB" sz="1100" dirty="0">
                <a:hlinkClick r:id="rId5"/>
              </a:rPr>
              <a:t>0324r0</a:t>
            </a:r>
            <a:r>
              <a:rPr lang="en-GB" sz="1100" dirty="0"/>
              <a:t> CRs on 36.2.6 Supp. 4 non-HT, HT, VHT, and HE form.			Bo Gong		[4C]</a:t>
            </a:r>
          </a:p>
          <a:p>
            <a:pPr lvl="1">
              <a:buFont typeface="Arial" panose="020B0604020202020204" pitchFamily="34" charset="0"/>
              <a:buChar char="•"/>
            </a:pPr>
            <a:r>
              <a:rPr lang="en-GB" sz="1100" dirty="0">
                <a:hlinkClick r:id="rId6"/>
              </a:rPr>
              <a:t>0323r0</a:t>
            </a:r>
            <a:r>
              <a:rPr lang="en-GB" sz="1100" dirty="0"/>
              <a:t> CRs on 36.3.13.13 DCM							Bo Gong		[2C]</a:t>
            </a:r>
          </a:p>
          <a:p>
            <a:pPr lvl="1">
              <a:buFont typeface="Arial" panose="020B0604020202020204" pitchFamily="34" charset="0"/>
              <a:buChar char="•"/>
            </a:pPr>
            <a:r>
              <a:rPr lang="en-GB" sz="1100" dirty="0">
                <a:hlinkClick r:id="rId7"/>
              </a:rPr>
              <a:t>0322r0</a:t>
            </a:r>
            <a:r>
              <a:rPr lang="en-GB" sz="1100" dirty="0"/>
              <a:t> CRs on 36.2.6.1								Bo Gong		[6C]</a:t>
            </a:r>
          </a:p>
          <a:p>
            <a:pPr lvl="1">
              <a:buFont typeface="Arial" panose="020B0604020202020204" pitchFamily="34" charset="0"/>
              <a:buChar char="•"/>
            </a:pPr>
            <a:r>
              <a:rPr lang="en-US" sz="1100" dirty="0">
                <a:hlinkClick r:id="rId8"/>
              </a:rPr>
              <a:t>0346r0</a:t>
            </a:r>
            <a:r>
              <a:rPr lang="en-US" sz="1100" dirty="0"/>
              <a:t> Comment Resolutions for CID 4663					Dongguk Lim		[1C]</a:t>
            </a:r>
          </a:p>
          <a:p>
            <a:pPr lvl="1">
              <a:buFont typeface="Arial" panose="020B0604020202020204" pitchFamily="34" charset="0"/>
              <a:buChar char="•"/>
            </a:pPr>
            <a:r>
              <a:rPr lang="en-US" sz="1100" dirty="0">
                <a:hlinkClick r:id="rId9"/>
              </a:rPr>
              <a:t>0369r0</a:t>
            </a:r>
            <a:r>
              <a:rPr lang="en-US" sz="1100" dirty="0"/>
              <a:t> CR-on-36.3.17								Genadiy Tsodik		[1C]</a:t>
            </a:r>
          </a:p>
          <a:p>
            <a:pPr lvl="1">
              <a:buFont typeface="Arial" panose="020B0604020202020204" pitchFamily="34" charset="0"/>
              <a:buChar char="•"/>
            </a:pPr>
            <a:r>
              <a:rPr lang="en-US" sz="1100" dirty="0">
                <a:hlinkClick r:id="rId10"/>
              </a:rPr>
              <a:t>0419r0</a:t>
            </a:r>
            <a:r>
              <a:rPr lang="en-US" sz="1100" dirty="0"/>
              <a:t> CR on CID 6118 And 6915						Alice Chen		[2C]</a:t>
            </a:r>
          </a:p>
          <a:p>
            <a:pPr lvl="1">
              <a:buFont typeface="Arial" panose="020B0604020202020204" pitchFamily="34" charset="0"/>
              <a:buChar char="•"/>
            </a:pPr>
            <a:r>
              <a:rPr lang="en-US" sz="1100" dirty="0">
                <a:hlinkClick r:id="rId11"/>
              </a:rPr>
              <a:t>0429r0</a:t>
            </a:r>
            <a:r>
              <a:rPr lang="en-US" sz="1100" dirty="0"/>
              <a:t> CC36 remaining PHY introduction related CRs				Kanke Wu		[2C]</a:t>
            </a:r>
          </a:p>
          <a:p>
            <a:pPr lvl="1">
              <a:buFont typeface="Arial" panose="020B0604020202020204" pitchFamily="34" charset="0"/>
              <a:buChar char="•"/>
            </a:pPr>
            <a:r>
              <a:rPr lang="en-GB" sz="1100" u="sng" dirty="0">
                <a:solidFill>
                  <a:srgbClr val="0000FF"/>
                </a:solidFill>
                <a:effectLst/>
                <a:ea typeface="Times New Roman" panose="02020603050405020304" pitchFamily="18" charset="0"/>
                <a:hlinkClick r:id="rId12"/>
              </a:rPr>
              <a:t>0420r0</a:t>
            </a:r>
            <a:r>
              <a:rPr lang="en-US" sz="1100" dirty="0"/>
              <a:t> CR on CID 6118 And 6915						Alice Chen		[7C]</a:t>
            </a:r>
          </a:p>
          <a:p>
            <a:pPr lvl="1">
              <a:buFont typeface="Arial" panose="020B0604020202020204" pitchFamily="34" charset="0"/>
              <a:buChar char="•"/>
            </a:pPr>
            <a:r>
              <a:rPr lang="en-US" sz="1100" dirty="0"/>
              <a:t>0456r0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0184r0</a:t>
            </a:r>
            <a:r>
              <a:rPr lang="en-US" sz="1200" dirty="0"/>
              <a:t> Group addressed BUs by TIM					Ming Gan		[14C]</a:t>
            </a:r>
          </a:p>
          <a:p>
            <a:pPr lvl="1">
              <a:buFont typeface="Arial" panose="020B0604020202020204" pitchFamily="34" charset="0"/>
              <a:buChar char="•"/>
            </a:pPr>
            <a:r>
              <a:rPr lang="en-US" sz="1200" dirty="0">
                <a:hlinkClick r:id="rId3"/>
              </a:rPr>
              <a:t>0214r1</a:t>
            </a:r>
            <a:r>
              <a:rPr lang="en-US" sz="1200" dirty="0"/>
              <a:t> CR EMLSR							Minyoung Park	[21C]</a:t>
            </a:r>
          </a:p>
          <a:p>
            <a:pPr lvl="1">
              <a:buFont typeface="Arial" panose="020B0604020202020204" pitchFamily="34" charset="0"/>
              <a:buChar char="•"/>
            </a:pPr>
            <a:r>
              <a:rPr lang="en-GB" sz="1200" dirty="0">
                <a:hlinkClick r:id="rId4"/>
              </a:rPr>
              <a:t>1913r5</a:t>
            </a:r>
            <a:r>
              <a:rPr lang="en-GB" sz="1200" dirty="0"/>
              <a:t> CR-Cons. on EDCA Op. for Restricted TWT			Liuming Lu		[5C SP]</a:t>
            </a:r>
          </a:p>
          <a:p>
            <a:pPr lvl="1">
              <a:buFont typeface="Arial" panose="020B0604020202020204" pitchFamily="34" charset="0"/>
              <a:buChar char="•"/>
            </a:pPr>
            <a:r>
              <a:rPr lang="en-GB" sz="1200" dirty="0">
                <a:hlinkClick r:id="rId5"/>
              </a:rPr>
              <a:t>1317r4</a:t>
            </a:r>
            <a:r>
              <a:rPr lang="en-GB" sz="1200" dirty="0"/>
              <a:t> CR-for-cids-related-to-35-11-3					Yonggang Fang	[24C SP]</a:t>
            </a:r>
          </a:p>
          <a:p>
            <a:pPr lvl="1">
              <a:buFont typeface="Arial" panose="020B0604020202020204" pitchFamily="34" charset="0"/>
              <a:buChar char="•"/>
            </a:pPr>
            <a:r>
              <a:rPr lang="en-US" sz="1200" dirty="0">
                <a:hlinkClick r:id="rId6"/>
              </a:rPr>
              <a:t>1224r11</a:t>
            </a:r>
            <a:r>
              <a:rPr lang="en-US" sz="1200" dirty="0"/>
              <a:t> CR for Restricted TWT Setup					Muhammad K. Haider</a:t>
            </a:r>
            <a:r>
              <a:rPr lang="en-GB" sz="1200" dirty="0"/>
              <a:t>[4C SP]</a:t>
            </a:r>
          </a:p>
          <a:p>
            <a:pPr lvl="1">
              <a:buFont typeface="Arial" panose="020B0604020202020204" pitchFamily="34" charset="0"/>
              <a:buChar char="•"/>
            </a:pPr>
            <a:r>
              <a:rPr lang="en-GB" sz="1200" dirty="0">
                <a:hlinkClick r:id="rId7"/>
              </a:rPr>
              <a:t>1436r0</a:t>
            </a:r>
            <a:r>
              <a:rPr lang="en-GB" sz="1200" dirty="0"/>
              <a:t> </a:t>
            </a:r>
            <a:r>
              <a:rPr lang="en-US" sz="1200" dirty="0"/>
              <a:t>Res. for CIDs related to TDLS operation with MLO (p2)	Mike Montemurro	[2C SP]</a:t>
            </a:r>
            <a:endParaRPr lang="en-GB" sz="1200" dirty="0"/>
          </a:p>
          <a:p>
            <a:pPr lvl="1">
              <a:buFont typeface="Arial" panose="020B0604020202020204" pitchFamily="34" charset="0"/>
              <a:buChar char="•"/>
            </a:pPr>
            <a:r>
              <a:rPr lang="en-GB" sz="1200" dirty="0">
                <a:hlinkClick r:id="rId8"/>
              </a:rPr>
              <a:t>1147r7</a:t>
            </a:r>
            <a:r>
              <a:rPr lang="en-GB" sz="1200" dirty="0"/>
              <a:t> CR-35.6 Restricted TWT Announcement			Chunyu Hu		</a:t>
            </a:r>
            <a:r>
              <a:rPr lang="en-US" sz="1200" dirty="0"/>
              <a:t>[10C SP]</a:t>
            </a:r>
          </a:p>
          <a:p>
            <a:pPr lvl="1">
              <a:buFont typeface="Arial" panose="020B0604020202020204" pitchFamily="34" charset="0"/>
              <a:buChar char="•"/>
            </a:pPr>
            <a:r>
              <a:rPr lang="en-GB" sz="1200" dirty="0">
                <a:hlinkClick r:id="rId9"/>
              </a:rPr>
              <a:t>1699r3</a:t>
            </a:r>
            <a:r>
              <a:rPr lang="en-GB" sz="1200" dirty="0"/>
              <a:t> CR for r-TWT RBO before service period			Abdel Karim Ajami	</a:t>
            </a:r>
            <a:r>
              <a:rPr lang="en-US" sz="1200" dirty="0"/>
              <a:t>[3C SP]</a:t>
            </a:r>
          </a:p>
          <a:p>
            <a:pPr lvl="1">
              <a:buFont typeface="Arial" panose="020B0604020202020204" pitchFamily="34" charset="0"/>
              <a:buChar char="•"/>
            </a:pPr>
            <a:r>
              <a:rPr lang="en-GB" sz="1200" dirty="0">
                <a:hlinkClick r:id="rId10"/>
              </a:rPr>
              <a:t>1840r3</a:t>
            </a:r>
            <a:r>
              <a:rPr lang="en-GB" sz="1200" dirty="0"/>
              <a:t> CR for EMLMR Links						Yuxin Lu		</a:t>
            </a:r>
            <a:r>
              <a:rPr lang="en-US" sz="1200" dirty="0"/>
              <a:t>[7C SP]</a:t>
            </a:r>
          </a:p>
          <a:p>
            <a:pPr lvl="1">
              <a:buFont typeface="Arial" panose="020B0604020202020204" pitchFamily="34" charset="0"/>
              <a:buChar char="•"/>
            </a:pPr>
            <a:r>
              <a:rPr lang="en-US" sz="1200" dirty="0">
                <a:hlinkClick r:id="rId11"/>
              </a:rPr>
              <a:t>0193r1</a:t>
            </a:r>
            <a:r>
              <a:rPr lang="en-US" sz="1200" dirty="0"/>
              <a:t> CR Clause 9							Minyoung Park	[5C SP]</a:t>
            </a:r>
          </a:p>
          <a:p>
            <a:pPr lvl="1">
              <a:buFont typeface="Arial" panose="020B0604020202020204" pitchFamily="34" charset="0"/>
              <a:buChar char="•"/>
            </a:pPr>
            <a:r>
              <a:rPr lang="en-GB" sz="1200" dirty="0">
                <a:hlinkClick r:id="rId12"/>
              </a:rPr>
              <a:t>1272r0</a:t>
            </a:r>
            <a:r>
              <a:rPr lang="en-GB" sz="1200" dirty="0"/>
              <a:t> CR on 5174							Guogang Huang 	[1 CIDs]</a:t>
            </a:r>
          </a:p>
          <a:p>
            <a:pPr lvl="1">
              <a:buFont typeface="Arial" panose="020B0604020202020204" pitchFamily="34" charset="0"/>
              <a:buChar char="•"/>
            </a:pPr>
            <a:r>
              <a:rPr lang="en-GB" sz="1200" dirty="0">
                <a:hlinkClick r:id="rId13"/>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solidFill>
                <a:schemeClr val="tx1"/>
              </a:solidFill>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86491</TotalTime>
  <Words>3625</Words>
  <Application>Microsoft Office PowerPoint</Application>
  <PresentationFormat>On-screen Show (4:3)</PresentationFormat>
  <Paragraphs>403</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2022-03-08T16:18:31Z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