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4"/>
  </p:sldMasterIdLst>
  <p:notesMasterIdLst>
    <p:notesMasterId r:id="rId51"/>
  </p:notesMasterIdLst>
  <p:handoutMasterIdLst>
    <p:handoutMasterId r:id="rId52"/>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75" r:id="rId21"/>
    <p:sldId id="2371" r:id="rId22"/>
    <p:sldId id="2368" r:id="rId23"/>
    <p:sldId id="2369" r:id="rId24"/>
    <p:sldId id="2370" r:id="rId25"/>
    <p:sldId id="2374" r:id="rId26"/>
    <p:sldId id="2377" r:id="rId27"/>
    <p:sldId id="2379" r:id="rId28"/>
    <p:sldId id="2380" r:id="rId29"/>
    <p:sldId id="2372" r:id="rId30"/>
    <p:sldId id="2373" r:id="rId31"/>
    <p:sldId id="2378" r:id="rId32"/>
    <p:sldId id="328" r:id="rId33"/>
    <p:sldId id="329" r:id="rId34"/>
    <p:sldId id="297" r:id="rId35"/>
    <p:sldId id="2381" r:id="rId36"/>
    <p:sldId id="2382" r:id="rId37"/>
    <p:sldId id="2383" r:id="rId38"/>
    <p:sldId id="2384" r:id="rId39"/>
    <p:sldId id="2386" r:id="rId40"/>
    <p:sldId id="2385" r:id="rId41"/>
    <p:sldId id="2391" r:id="rId42"/>
    <p:sldId id="2387" r:id="rId43"/>
    <p:sldId id="2388" r:id="rId44"/>
    <p:sldId id="2389" r:id="rId45"/>
    <p:sldId id="2390" r:id="rId46"/>
    <p:sldId id="284" r:id="rId47"/>
    <p:sldId id="331" r:id="rId48"/>
    <p:sldId id="332" r:id="rId49"/>
    <p:sldId id="264" r:id="rId5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D65335-AB02-47B9-AF8F-C613CD6EFD1C}" v="116" dt="2022-03-17T13:42:47.0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89" autoAdjust="0"/>
    <p:restoredTop sz="86342" autoAdjust="0"/>
  </p:normalViewPr>
  <p:slideViewPr>
    <p:cSldViewPr>
      <p:cViewPr varScale="1">
        <p:scale>
          <a:sx n="77" d="100"/>
          <a:sy n="77" d="100"/>
        </p:scale>
        <p:origin x="300" y="90"/>
      </p:cViewPr>
      <p:guideLst>
        <p:guide orient="horz" pos="2160"/>
        <p:guide pos="3840"/>
      </p:guideLst>
    </p:cSldViewPr>
  </p:slideViewPr>
  <p:outlineViewPr>
    <p:cViewPr varScale="1">
      <p:scale>
        <a:sx n="33" d="100"/>
        <a:sy n="33" d="100"/>
      </p:scale>
      <p:origin x="0" y="-5433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FCD65335-AB02-47B9-AF8F-C613CD6EFD1C}"/>
    <pc:docChg chg="undo custSel addSld modSld modMainMaster">
      <pc:chgData name="Jon Rosdahl" userId="2820f357-2dd4-4127-8713-e0bfde0fd756" providerId="ADAL" clId="{FCD65335-AB02-47B9-AF8F-C613CD6EFD1C}" dt="2022-03-17T13:45:12.816" v="1583" actId="20577"/>
      <pc:docMkLst>
        <pc:docMk/>
      </pc:docMkLst>
      <pc:sldChg chg="modSp mod">
        <pc:chgData name="Jon Rosdahl" userId="2820f357-2dd4-4127-8713-e0bfde0fd756" providerId="ADAL" clId="{FCD65335-AB02-47B9-AF8F-C613CD6EFD1C}" dt="2022-03-09T19:30:11.092" v="5" actId="6549"/>
        <pc:sldMkLst>
          <pc:docMk/>
          <pc:sldMk cId="0" sldId="256"/>
        </pc:sldMkLst>
        <pc:spChg chg="mod">
          <ac:chgData name="Jon Rosdahl" userId="2820f357-2dd4-4127-8713-e0bfde0fd756" providerId="ADAL" clId="{FCD65335-AB02-47B9-AF8F-C613CD6EFD1C}" dt="2022-03-09T19:30:11.092" v="5" actId="6549"/>
          <ac:spMkLst>
            <pc:docMk/>
            <pc:sldMk cId="0" sldId="256"/>
            <ac:spMk id="3074" creationId="{00000000-0000-0000-0000-000000000000}"/>
          </ac:spMkLst>
        </pc:spChg>
      </pc:sldChg>
      <pc:sldChg chg="modSp mod">
        <pc:chgData name="Jon Rosdahl" userId="2820f357-2dd4-4127-8713-e0bfde0fd756" providerId="ADAL" clId="{FCD65335-AB02-47B9-AF8F-C613CD6EFD1C}" dt="2022-03-17T13:07:03.032" v="226" actId="20577"/>
        <pc:sldMkLst>
          <pc:docMk/>
          <pc:sldMk cId="3439635317" sldId="274"/>
        </pc:sldMkLst>
        <pc:spChg chg="mod">
          <ac:chgData name="Jon Rosdahl" userId="2820f357-2dd4-4127-8713-e0bfde0fd756" providerId="ADAL" clId="{FCD65335-AB02-47B9-AF8F-C613CD6EFD1C}" dt="2022-03-17T13:07:03.032" v="226" actId="20577"/>
          <ac:spMkLst>
            <pc:docMk/>
            <pc:sldMk cId="3439635317" sldId="274"/>
            <ac:spMk id="2" creationId="{00000000-0000-0000-0000-000000000000}"/>
          </ac:spMkLst>
        </pc:spChg>
      </pc:sldChg>
      <pc:sldChg chg="modSp mod">
        <pc:chgData name="Jon Rosdahl" userId="2820f357-2dd4-4127-8713-e0bfde0fd756" providerId="ADAL" clId="{FCD65335-AB02-47B9-AF8F-C613CD6EFD1C}" dt="2022-03-17T13:41:24.860" v="1470" actId="404"/>
        <pc:sldMkLst>
          <pc:docMk/>
          <pc:sldMk cId="1784219855" sldId="331"/>
        </pc:sldMkLst>
        <pc:spChg chg="mod">
          <ac:chgData name="Jon Rosdahl" userId="2820f357-2dd4-4127-8713-e0bfde0fd756" providerId="ADAL" clId="{FCD65335-AB02-47B9-AF8F-C613CD6EFD1C}" dt="2022-03-17T13:41:19.988" v="1468" actId="14100"/>
          <ac:spMkLst>
            <pc:docMk/>
            <pc:sldMk cId="1784219855" sldId="331"/>
            <ac:spMk id="7" creationId="{17F91B3A-9B93-4C96-ACC3-008910402BEF}"/>
          </ac:spMkLst>
        </pc:spChg>
        <pc:spChg chg="mod">
          <ac:chgData name="Jon Rosdahl" userId="2820f357-2dd4-4127-8713-e0bfde0fd756" providerId="ADAL" clId="{FCD65335-AB02-47B9-AF8F-C613CD6EFD1C}" dt="2022-03-17T13:41:24.860" v="1470" actId="404"/>
          <ac:spMkLst>
            <pc:docMk/>
            <pc:sldMk cId="1784219855" sldId="331"/>
            <ac:spMk id="8" creationId="{9E0431BB-C713-450C-90C3-EF5AFA8F2E34}"/>
          </ac:spMkLst>
        </pc:spChg>
      </pc:sldChg>
      <pc:sldChg chg="modSp mod">
        <pc:chgData name="Jon Rosdahl" userId="2820f357-2dd4-4127-8713-e0bfde0fd756" providerId="ADAL" clId="{FCD65335-AB02-47B9-AF8F-C613CD6EFD1C}" dt="2022-03-17T13:45:12.816" v="1583" actId="20577"/>
        <pc:sldMkLst>
          <pc:docMk/>
          <pc:sldMk cId="2891040505" sldId="332"/>
        </pc:sldMkLst>
        <pc:spChg chg="mod">
          <ac:chgData name="Jon Rosdahl" userId="2820f357-2dd4-4127-8713-e0bfde0fd756" providerId="ADAL" clId="{FCD65335-AB02-47B9-AF8F-C613CD6EFD1C}" dt="2022-03-17T13:45:12.816" v="1583" actId="20577"/>
          <ac:spMkLst>
            <pc:docMk/>
            <pc:sldMk cId="2891040505" sldId="332"/>
            <ac:spMk id="3" creationId="{FF45EDF8-F8B4-4C62-A574-17EE4A97B753}"/>
          </ac:spMkLst>
        </pc:spChg>
      </pc:sldChg>
      <pc:sldChg chg="addSp delSp modSp new mod modClrScheme chgLayout">
        <pc:chgData name="Jon Rosdahl" userId="2820f357-2dd4-4127-8713-e0bfde0fd756" providerId="ADAL" clId="{FCD65335-AB02-47B9-AF8F-C613CD6EFD1C}" dt="2022-03-16T22:01:28.914" v="59" actId="20577"/>
        <pc:sldMkLst>
          <pc:docMk/>
          <pc:sldMk cId="111083723" sldId="2381"/>
        </pc:sldMkLst>
        <pc:spChg chg="del mod ord">
          <ac:chgData name="Jon Rosdahl" userId="2820f357-2dd4-4127-8713-e0bfde0fd756" providerId="ADAL" clId="{FCD65335-AB02-47B9-AF8F-C613CD6EFD1C}" dt="2022-03-16T18:29:24.120" v="7" actId="700"/>
          <ac:spMkLst>
            <pc:docMk/>
            <pc:sldMk cId="111083723" sldId="2381"/>
            <ac:spMk id="2" creationId="{FEF0AA5B-C828-4A21-A46D-900B83300253}"/>
          </ac:spMkLst>
        </pc:spChg>
        <pc:spChg chg="del mod ord">
          <ac:chgData name="Jon Rosdahl" userId="2820f357-2dd4-4127-8713-e0bfde0fd756" providerId="ADAL" clId="{FCD65335-AB02-47B9-AF8F-C613CD6EFD1C}" dt="2022-03-16T18:29:24.120" v="7" actId="700"/>
          <ac:spMkLst>
            <pc:docMk/>
            <pc:sldMk cId="111083723" sldId="2381"/>
            <ac:spMk id="3" creationId="{CD254865-6EDC-4356-9C11-970C18C119C5}"/>
          </ac:spMkLst>
        </pc:spChg>
        <pc:spChg chg="mod ord">
          <ac:chgData name="Jon Rosdahl" userId="2820f357-2dd4-4127-8713-e0bfde0fd756" providerId="ADAL" clId="{FCD65335-AB02-47B9-AF8F-C613CD6EFD1C}" dt="2022-03-16T18:29:24.120" v="7" actId="700"/>
          <ac:spMkLst>
            <pc:docMk/>
            <pc:sldMk cId="111083723" sldId="2381"/>
            <ac:spMk id="4" creationId="{9D1EB2B9-3855-40ED-ACAE-A8279BE1252B}"/>
          </ac:spMkLst>
        </pc:spChg>
        <pc:spChg chg="mod ord">
          <ac:chgData name="Jon Rosdahl" userId="2820f357-2dd4-4127-8713-e0bfde0fd756" providerId="ADAL" clId="{FCD65335-AB02-47B9-AF8F-C613CD6EFD1C}" dt="2022-03-16T18:29:24.120" v="7" actId="700"/>
          <ac:spMkLst>
            <pc:docMk/>
            <pc:sldMk cId="111083723" sldId="2381"/>
            <ac:spMk id="5" creationId="{520C9431-7946-48BD-BEE2-F68DE55E2485}"/>
          </ac:spMkLst>
        </pc:spChg>
        <pc:spChg chg="mod ord">
          <ac:chgData name="Jon Rosdahl" userId="2820f357-2dd4-4127-8713-e0bfde0fd756" providerId="ADAL" clId="{FCD65335-AB02-47B9-AF8F-C613CD6EFD1C}" dt="2022-03-16T18:29:24.120" v="7" actId="700"/>
          <ac:spMkLst>
            <pc:docMk/>
            <pc:sldMk cId="111083723" sldId="2381"/>
            <ac:spMk id="6" creationId="{E098340B-2D7C-43DE-A8C4-EF2E42BB377B}"/>
          </ac:spMkLst>
        </pc:spChg>
        <pc:spChg chg="add mod ord">
          <ac:chgData name="Jon Rosdahl" userId="2820f357-2dd4-4127-8713-e0bfde0fd756" providerId="ADAL" clId="{FCD65335-AB02-47B9-AF8F-C613CD6EFD1C}" dt="2022-03-16T18:32:46.923" v="42" actId="255"/>
          <ac:spMkLst>
            <pc:docMk/>
            <pc:sldMk cId="111083723" sldId="2381"/>
            <ac:spMk id="7" creationId="{D8B0D2C6-ED8D-4FA5-9EBB-7548AE2CE38D}"/>
          </ac:spMkLst>
        </pc:spChg>
        <pc:spChg chg="add mod ord">
          <ac:chgData name="Jon Rosdahl" userId="2820f357-2dd4-4127-8713-e0bfde0fd756" providerId="ADAL" clId="{FCD65335-AB02-47B9-AF8F-C613CD6EFD1C}" dt="2022-03-16T22:01:28.914" v="59" actId="20577"/>
          <ac:spMkLst>
            <pc:docMk/>
            <pc:sldMk cId="111083723" sldId="2381"/>
            <ac:spMk id="8" creationId="{3F16CBAA-0B7A-4082-A245-F62A329B7389}"/>
          </ac:spMkLst>
        </pc:spChg>
      </pc:sldChg>
      <pc:sldChg chg="addSp delSp modSp add">
        <pc:chgData name="Jon Rosdahl" userId="2820f357-2dd4-4127-8713-e0bfde0fd756" providerId="ADAL" clId="{FCD65335-AB02-47B9-AF8F-C613CD6EFD1C}" dt="2022-03-17T00:24:32.604" v="81" actId="20577"/>
        <pc:sldMkLst>
          <pc:docMk/>
          <pc:sldMk cId="1088070447" sldId="2382"/>
        </pc:sldMkLst>
        <pc:spChg chg="mod">
          <ac:chgData name="Jon Rosdahl" userId="2820f357-2dd4-4127-8713-e0bfde0fd756" providerId="ADAL" clId="{FCD65335-AB02-47B9-AF8F-C613CD6EFD1C}" dt="2022-03-16T22:02:02.144" v="80" actId="20577"/>
          <ac:spMkLst>
            <pc:docMk/>
            <pc:sldMk cId="1088070447" sldId="2382"/>
            <ac:spMk id="2" creationId="{D5C30D54-CA09-444F-8855-74FDAF03FF3B}"/>
          </ac:spMkLst>
        </pc:spChg>
        <pc:spChg chg="del">
          <ac:chgData name="Jon Rosdahl" userId="2820f357-2dd4-4127-8713-e0bfde0fd756" providerId="ADAL" clId="{FCD65335-AB02-47B9-AF8F-C613CD6EFD1C}" dt="2022-03-16T22:01:34.758" v="61"/>
          <ac:spMkLst>
            <pc:docMk/>
            <pc:sldMk cId="1088070447" sldId="2382"/>
            <ac:spMk id="3" creationId="{DD207209-2875-4B99-8CFB-ED65D64E3931}"/>
          </ac:spMkLst>
        </pc:spChg>
        <pc:spChg chg="add mod">
          <ac:chgData name="Jon Rosdahl" userId="2820f357-2dd4-4127-8713-e0bfde0fd756" providerId="ADAL" clId="{FCD65335-AB02-47B9-AF8F-C613CD6EFD1C}" dt="2022-03-17T00:24:32.604" v="81" actId="20577"/>
          <ac:spMkLst>
            <pc:docMk/>
            <pc:sldMk cId="1088070447" sldId="2382"/>
            <ac:spMk id="7" creationId="{CEE8AB00-A013-4635-8447-7040CBF48CEB}"/>
          </ac:spMkLst>
        </pc:spChg>
      </pc:sldChg>
      <pc:sldChg chg="addSp delSp modSp add mod">
        <pc:chgData name="Jon Rosdahl" userId="2820f357-2dd4-4127-8713-e0bfde0fd756" providerId="ADAL" clId="{FCD65335-AB02-47B9-AF8F-C613CD6EFD1C}" dt="2022-03-17T00:30:47.466" v="143" actId="948"/>
        <pc:sldMkLst>
          <pc:docMk/>
          <pc:sldMk cId="1396057153" sldId="2383"/>
        </pc:sldMkLst>
        <pc:spChg chg="mod">
          <ac:chgData name="Jon Rosdahl" userId="2820f357-2dd4-4127-8713-e0bfde0fd756" providerId="ADAL" clId="{FCD65335-AB02-47B9-AF8F-C613CD6EFD1C}" dt="2022-03-17T00:27:07.787" v="110"/>
          <ac:spMkLst>
            <pc:docMk/>
            <pc:sldMk cId="1396057153" sldId="2383"/>
            <ac:spMk id="2" creationId="{291D0168-772F-4F64-86D3-A04910AD38E2}"/>
          </ac:spMkLst>
        </pc:spChg>
        <pc:spChg chg="del">
          <ac:chgData name="Jon Rosdahl" userId="2820f357-2dd4-4127-8713-e0bfde0fd756" providerId="ADAL" clId="{FCD65335-AB02-47B9-AF8F-C613CD6EFD1C}" dt="2022-03-17T00:24:40.757" v="83"/>
          <ac:spMkLst>
            <pc:docMk/>
            <pc:sldMk cId="1396057153" sldId="2383"/>
            <ac:spMk id="3" creationId="{59AED3AD-356D-422E-A4C7-B18F38E5776E}"/>
          </ac:spMkLst>
        </pc:spChg>
        <pc:spChg chg="mod">
          <ac:chgData name="Jon Rosdahl" userId="2820f357-2dd4-4127-8713-e0bfde0fd756" providerId="ADAL" clId="{FCD65335-AB02-47B9-AF8F-C613CD6EFD1C}" dt="2022-03-17T00:27:07.787" v="110"/>
          <ac:spMkLst>
            <pc:docMk/>
            <pc:sldMk cId="1396057153" sldId="2383"/>
            <ac:spMk id="4" creationId="{5A69953D-0807-4612-BC3A-E7F7D8CB3095}"/>
          </ac:spMkLst>
        </pc:spChg>
        <pc:spChg chg="mod">
          <ac:chgData name="Jon Rosdahl" userId="2820f357-2dd4-4127-8713-e0bfde0fd756" providerId="ADAL" clId="{FCD65335-AB02-47B9-AF8F-C613CD6EFD1C}" dt="2022-03-17T00:27:07.787" v="110"/>
          <ac:spMkLst>
            <pc:docMk/>
            <pc:sldMk cId="1396057153" sldId="2383"/>
            <ac:spMk id="5" creationId="{D170E524-8ABE-4BAA-9877-7283521B15CE}"/>
          </ac:spMkLst>
        </pc:spChg>
        <pc:spChg chg="mod">
          <ac:chgData name="Jon Rosdahl" userId="2820f357-2dd4-4127-8713-e0bfde0fd756" providerId="ADAL" clId="{FCD65335-AB02-47B9-AF8F-C613CD6EFD1C}" dt="2022-03-17T00:27:07.787" v="110"/>
          <ac:spMkLst>
            <pc:docMk/>
            <pc:sldMk cId="1396057153" sldId="2383"/>
            <ac:spMk id="6" creationId="{20E89DC5-FAFF-4E87-9F53-385D037912C4}"/>
          </ac:spMkLst>
        </pc:spChg>
        <pc:spChg chg="add mod">
          <ac:chgData name="Jon Rosdahl" userId="2820f357-2dd4-4127-8713-e0bfde0fd756" providerId="ADAL" clId="{FCD65335-AB02-47B9-AF8F-C613CD6EFD1C}" dt="2022-03-17T00:30:47.466" v="143" actId="948"/>
          <ac:spMkLst>
            <pc:docMk/>
            <pc:sldMk cId="1396057153" sldId="2383"/>
            <ac:spMk id="7" creationId="{5D89FA23-43EA-4DA2-8483-5BF895CE260F}"/>
          </ac:spMkLst>
        </pc:spChg>
        <pc:spChg chg="add del mod">
          <ac:chgData name="Jon Rosdahl" userId="2820f357-2dd4-4127-8713-e0bfde0fd756" providerId="ADAL" clId="{FCD65335-AB02-47B9-AF8F-C613CD6EFD1C}" dt="2022-03-17T00:27:07.787" v="110"/>
          <ac:spMkLst>
            <pc:docMk/>
            <pc:sldMk cId="1396057153" sldId="2383"/>
            <ac:spMk id="8" creationId="{69963B8D-488B-48D0-ADEA-94290500E088}"/>
          </ac:spMkLst>
        </pc:spChg>
        <pc:spChg chg="add del mod">
          <ac:chgData name="Jon Rosdahl" userId="2820f357-2dd4-4127-8713-e0bfde0fd756" providerId="ADAL" clId="{FCD65335-AB02-47B9-AF8F-C613CD6EFD1C}" dt="2022-03-17T00:27:07.787" v="110"/>
          <ac:spMkLst>
            <pc:docMk/>
            <pc:sldMk cId="1396057153" sldId="2383"/>
            <ac:spMk id="9" creationId="{B05194C3-673A-4053-BFDA-9625CBC01A2F}"/>
          </ac:spMkLst>
        </pc:spChg>
        <pc:spChg chg="add del mod">
          <ac:chgData name="Jon Rosdahl" userId="2820f357-2dd4-4127-8713-e0bfde0fd756" providerId="ADAL" clId="{FCD65335-AB02-47B9-AF8F-C613CD6EFD1C}" dt="2022-03-17T00:27:07.787" v="110"/>
          <ac:spMkLst>
            <pc:docMk/>
            <pc:sldMk cId="1396057153" sldId="2383"/>
            <ac:spMk id="10" creationId="{9798AD16-AC66-494D-A5F1-E720FCC09ACC}"/>
          </ac:spMkLst>
        </pc:spChg>
        <pc:spChg chg="add del mod">
          <ac:chgData name="Jon Rosdahl" userId="2820f357-2dd4-4127-8713-e0bfde0fd756" providerId="ADAL" clId="{FCD65335-AB02-47B9-AF8F-C613CD6EFD1C}" dt="2022-03-17T00:27:07.787" v="110"/>
          <ac:spMkLst>
            <pc:docMk/>
            <pc:sldMk cId="1396057153" sldId="2383"/>
            <ac:spMk id="11" creationId="{B8EC0FE7-CDA3-4EFE-90A8-FC51F5EE0767}"/>
          </ac:spMkLst>
        </pc:spChg>
        <pc:spChg chg="add del mod">
          <ac:chgData name="Jon Rosdahl" userId="2820f357-2dd4-4127-8713-e0bfde0fd756" providerId="ADAL" clId="{FCD65335-AB02-47B9-AF8F-C613CD6EFD1C}" dt="2022-03-17T00:27:07.787" v="110"/>
          <ac:spMkLst>
            <pc:docMk/>
            <pc:sldMk cId="1396057153" sldId="2383"/>
            <ac:spMk id="12" creationId="{4856371E-F329-4E47-93FA-EFEC4A32BE79}"/>
          </ac:spMkLst>
        </pc:spChg>
      </pc:sldChg>
      <pc:sldChg chg="addSp delSp modSp new mod">
        <pc:chgData name="Jon Rosdahl" userId="2820f357-2dd4-4127-8713-e0bfde0fd756" providerId="ADAL" clId="{FCD65335-AB02-47B9-AF8F-C613CD6EFD1C}" dt="2022-03-17T12:51:13.461" v="165" actId="20577"/>
        <pc:sldMkLst>
          <pc:docMk/>
          <pc:sldMk cId="3788139024" sldId="2384"/>
        </pc:sldMkLst>
        <pc:spChg chg="mod">
          <ac:chgData name="Jon Rosdahl" userId="2820f357-2dd4-4127-8713-e0bfde0fd756" providerId="ADAL" clId="{FCD65335-AB02-47B9-AF8F-C613CD6EFD1C}" dt="2022-03-17T12:51:13.461" v="165" actId="20577"/>
          <ac:spMkLst>
            <pc:docMk/>
            <pc:sldMk cId="3788139024" sldId="2384"/>
            <ac:spMk id="2" creationId="{3D816623-E682-4381-A630-2CFC7856BDFA}"/>
          </ac:spMkLst>
        </pc:spChg>
        <pc:spChg chg="del">
          <ac:chgData name="Jon Rosdahl" userId="2820f357-2dd4-4127-8713-e0bfde0fd756" providerId="ADAL" clId="{FCD65335-AB02-47B9-AF8F-C613CD6EFD1C}" dt="2022-03-17T12:50:52.478" v="145"/>
          <ac:spMkLst>
            <pc:docMk/>
            <pc:sldMk cId="3788139024" sldId="2384"/>
            <ac:spMk id="3" creationId="{8F88C753-0087-427B-AE3B-5D015694D3A6}"/>
          </ac:spMkLst>
        </pc:spChg>
        <pc:spChg chg="add mod">
          <ac:chgData name="Jon Rosdahl" userId="2820f357-2dd4-4127-8713-e0bfde0fd756" providerId="ADAL" clId="{FCD65335-AB02-47B9-AF8F-C613CD6EFD1C}" dt="2022-03-17T12:51:07.422" v="150" actId="6549"/>
          <ac:spMkLst>
            <pc:docMk/>
            <pc:sldMk cId="3788139024" sldId="2384"/>
            <ac:spMk id="7" creationId="{4B9CEBEB-1F43-432F-957E-F2016876727E}"/>
          </ac:spMkLst>
        </pc:spChg>
      </pc:sldChg>
      <pc:sldChg chg="modSp mod">
        <pc:chgData name="Jon Rosdahl" userId="2820f357-2dd4-4127-8713-e0bfde0fd756" providerId="ADAL" clId="{FCD65335-AB02-47B9-AF8F-C613CD6EFD1C}" dt="2022-03-17T12:58:25.534" v="193" actId="14100"/>
        <pc:sldMkLst>
          <pc:docMk/>
          <pc:sldMk cId="1643334931" sldId="2385"/>
        </pc:sldMkLst>
        <pc:spChg chg="mod">
          <ac:chgData name="Jon Rosdahl" userId="2820f357-2dd4-4127-8713-e0bfde0fd756" providerId="ADAL" clId="{FCD65335-AB02-47B9-AF8F-C613CD6EFD1C}" dt="2022-03-17T12:55:04.794" v="186" actId="20577"/>
          <ac:spMkLst>
            <pc:docMk/>
            <pc:sldMk cId="1643334931" sldId="2385"/>
            <ac:spMk id="2" creationId="{82FCA293-067D-4A9B-B69D-C35453B791C7}"/>
          </ac:spMkLst>
        </pc:spChg>
        <pc:spChg chg="mod">
          <ac:chgData name="Jon Rosdahl" userId="2820f357-2dd4-4127-8713-e0bfde0fd756" providerId="ADAL" clId="{FCD65335-AB02-47B9-AF8F-C613CD6EFD1C}" dt="2022-03-17T12:58:25.534" v="193" actId="14100"/>
          <ac:spMkLst>
            <pc:docMk/>
            <pc:sldMk cId="1643334931" sldId="2385"/>
            <ac:spMk id="3" creationId="{8C16D4F2-9D7E-4C90-BCAA-6F91743248CE}"/>
          </ac:spMkLst>
        </pc:spChg>
      </pc:sldChg>
      <pc:sldChg chg="modSp new mod">
        <pc:chgData name="Jon Rosdahl" userId="2820f357-2dd4-4127-8713-e0bfde0fd756" providerId="ADAL" clId="{FCD65335-AB02-47B9-AF8F-C613CD6EFD1C}" dt="2022-03-17T13:33:19.057" v="568" actId="207"/>
        <pc:sldMkLst>
          <pc:docMk/>
          <pc:sldMk cId="224452751" sldId="2386"/>
        </pc:sldMkLst>
        <pc:spChg chg="mod">
          <ac:chgData name="Jon Rosdahl" userId="2820f357-2dd4-4127-8713-e0bfde0fd756" providerId="ADAL" clId="{FCD65335-AB02-47B9-AF8F-C613CD6EFD1C}" dt="2022-03-17T12:59:38.241" v="217" actId="20577"/>
          <ac:spMkLst>
            <pc:docMk/>
            <pc:sldMk cId="224452751" sldId="2386"/>
            <ac:spMk id="2" creationId="{93D7076B-6325-4D31-97F4-6AD5E003DFCA}"/>
          </ac:spMkLst>
        </pc:spChg>
        <pc:spChg chg="mod">
          <ac:chgData name="Jon Rosdahl" userId="2820f357-2dd4-4127-8713-e0bfde0fd756" providerId="ADAL" clId="{FCD65335-AB02-47B9-AF8F-C613CD6EFD1C}" dt="2022-03-17T13:33:19.057" v="568" actId="207"/>
          <ac:spMkLst>
            <pc:docMk/>
            <pc:sldMk cId="224452751" sldId="2386"/>
            <ac:spMk id="3" creationId="{64FB5C4D-553B-4C2A-B290-C9AB73195D78}"/>
          </ac:spMkLst>
        </pc:spChg>
      </pc:sldChg>
      <pc:sldChg chg="addSp delSp modSp new mod">
        <pc:chgData name="Jon Rosdahl" userId="2820f357-2dd4-4127-8713-e0bfde0fd756" providerId="ADAL" clId="{FCD65335-AB02-47B9-AF8F-C613CD6EFD1C}" dt="2022-03-17T13:21:29.380" v="259" actId="20577"/>
        <pc:sldMkLst>
          <pc:docMk/>
          <pc:sldMk cId="1421457110" sldId="2387"/>
        </pc:sldMkLst>
        <pc:spChg chg="mod">
          <ac:chgData name="Jon Rosdahl" userId="2820f357-2dd4-4127-8713-e0bfde0fd756" providerId="ADAL" clId="{FCD65335-AB02-47B9-AF8F-C613CD6EFD1C}" dt="2022-03-17T13:21:29.380" v="259" actId="20577"/>
          <ac:spMkLst>
            <pc:docMk/>
            <pc:sldMk cId="1421457110" sldId="2387"/>
            <ac:spMk id="2" creationId="{3940968C-3D5F-4CEC-81F1-E8B3963F06D7}"/>
          </ac:spMkLst>
        </pc:spChg>
        <pc:spChg chg="del">
          <ac:chgData name="Jon Rosdahl" userId="2820f357-2dd4-4127-8713-e0bfde0fd756" providerId="ADAL" clId="{FCD65335-AB02-47B9-AF8F-C613CD6EFD1C}" dt="2022-03-17T13:21:03.421" v="228"/>
          <ac:spMkLst>
            <pc:docMk/>
            <pc:sldMk cId="1421457110" sldId="2387"/>
            <ac:spMk id="3" creationId="{DD2018FB-CA3E-4FB5-9C07-B0CB85054349}"/>
          </ac:spMkLst>
        </pc:spChg>
        <pc:spChg chg="add mod">
          <ac:chgData name="Jon Rosdahl" userId="2820f357-2dd4-4127-8713-e0bfde0fd756" providerId="ADAL" clId="{FCD65335-AB02-47B9-AF8F-C613CD6EFD1C}" dt="2022-03-17T13:21:08.129" v="229" actId="14100"/>
          <ac:spMkLst>
            <pc:docMk/>
            <pc:sldMk cId="1421457110" sldId="2387"/>
            <ac:spMk id="7" creationId="{DED4745B-85B9-421F-85B7-D58B5BD37FF6}"/>
          </ac:spMkLst>
        </pc:spChg>
      </pc:sldChg>
      <pc:sldChg chg="modSp new mod">
        <pc:chgData name="Jon Rosdahl" userId="2820f357-2dd4-4127-8713-e0bfde0fd756" providerId="ADAL" clId="{FCD65335-AB02-47B9-AF8F-C613CD6EFD1C}" dt="2022-03-17T13:24:18.069" v="290"/>
        <pc:sldMkLst>
          <pc:docMk/>
          <pc:sldMk cId="3594747986" sldId="2388"/>
        </pc:sldMkLst>
        <pc:spChg chg="mod">
          <ac:chgData name="Jon Rosdahl" userId="2820f357-2dd4-4127-8713-e0bfde0fd756" providerId="ADAL" clId="{FCD65335-AB02-47B9-AF8F-C613CD6EFD1C}" dt="2022-03-17T13:24:15.574" v="289" actId="20577"/>
          <ac:spMkLst>
            <pc:docMk/>
            <pc:sldMk cId="3594747986" sldId="2388"/>
            <ac:spMk id="2" creationId="{9BAA93BD-85F6-4EF5-8E12-FDB6FD0ED2F9}"/>
          </ac:spMkLst>
        </pc:spChg>
        <pc:spChg chg="mod">
          <ac:chgData name="Jon Rosdahl" userId="2820f357-2dd4-4127-8713-e0bfde0fd756" providerId="ADAL" clId="{FCD65335-AB02-47B9-AF8F-C613CD6EFD1C}" dt="2022-03-17T13:24:18.069" v="290"/>
          <ac:spMkLst>
            <pc:docMk/>
            <pc:sldMk cId="3594747986" sldId="2388"/>
            <ac:spMk id="3" creationId="{F8FE8318-D371-43D0-A41D-7A95D9D92118}"/>
          </ac:spMkLst>
        </pc:spChg>
      </pc:sldChg>
      <pc:sldChg chg="addSp delSp modSp new mod">
        <pc:chgData name="Jon Rosdahl" userId="2820f357-2dd4-4127-8713-e0bfde0fd756" providerId="ADAL" clId="{FCD65335-AB02-47B9-AF8F-C613CD6EFD1C}" dt="2022-03-17T13:25:13.295" v="321" actId="20577"/>
        <pc:sldMkLst>
          <pc:docMk/>
          <pc:sldMk cId="3269218441" sldId="2389"/>
        </pc:sldMkLst>
        <pc:spChg chg="mod">
          <ac:chgData name="Jon Rosdahl" userId="2820f357-2dd4-4127-8713-e0bfde0fd756" providerId="ADAL" clId="{FCD65335-AB02-47B9-AF8F-C613CD6EFD1C}" dt="2022-03-17T13:25:13.295" v="321" actId="20577"/>
          <ac:spMkLst>
            <pc:docMk/>
            <pc:sldMk cId="3269218441" sldId="2389"/>
            <ac:spMk id="2" creationId="{31D4925F-051C-43E2-BC70-E4CBC21372D5}"/>
          </ac:spMkLst>
        </pc:spChg>
        <pc:spChg chg="del">
          <ac:chgData name="Jon Rosdahl" userId="2820f357-2dd4-4127-8713-e0bfde0fd756" providerId="ADAL" clId="{FCD65335-AB02-47B9-AF8F-C613CD6EFD1C}" dt="2022-03-17T13:24:57.963" v="292"/>
          <ac:spMkLst>
            <pc:docMk/>
            <pc:sldMk cId="3269218441" sldId="2389"/>
            <ac:spMk id="3" creationId="{CC7479A1-2360-4D18-8528-BE624DA0ED82}"/>
          </ac:spMkLst>
        </pc:spChg>
        <pc:spChg chg="add mod">
          <ac:chgData name="Jon Rosdahl" userId="2820f357-2dd4-4127-8713-e0bfde0fd756" providerId="ADAL" clId="{FCD65335-AB02-47B9-AF8F-C613CD6EFD1C}" dt="2022-03-17T13:25:01.216" v="293" actId="14100"/>
          <ac:spMkLst>
            <pc:docMk/>
            <pc:sldMk cId="3269218441" sldId="2389"/>
            <ac:spMk id="7" creationId="{9FA0BAD2-4440-4F4C-A657-5BAAFD6E29DA}"/>
          </ac:spMkLst>
        </pc:spChg>
      </pc:sldChg>
      <pc:sldChg chg="modSp new mod">
        <pc:chgData name="Jon Rosdahl" userId="2820f357-2dd4-4127-8713-e0bfde0fd756" providerId="ADAL" clId="{FCD65335-AB02-47B9-AF8F-C613CD6EFD1C}" dt="2022-03-17T13:26:37.792" v="351" actId="20577"/>
        <pc:sldMkLst>
          <pc:docMk/>
          <pc:sldMk cId="3070385210" sldId="2390"/>
        </pc:sldMkLst>
        <pc:spChg chg="mod">
          <ac:chgData name="Jon Rosdahl" userId="2820f357-2dd4-4127-8713-e0bfde0fd756" providerId="ADAL" clId="{FCD65335-AB02-47B9-AF8F-C613CD6EFD1C}" dt="2022-03-17T13:26:37.792" v="351" actId="20577"/>
          <ac:spMkLst>
            <pc:docMk/>
            <pc:sldMk cId="3070385210" sldId="2390"/>
            <ac:spMk id="2" creationId="{43B9325F-03BD-45E7-A426-8DA27E31A507}"/>
          </ac:spMkLst>
        </pc:spChg>
        <pc:spChg chg="mod">
          <ac:chgData name="Jon Rosdahl" userId="2820f357-2dd4-4127-8713-e0bfde0fd756" providerId="ADAL" clId="{FCD65335-AB02-47B9-AF8F-C613CD6EFD1C}" dt="2022-03-17T13:26:26.202" v="323"/>
          <ac:spMkLst>
            <pc:docMk/>
            <pc:sldMk cId="3070385210" sldId="2390"/>
            <ac:spMk id="3" creationId="{D75D8238-5802-436D-ACB0-3D9AD6F2FA6C}"/>
          </ac:spMkLst>
        </pc:spChg>
      </pc:sldChg>
      <pc:sldChg chg="modSp new mod">
        <pc:chgData name="Jon Rosdahl" userId="2820f357-2dd4-4127-8713-e0bfde0fd756" providerId="ADAL" clId="{FCD65335-AB02-47B9-AF8F-C613CD6EFD1C}" dt="2022-03-17T13:34:30.964" v="614" actId="20577"/>
        <pc:sldMkLst>
          <pc:docMk/>
          <pc:sldMk cId="1112174506" sldId="2391"/>
        </pc:sldMkLst>
        <pc:spChg chg="mod">
          <ac:chgData name="Jon Rosdahl" userId="2820f357-2dd4-4127-8713-e0bfde0fd756" providerId="ADAL" clId="{FCD65335-AB02-47B9-AF8F-C613CD6EFD1C}" dt="2022-03-17T13:34:15.161" v="602" actId="20577"/>
          <ac:spMkLst>
            <pc:docMk/>
            <pc:sldMk cId="1112174506" sldId="2391"/>
            <ac:spMk id="2" creationId="{50EF12AE-1960-4816-BDE3-BCE966CC56E2}"/>
          </ac:spMkLst>
        </pc:spChg>
        <pc:spChg chg="mod">
          <ac:chgData name="Jon Rosdahl" userId="2820f357-2dd4-4127-8713-e0bfde0fd756" providerId="ADAL" clId="{FCD65335-AB02-47B9-AF8F-C613CD6EFD1C}" dt="2022-03-17T13:34:30.964" v="614" actId="20577"/>
          <ac:spMkLst>
            <pc:docMk/>
            <pc:sldMk cId="1112174506" sldId="2391"/>
            <ac:spMk id="3" creationId="{25574192-0B6C-465C-BF00-9B482A4CAF9F}"/>
          </ac:spMkLst>
        </pc:spChg>
      </pc:sldChg>
      <pc:sldMasterChg chg="modSp mod">
        <pc:chgData name="Jon Rosdahl" userId="2820f357-2dd4-4127-8713-e0bfde0fd756" providerId="ADAL" clId="{FCD65335-AB02-47B9-AF8F-C613CD6EFD1C}" dt="2022-03-09T19:30:01.039" v="1" actId="6549"/>
        <pc:sldMasterMkLst>
          <pc:docMk/>
          <pc:sldMasterMk cId="350243259" sldId="2147483738"/>
        </pc:sldMasterMkLst>
        <pc:spChg chg="mod">
          <ac:chgData name="Jon Rosdahl" userId="2820f357-2dd4-4127-8713-e0bfde0fd756" providerId="ADAL" clId="{FCD65335-AB02-47B9-AF8F-C613CD6EFD1C}" dt="2022-03-09T19:30:01.039" v="1"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802-11-22/0268r3</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March 2022</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802-11-22/0268r3</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March 2022</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802-11-22/0268r3</a:t>
            </a:r>
          </a:p>
        </p:txBody>
      </p:sp>
      <p:sp>
        <p:nvSpPr>
          <p:cNvPr id="5" name="Rectangle 3"/>
          <p:cNvSpPr>
            <a:spLocks noGrp="1" noChangeArrowheads="1"/>
          </p:cNvSpPr>
          <p:nvPr>
            <p:ph type="dt"/>
          </p:nvPr>
        </p:nvSpPr>
        <p:spPr>
          <a:ln/>
        </p:spPr>
        <p:txBody>
          <a:bodyPr/>
          <a:lstStyle/>
          <a:p>
            <a:r>
              <a:rPr lang="en-US"/>
              <a:t>March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802-11-22/0268r3</a:t>
            </a:r>
          </a:p>
        </p:txBody>
      </p:sp>
      <p:sp>
        <p:nvSpPr>
          <p:cNvPr id="5" name="Rectangle 3"/>
          <p:cNvSpPr>
            <a:spLocks noGrp="1" noChangeArrowheads="1"/>
          </p:cNvSpPr>
          <p:nvPr>
            <p:ph type="dt"/>
          </p:nvPr>
        </p:nvSpPr>
        <p:spPr>
          <a:ln/>
        </p:spPr>
        <p:txBody>
          <a:bodyPr/>
          <a:lstStyle/>
          <a:p>
            <a:r>
              <a:rPr lang="en-US"/>
              <a:t>March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802-11-22/0268r3</a:t>
            </a:r>
          </a:p>
        </p:txBody>
      </p:sp>
      <p:sp>
        <p:nvSpPr>
          <p:cNvPr id="5" name="Date Placeholder 4"/>
          <p:cNvSpPr>
            <a:spLocks noGrp="1"/>
          </p:cNvSpPr>
          <p:nvPr>
            <p:ph type="dt" idx="11"/>
          </p:nvPr>
        </p:nvSpPr>
        <p:spPr/>
        <p:txBody>
          <a:bodyPr/>
          <a:lstStyle/>
          <a:p>
            <a:pPr>
              <a:defRPr/>
            </a:pPr>
            <a:r>
              <a:rPr lang="en-US"/>
              <a:t>March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802-11-22/0268r3</a:t>
            </a:r>
          </a:p>
        </p:txBody>
      </p:sp>
      <p:sp>
        <p:nvSpPr>
          <p:cNvPr id="5" name="Date Placeholder 4"/>
          <p:cNvSpPr>
            <a:spLocks noGrp="1"/>
          </p:cNvSpPr>
          <p:nvPr>
            <p:ph type="dt" idx="11"/>
          </p:nvPr>
        </p:nvSpPr>
        <p:spPr/>
        <p:txBody>
          <a:bodyPr/>
          <a:lstStyle/>
          <a:p>
            <a:pPr>
              <a:defRPr/>
            </a:pPr>
            <a:r>
              <a:rPr lang="en-US"/>
              <a:t>March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802-11-22/0268r3</a:t>
            </a:r>
          </a:p>
        </p:txBody>
      </p:sp>
      <p:sp>
        <p:nvSpPr>
          <p:cNvPr id="5" name="Date Placeholder 4"/>
          <p:cNvSpPr>
            <a:spLocks noGrp="1"/>
          </p:cNvSpPr>
          <p:nvPr>
            <p:ph type="dt" idx="11"/>
          </p:nvPr>
        </p:nvSpPr>
        <p:spPr/>
        <p:txBody>
          <a:bodyPr/>
          <a:lstStyle/>
          <a:p>
            <a:pPr>
              <a:defRPr/>
            </a:pPr>
            <a:r>
              <a:rPr lang="en-US"/>
              <a:t>March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802-11-22/0268r3</a:t>
            </a:r>
          </a:p>
        </p:txBody>
      </p:sp>
      <p:sp>
        <p:nvSpPr>
          <p:cNvPr id="5" name="Date Placeholder 4"/>
          <p:cNvSpPr>
            <a:spLocks noGrp="1"/>
          </p:cNvSpPr>
          <p:nvPr>
            <p:ph type="dt" idx="11"/>
          </p:nvPr>
        </p:nvSpPr>
        <p:spPr/>
        <p:txBody>
          <a:bodyPr/>
          <a:lstStyle/>
          <a:p>
            <a:pPr>
              <a:defRPr/>
            </a:pPr>
            <a:r>
              <a:rPr lang="en-US"/>
              <a:t>March 2022</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802-11-22/0268r3</a:t>
            </a:r>
          </a:p>
        </p:txBody>
      </p:sp>
      <p:sp>
        <p:nvSpPr>
          <p:cNvPr id="5" name="Date Placeholder 4"/>
          <p:cNvSpPr>
            <a:spLocks noGrp="1"/>
          </p:cNvSpPr>
          <p:nvPr>
            <p:ph type="dt" idx="11"/>
          </p:nvPr>
        </p:nvSpPr>
        <p:spPr/>
        <p:txBody>
          <a:bodyPr/>
          <a:lstStyle/>
          <a:p>
            <a:r>
              <a:rPr lang="en-US"/>
              <a:t>March 2022</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802-11-22/0268r3</a:t>
            </a:r>
          </a:p>
        </p:txBody>
      </p:sp>
      <p:sp>
        <p:nvSpPr>
          <p:cNvPr id="5" name="Rectangle 3"/>
          <p:cNvSpPr>
            <a:spLocks noGrp="1" noChangeArrowheads="1"/>
          </p:cNvSpPr>
          <p:nvPr>
            <p:ph type="dt"/>
          </p:nvPr>
        </p:nvSpPr>
        <p:spPr>
          <a:ln/>
        </p:spPr>
        <p:txBody>
          <a:bodyPr/>
          <a:lstStyle/>
          <a:p>
            <a:r>
              <a:rPr lang="en-US"/>
              <a:t>March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46</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March 2022</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2022</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March 2022</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March 2022</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March 2022</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March 2022</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11-22-0268r3</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17/ec-17-0093-05-0PNP-ieee-802-participation-slide-ppt.ppt" TargetMode="External"/><Relationship Id="rId3" Type="http://schemas.openxmlformats.org/officeDocument/2006/relationships/hyperlink" Target="https://ieee.box.com/v/PandP-LMSC" TargetMode="External"/><Relationship Id="rId7" Type="http://schemas.openxmlformats.org/officeDocument/2006/relationships/hyperlink" Target="https://mentor.ieee.org/802-ec/dcn/17/ec-17-0120-31-0PNP-ieee-802-lmsc-chairs-guidelines.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s://mentor.ieee.org/802-ec/dcn/21/ec-21-0207-21-0PNP-ieee-802-lmsc-working-group-policies-and-procedures.pdf" TargetMode="External"/><Relationship Id="rId10" Type="http://schemas.openxmlformats.org/officeDocument/2006/relationships/hyperlink" Target="http://www.ieee802.org/devdocs.shtml" TargetMode="External"/><Relationship Id="rId4" Type="http://schemas.openxmlformats.org/officeDocument/2006/relationships/hyperlink" Target="https://mentor.ieee.org/802-ec/dcn/17/ec-17-0120-29-0PNP-ieee-802-lmsc-chairs-guidelines.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ec/dcn/22/ec-22-0018-00-00EC-draft-ieee-p802-3dg-csd.pdf" TargetMode="External"/><Relationship Id="rId13" Type="http://schemas.openxmlformats.org/officeDocument/2006/relationships/hyperlink" Target="https://mentor.ieee.org/802.15/dcn/22/15-22-0087-01-006a-ieee-802-criteria-for-standards-development-for-p802-15-6ma-revision.docx" TargetMode="External"/><Relationship Id="rId3" Type="http://schemas.openxmlformats.org/officeDocument/2006/relationships/hyperlink" Target="https://ieee802.org/1/files/public/docs2022/dt-draft-PAR-0122-v01.pdf" TargetMode="External"/><Relationship Id="rId7" Type="http://schemas.openxmlformats.org/officeDocument/2006/relationships/hyperlink" Target="https://mentor.ieee.org/802-ec/dcn/22/ec-22-0017-00-00EC-draft-ieee-p802-3dg-par.pdf" TargetMode="External"/><Relationship Id="rId12" Type="http://schemas.openxmlformats.org/officeDocument/2006/relationships/hyperlink" Target="https://mentor.ieee.org/802.15/dcn/22/15-22-0088-00-006a-par-revision-draft.pdf" TargetMode="External"/><Relationship Id="rId2" Type="http://schemas.openxmlformats.org/officeDocument/2006/relationships/hyperlink" Target="https://ieee802.org/1/files/public/docs2022/802-rev-draft-PAR-0122-v02.pdf" TargetMode="External"/><Relationship Id="rId1" Type="http://schemas.openxmlformats.org/officeDocument/2006/relationships/slideLayout" Target="../slideLayouts/slideLayout2.xml"/><Relationship Id="rId6" Type="http://schemas.openxmlformats.org/officeDocument/2006/relationships/hyperlink" Target="https://ieee802.org/1/files/public/docs2022/du-draft-CSD-0122-v01.pdf" TargetMode="External"/><Relationship Id="rId11" Type="http://schemas.openxmlformats.org/officeDocument/2006/relationships/hyperlink" Target="https://mentor.ieee.org/802-ec/dcn/21/ec-21-0192-00-ACSD-p802-15-6a.pdf" TargetMode="External"/><Relationship Id="rId5" Type="http://schemas.openxmlformats.org/officeDocument/2006/relationships/hyperlink" Target="https://ieee802.org/1/files/public/docs2022/du-draft-PAR-0122-v01.pdf" TargetMode="External"/><Relationship Id="rId10" Type="http://schemas.openxmlformats.org/officeDocument/2006/relationships/hyperlink" Target="https://mentor.ieee.org/802.15/dcn/22/15-22-0067-00-0000-p802-15-6a-par-withdraw.pdf" TargetMode="External"/><Relationship Id="rId4" Type="http://schemas.openxmlformats.org/officeDocument/2006/relationships/hyperlink" Target="https://ieee802.org/1/files/public/docs2022/dt-draft-CSD-0122-v01.pdf" TargetMode="External"/><Relationship Id="rId9" Type="http://schemas.openxmlformats.org/officeDocument/2006/relationships/hyperlink" Target="https://mentor.ieee.org/802.15/dcn/22/15-22-0048-00-0000-p802-15-12-par-withdraw.pdf"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1/11-21-1779-01-0PAR-par-minutes-november-2020-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ieee802.org/1/files/public/docs2022/du-draft-CSD-0122-v01.pdf" TargetMode="External"/><Relationship Id="rId13" Type="http://schemas.openxmlformats.org/officeDocument/2006/relationships/hyperlink" Target="https://mentor.ieee.org/802-ec/dcn/21/ec-21-0192-00-ACSD-p802-15-6a.pdf" TargetMode="External"/><Relationship Id="rId3" Type="http://schemas.openxmlformats.org/officeDocument/2006/relationships/hyperlink" Target="https://mentor.ieee.org/802-ec/dcn/22/ec-22-0018-00-00EC-draft-ieee-p802-3dg-csd.pdf" TargetMode="External"/><Relationship Id="rId7" Type="http://schemas.openxmlformats.org/officeDocument/2006/relationships/hyperlink" Target="https://ieee802.org/1/files/public/docs2022/du-draft-PAR-0122-v01.pdf" TargetMode="External"/><Relationship Id="rId12" Type="http://schemas.openxmlformats.org/officeDocument/2006/relationships/hyperlink" Target="https://mentor.ieee.org/802.15/dcn/22/15-22-0067-00-0000-p802-15-6a-par-withdraw.pdf" TargetMode="External"/><Relationship Id="rId2" Type="http://schemas.openxmlformats.org/officeDocument/2006/relationships/hyperlink" Target="https://mentor.ieee.org/802-ec/dcn/22/ec-22-0017-00-00EC-draft-ieee-p802-3dg-par.pdf" TargetMode="External"/><Relationship Id="rId1" Type="http://schemas.openxmlformats.org/officeDocument/2006/relationships/slideLayout" Target="../slideLayouts/slideLayout2.xml"/><Relationship Id="rId6" Type="http://schemas.openxmlformats.org/officeDocument/2006/relationships/hyperlink" Target="https://ieee802.org/1/files/public/docs2022/dt-draft-CSD-0122-v01.pdf" TargetMode="External"/><Relationship Id="rId11" Type="http://schemas.openxmlformats.org/officeDocument/2006/relationships/hyperlink" Target="https://mentor.ieee.org/802.15/dcn/22/15-22-0048-00-0000-p802-15-12-par-withdraw.pdf" TargetMode="External"/><Relationship Id="rId5" Type="http://schemas.openxmlformats.org/officeDocument/2006/relationships/hyperlink" Target="https://ieee802.org/1/files/public/docs2022/dt-draft-PAR-0122-v01.pdf" TargetMode="External"/><Relationship Id="rId10" Type="http://schemas.openxmlformats.org/officeDocument/2006/relationships/hyperlink" Target="https://mentor.ieee.org/802.15/dcn/22/15-22-0087-01-006a-ieee-802-criteria-for-standards-development-for-p802-15-6ma-revision.docx" TargetMode="External"/><Relationship Id="rId4" Type="http://schemas.openxmlformats.org/officeDocument/2006/relationships/hyperlink" Target="https://ieee802.org/1/files/public/docs2022/802-rev-draft-PAR-0122-v02.pdf" TargetMode="External"/><Relationship Id="rId9" Type="http://schemas.openxmlformats.org/officeDocument/2006/relationships/hyperlink" Target="https://mentor.ieee.org/802.15/dcn/22/15-22-0088-00-006a-par-revision-draft.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ec/dcn/22/ec-22-0018-00-00EC-draft-ieee-p802-3dg-csd.pdf" TargetMode="External"/><Relationship Id="rId2" Type="http://schemas.openxmlformats.org/officeDocument/2006/relationships/hyperlink" Target="https://mentor.ieee.org/802-ec/dcn/22/ec-22-0017-00-00EC-draft-ieee-p802-3dg-par.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ieee802.org/1/files/public/docs2022/802-rev-draft-PAR-0122-v02.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ec/dcn/22/ec-22-0018-00-00EC-draft-ieee-p802-3dg-csd.pdf" TargetMode="External"/><Relationship Id="rId13" Type="http://schemas.openxmlformats.org/officeDocument/2006/relationships/hyperlink" Target="https://mentor.ieee.org/802.15/dcn/22/15-22-0087-01-006a-ieee-802-criteria-for-standards-development-for-p802-15-6ma-revision.docx" TargetMode="External"/><Relationship Id="rId3" Type="http://schemas.openxmlformats.org/officeDocument/2006/relationships/hyperlink" Target="https://ieee802.org/1/files/public/docs2022/dt-draft-PAR-0122-v01.pdf" TargetMode="External"/><Relationship Id="rId7" Type="http://schemas.openxmlformats.org/officeDocument/2006/relationships/hyperlink" Target="https://mentor.ieee.org/802-ec/dcn/22/ec-22-0017-00-00EC-draft-ieee-p802-3dg-par.pdf" TargetMode="External"/><Relationship Id="rId12" Type="http://schemas.openxmlformats.org/officeDocument/2006/relationships/hyperlink" Target="https://mentor.ieee.org/802.15/dcn/22/15-22-0088-00-006a-par-revision-draft.pdf" TargetMode="External"/><Relationship Id="rId2" Type="http://schemas.openxmlformats.org/officeDocument/2006/relationships/hyperlink" Target="https://ieee802.org/1/files/public/docs2022/802-rev-draft-PAR-0122-v02.pdf" TargetMode="External"/><Relationship Id="rId1" Type="http://schemas.openxmlformats.org/officeDocument/2006/relationships/slideLayout" Target="../slideLayouts/slideLayout2.xml"/><Relationship Id="rId6" Type="http://schemas.openxmlformats.org/officeDocument/2006/relationships/hyperlink" Target="https://ieee802.org/1/files/public/docs2022/du-draft-CSD-0122-v01.pdf" TargetMode="External"/><Relationship Id="rId11" Type="http://schemas.openxmlformats.org/officeDocument/2006/relationships/hyperlink" Target="https://mentor.ieee.org/802-ec/dcn/21/ec-21-0192-00-ACSD-p802-15-6a.pdf" TargetMode="External"/><Relationship Id="rId5" Type="http://schemas.openxmlformats.org/officeDocument/2006/relationships/hyperlink" Target="https://ieee802.org/1/files/public/docs2022/du-draft-PAR-0122-v01.pdf" TargetMode="External"/><Relationship Id="rId10" Type="http://schemas.openxmlformats.org/officeDocument/2006/relationships/hyperlink" Target="https://mentor.ieee.org/802.15/dcn/22/15-22-0067-00-0000-p802-15-6a-par-withdraw.pdf" TargetMode="External"/><Relationship Id="rId4" Type="http://schemas.openxmlformats.org/officeDocument/2006/relationships/hyperlink" Target="https://ieee802.org/1/files/public/docs2022/dt-draft-CSD-0122-v01.pdf" TargetMode="External"/><Relationship Id="rId9" Type="http://schemas.openxmlformats.org/officeDocument/2006/relationships/hyperlink" Target="https://mentor.ieee.org/802.15/dcn/22/15-22-0048-00-0000-p802-15-12-par-withdraw.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ieee802.org/1/files/public/docs2022/dt-draft-CSD-0122-v01.pdf" TargetMode="External"/><Relationship Id="rId2" Type="http://schemas.openxmlformats.org/officeDocument/2006/relationships/hyperlink" Target="https://ieee802.org/1/files/public/docs2022/dt-draft-PAR-0122-v01.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ieee802.org/1/files/public/docs2022/du-draft-CSD-0122-v01.pdf" TargetMode="External"/><Relationship Id="rId2" Type="http://schemas.openxmlformats.org/officeDocument/2006/relationships/hyperlink" Target="https://ieee802.org/1/files/public/docs2022/du-draft-PAR-0122-v01.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mentor.ieee.org/802.15/dcn/22/15-22-0087-01-006a-ieee-802-criteria-for-standards-development-for-p802-15-6ma-revision.docx" TargetMode="External"/><Relationship Id="rId2" Type="http://schemas.openxmlformats.org/officeDocument/2006/relationships/hyperlink" Target="https://mentor.ieee.org/802.15/dcn/22/15-22-0088-00-006a-par-revision-draft.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5/dcn/22/15-22-0087-01-006a-ieee-802-criteria-for-standards-development-for-p802-15-6ma-revision.docx" TargetMode="External"/><Relationship Id="rId2" Type="http://schemas.openxmlformats.org/officeDocument/2006/relationships/hyperlink" Target="https://mentor.ieee.org/802.15/dcn/22/15-22-0088-00-006a-par-revision-draft.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5/dcn/22/15-22-0087-01-006a-ieee-802-criteria-for-standards-development-for-p802-15-6ma-revision.docx" TargetMode="External"/><Relationship Id="rId2" Type="http://schemas.openxmlformats.org/officeDocument/2006/relationships/hyperlink" Target="https://mentor.ieee.org/802.15/dcn/22/15-22-0088-00-006a-par-revision-draft.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5/dcn/22/15-22-0087-01-006a-ieee-802-criteria-for-standards-development-for-p802-15-6ma-revision.docx" TargetMode="External"/><Relationship Id="rId2" Type="http://schemas.openxmlformats.org/officeDocument/2006/relationships/hyperlink" Target="https://mentor.ieee.org/802.15/dcn/22/15-22-0088-00-006a-par-revision-draft.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mentor.ieee.org/802.15/dcn/22/15-22-0048-00-0000-p802-15-12-par-withdraw.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ntor.ieee.org/802-ec/dcn/21/ec-21-0192-00-ACSD-p802-15-6a.pdf" TargetMode="External"/><Relationship Id="rId2" Type="http://schemas.openxmlformats.org/officeDocument/2006/relationships/hyperlink" Target="https://mentor.ieee.org/802.15/dcn/22/15-22-0067-00-0000-p802-15-6a-par-withdraw.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ec/dcn/22/ec-22-0038-00-00EC-draft-ieee-p802-3cz-csd-modification.pdf" TargetMode="External"/><Relationship Id="rId2" Type="http://schemas.openxmlformats.org/officeDocument/2006/relationships/hyperlink" Target="https://mentor.ieee.org/802-ec/dcn/22/ec-22-0039-00-00EC-draft-ieee-p802-3cz-par-modification.pdf" TargetMode="External"/><Relationship Id="rId1" Type="http://schemas.openxmlformats.org/officeDocument/2006/relationships/slideLayout" Target="../slideLayouts/slideLayout2.xml"/><Relationship Id="rId5" Type="http://schemas.openxmlformats.org/officeDocument/2006/relationships/hyperlink" Target="https://mentor.ieee.org/802-ec/dcn/22/ec-22-0036-00-00EC-draft-ieee-p802-3dh-csd.pdf" TargetMode="External"/><Relationship Id="rId4" Type="http://schemas.openxmlformats.org/officeDocument/2006/relationships/hyperlink" Target="https://mentor.ieee.org/802-ec/dcn/22/ec-22-0037-00-00EC-draft-ieee-p802-3dh-par.pdf"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ieee802.org/PARs.shtm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s://mentor.ieee.org/802-ec/dcn/22/ec-22-0018-00-00EC-draft-ieee-p802-3dg-csd.pdf" TargetMode="External"/><Relationship Id="rId2" Type="http://schemas.openxmlformats.org/officeDocument/2006/relationships/hyperlink" Target="https://mentor.ieee.org/802-ec/dcn/22/ec-22-0017-00-00EC-draft-ieee-p802-3dg-par.pdf"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mentor.ieee.org/802-ec/dcn/22/ec-22-0017-01-00EC-draft-ieee-p802-3dg-par.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www.ieee802.org/1/files/public/docs2022/du-PAR-CSD-comments-response-0322-v2.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mentor.ieee.org/802.15/dcn/22/15-22-0088-01-006a-par-revision-draft.pdf" TargetMode="External"/><Relationship Id="rId2" Type="http://schemas.openxmlformats.org/officeDocument/2006/relationships/hyperlink" Target="https://mentor.ieee.org/802.15/dcn/22/15-22-0167-03-006a-responses-to-802-1-802-3-802-11-comments-to-the-par-and-csd-revision.pptx" TargetMode="External"/><Relationship Id="rId1" Type="http://schemas.openxmlformats.org/officeDocument/2006/relationships/slideLayout" Target="../slideLayouts/slideLayout2.xml"/><Relationship Id="rId4" Type="http://schemas.openxmlformats.org/officeDocument/2006/relationships/hyperlink" Target="https://mentor.ieee.org/802.15/dcn/22/15-22-0087-03-006a-ieee-802-criteria-for-standards-development-for-p802-15-6ma-revision.docx"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ieee802.org/1/files/public/docs2022/802-rev-PAR-0322-v03.pdf" TargetMode="External"/><Relationship Id="rId2" Type="http://schemas.openxmlformats.org/officeDocument/2006/relationships/hyperlink" Target="https://mentor.ieee.org/802.1/dcn/22/1-22-0006-02-ICne-suggested-responses-to-comments-on-ieee-std-802-revision-par.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hyperlink" Target="https://cvent.me/yG5GY2"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ieee802.org/1/files/public/docs2022/dt-PAR-0322-v01.pdf" TargetMode="External"/><Relationship Id="rId2" Type="http://schemas.openxmlformats.org/officeDocument/2006/relationships/hyperlink" Target="https://www.ieee802.org/1/files/public/docs2022/dt-PAR-CSD-comments-0322-v01.pdf" TargetMode="External"/><Relationship Id="rId1" Type="http://schemas.openxmlformats.org/officeDocument/2006/relationships/slideLayout" Target="../slideLayouts/slideLayout2.xml"/><Relationship Id="rId4" Type="http://schemas.openxmlformats.org/officeDocument/2006/relationships/hyperlink" Target="https://www.ieee802.org/1/files/public/docs2022/dt-CSD-0322-v01.pdf"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mentor.ieee.org/802.11/dcn/22/11-22-0268-03-0PAR-par-review-sc-meeting-agenda-and-comment-slides-march-2022-electronic-plenary.pptx"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mentor.ieee.org/802.11/dcn/21/11-21-1779-01-0PAR-par-minutes-november-2020-session.docx"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PAR Review SC - Meeting Agenda and Comment slides – March 2022 - Electronic Plenary</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 2022-03-17</a:t>
            </a:r>
            <a:endParaRPr lang="en-GB" sz="2000" dirty="0"/>
          </a:p>
        </p:txBody>
      </p:sp>
      <p:sp>
        <p:nvSpPr>
          <p:cNvPr id="6" name="Date Placeholder 3"/>
          <p:cNvSpPr>
            <a:spLocks noGrp="1"/>
          </p:cNvSpPr>
          <p:nvPr>
            <p:ph type="dt" idx="10"/>
          </p:nvPr>
        </p:nvSpPr>
        <p:spPr/>
        <p:txBody>
          <a:bodyPr/>
          <a:lstStyle/>
          <a:p>
            <a:r>
              <a:rPr lang="en-US"/>
              <a:t>March 2022</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1" y="1751015"/>
            <a:ext cx="10361084" cy="4343400"/>
          </a:xfrm>
          <a:noFill/>
        </p:spPr>
        <p:txBody>
          <a:bodyPr/>
          <a:lstStyle/>
          <a:p>
            <a:r>
              <a:rPr lang="en-US" sz="2000" dirty="0"/>
              <a:t>IEEE 802 Policies &amp; Procedures (8 February 2021)</a:t>
            </a:r>
          </a:p>
          <a:p>
            <a:pPr lvl="1"/>
            <a:r>
              <a:rPr lang="en-US" sz="1800" dirty="0">
                <a:hlinkClick r:id="rId3"/>
              </a:rPr>
              <a:t>https://ieee.box.com/v/PandP-LMSC</a:t>
            </a:r>
            <a:endParaRPr lang="en-US" sz="1800" dirty="0"/>
          </a:p>
          <a:p>
            <a:r>
              <a:rPr lang="en-US" sz="2000" dirty="0"/>
              <a:t>IEEE 802 Operations Manual (4 August 2020)</a:t>
            </a:r>
          </a:p>
          <a:p>
            <a:pPr lvl="1">
              <a:lnSpc>
                <a:spcPct val="80000"/>
              </a:lnSpc>
              <a:defRPr/>
            </a:pPr>
            <a:r>
              <a:rPr lang="en-US" altLang="en-US" sz="1800" dirty="0">
                <a:hlinkClick r:id="rId4"/>
              </a:rPr>
              <a:t>https://mentor.ieee.org/802-ec/dcn/17/ec-17-0090-24-0PNP-ieee-802-lmsc-operations-manual.pdf</a:t>
            </a:r>
            <a:endParaRPr lang="en-US" altLang="en-US" sz="1800" dirty="0"/>
          </a:p>
          <a:p>
            <a:pPr>
              <a:lnSpc>
                <a:spcPct val="80000"/>
              </a:lnSpc>
              <a:defRPr/>
            </a:pPr>
            <a:r>
              <a:rPr lang="en-US" sz="2000" dirty="0"/>
              <a:t>IEEE 802 Working Group Policies &amp; Procedures (29 August 2021)</a:t>
            </a:r>
            <a:r>
              <a:rPr lang="en-US" altLang="en-US" sz="2000" dirty="0"/>
              <a:t> </a:t>
            </a:r>
          </a:p>
          <a:p>
            <a:pPr lvl="1"/>
            <a:r>
              <a:rPr lang="en-US" altLang="en-US" sz="1800" dirty="0">
                <a:hlinkClick r:id="rId5"/>
              </a:rPr>
              <a:t>https://mentor.ieee.org/802-ec/dcn/21/ec-21-0207-21-0PNP-ieee-802-lmsc-working-group-policies-and-procedures.pdf</a:t>
            </a:r>
            <a:endParaRPr lang="en-US" altLang="en-US" sz="1800" dirty="0"/>
          </a:p>
          <a:p>
            <a:r>
              <a:rPr lang="en-US" sz="2000" dirty="0"/>
              <a:t>IEEE 802 LMSC Chair's Guidelines (23 July 2021)</a:t>
            </a:r>
            <a:endParaRPr lang="en-US" sz="2000" dirty="0">
              <a:hlinkClick r:id="rId6"/>
            </a:endParaRPr>
          </a:p>
          <a:p>
            <a:pPr lvl="1"/>
            <a:r>
              <a:rPr lang="en-US" sz="1800" dirty="0">
                <a:hlinkClick r:id="rId7"/>
              </a:rPr>
              <a:t>https://mentor.ieee.org/802-ec/dcn/17/ec-17-0120-31-0PNP-ieee-802-lmsc-chairs-guidelines.pdf</a:t>
            </a:r>
            <a:endParaRPr lang="en-US" sz="1800" dirty="0"/>
          </a:p>
          <a:p>
            <a:r>
              <a:rPr lang="en-US" sz="2000" dirty="0"/>
              <a:t>Participation in IEEE 802 Meetings</a:t>
            </a:r>
          </a:p>
          <a:p>
            <a:pPr lvl="1"/>
            <a:r>
              <a:rPr lang="en-US" sz="1800" u="sng" dirty="0">
                <a:hlinkClick r:id="rId8"/>
              </a:rPr>
              <a:t>https://mentor.ieee.org/802-ec/dcn/17/ec-17-0093-05-0PNP-ieee-802-participation-slide-ppt.ppt</a:t>
            </a:r>
            <a:endParaRPr lang="en-US" sz="1800" u="sng" dirty="0"/>
          </a:p>
          <a:p>
            <a:pPr lvl="1"/>
            <a:endParaRPr lang="en-US" sz="1600" dirty="0"/>
          </a:p>
          <a:p>
            <a:r>
              <a:rPr lang="en-US" sz="1600" dirty="0"/>
              <a:t>Policies and Procedures hierarchy: </a:t>
            </a:r>
            <a:r>
              <a:rPr lang="en-US" sz="1600" b="0" dirty="0">
                <a:hlinkClick r:id="rId9"/>
              </a:rPr>
              <a:t>http://www.ieee802.org/11/Rules/rules.shtml</a:t>
            </a:r>
            <a:endParaRPr lang="en-US" sz="1600" b="0" dirty="0"/>
          </a:p>
          <a:p>
            <a:pPr marL="342900" lvl="1" indent="-342900">
              <a:buFontTx/>
              <a:buChar char="•"/>
            </a:pPr>
            <a:r>
              <a:rPr lang="en-US" altLang="en-US" sz="1600" b="1" dirty="0"/>
              <a:t>IEEE 802 Procedural document website: </a:t>
            </a:r>
            <a:r>
              <a:rPr lang="en-US" altLang="en-US" sz="1600" dirty="0">
                <a:hlinkClick r:id="rId10"/>
              </a:rPr>
              <a:t>http://www.ieee802.org/devdocs.shtml</a:t>
            </a:r>
            <a:r>
              <a:rPr lang="en-US" altLang="en-US" sz="1600" dirty="0"/>
              <a:t> </a:t>
            </a:r>
          </a:p>
          <a:p>
            <a:endParaRPr lang="en-US" dirty="0"/>
          </a:p>
          <a:p>
            <a:pPr lvl="1"/>
            <a:endParaRPr lang="en-US" sz="180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13 July 2018):</a:t>
            </a:r>
          </a:p>
          <a:p>
            <a:pPr lvl="1"/>
            <a:r>
              <a:rPr lang="en-US" altLang="en-US" dirty="0">
                <a:hlinkClick r:id="rId3"/>
              </a:rPr>
              <a:t>https://mentor.ieee.org/802.11/dcn/14/11-14-0629-22-0000-802-11-operations-manual.docx</a:t>
            </a:r>
            <a:endParaRPr lang="en-US" altLang="en-US" dirty="0"/>
          </a:p>
          <a:p>
            <a:pPr lvl="1"/>
            <a:endParaRPr lang="en-US" altLang="en-US" dirty="0"/>
          </a:p>
          <a:p>
            <a:pPr marL="57150" indent="0"/>
            <a:r>
              <a:rPr lang="en-US" altLang="en-US" dirty="0"/>
              <a:t>No changes since July 2018    </a:t>
            </a:r>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1087013"/>
          </a:xfrm>
        </p:spPr>
        <p:txBody>
          <a:bodyPr/>
          <a:lstStyle/>
          <a:p>
            <a:r>
              <a:rPr lang="en-US" sz="2400" dirty="0"/>
              <a:t>IEEE 802 PARs &amp; ICAIDs under consideration</a:t>
            </a:r>
            <a:br>
              <a:rPr lang="en-US" sz="2400" dirty="0"/>
            </a:br>
            <a:r>
              <a:rPr lang="en-US" sz="2400" dirty="0"/>
              <a:t>for 7 &amp; 9 March 2022, 802 EC Teleconferences</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772816"/>
            <a:ext cx="10547392" cy="4702599"/>
          </a:xfrm>
        </p:spPr>
        <p:txBody>
          <a:bodyPr/>
          <a:lstStyle/>
          <a:p>
            <a:r>
              <a:rPr lang="en-US" sz="2000" b="1" dirty="0"/>
              <a:t>Mar 4 -18, 2022 Electronic Plenary</a:t>
            </a:r>
          </a:p>
          <a:p>
            <a:pPr>
              <a:buFont typeface="Arial" panose="020B0604020202020204" pitchFamily="34" charset="0"/>
              <a:buChar char="•"/>
            </a:pPr>
            <a:r>
              <a:rPr lang="en-US" sz="2000" dirty="0"/>
              <a:t>802-Rev - Standard - Overview and Architecture, </a:t>
            </a:r>
            <a:r>
              <a:rPr lang="en-US" sz="2000" dirty="0">
                <a:hlinkClick r:id="rId2"/>
              </a:rPr>
              <a:t>PAR Revision</a:t>
            </a:r>
            <a:endParaRPr lang="en-US" sz="2000" dirty="0"/>
          </a:p>
          <a:p>
            <a:pPr>
              <a:buFont typeface="Arial" panose="020B0604020202020204" pitchFamily="34" charset="0"/>
              <a:buChar char="•"/>
            </a:pPr>
            <a:r>
              <a:rPr lang="en-US" sz="2000" dirty="0"/>
              <a:t>802.1Qdt - Amendment: Priority-based Flow Control Enhancements, </a:t>
            </a:r>
            <a:r>
              <a:rPr lang="en-US" sz="2000" dirty="0">
                <a:hlinkClick r:id="rId3"/>
              </a:rPr>
              <a:t>PAR</a:t>
            </a:r>
            <a:r>
              <a:rPr lang="en-US" sz="2000" dirty="0"/>
              <a:t> and </a:t>
            </a:r>
            <a:r>
              <a:rPr lang="en-US" sz="2000" dirty="0">
                <a:hlinkClick r:id="rId4"/>
              </a:rPr>
              <a:t>CSD</a:t>
            </a:r>
            <a:endParaRPr lang="en-US" sz="2000" dirty="0"/>
          </a:p>
          <a:p>
            <a:pPr>
              <a:buFont typeface="Arial" panose="020B0604020202020204" pitchFamily="34" charset="0"/>
              <a:buChar char="•"/>
            </a:pPr>
            <a:r>
              <a:rPr lang="en-US" sz="2000" dirty="0"/>
              <a:t>802.1DU - Standard for Cut-Through Forwarding Bridges and Bridged Networks, </a:t>
            </a:r>
            <a:r>
              <a:rPr lang="en-US" sz="2000" dirty="0">
                <a:hlinkClick r:id="rId5"/>
              </a:rPr>
              <a:t>PAR</a:t>
            </a:r>
            <a:r>
              <a:rPr lang="en-US" sz="2000" dirty="0"/>
              <a:t> and </a:t>
            </a:r>
            <a:r>
              <a:rPr lang="en-US" sz="2000" dirty="0">
                <a:hlinkClick r:id="rId6"/>
              </a:rPr>
              <a:t>CSD</a:t>
            </a:r>
            <a:endParaRPr lang="en-US" sz="2000" dirty="0"/>
          </a:p>
          <a:p>
            <a:pPr>
              <a:buFont typeface="Arial" panose="020B0604020202020204" pitchFamily="34" charset="0"/>
              <a:buChar char="•"/>
            </a:pPr>
            <a:r>
              <a:rPr lang="en-US" sz="2000" dirty="0"/>
              <a:t>802.3dg - Amendment: Physical Layer Specifications and Management Parameters for 100Mb/s Operation and Associated Power Delivery over a Single Balanced Pair of Conductors, </a:t>
            </a:r>
            <a:r>
              <a:rPr lang="en-US" sz="2000" dirty="0">
                <a:hlinkClick r:id="rId7"/>
              </a:rPr>
              <a:t>PAR</a:t>
            </a:r>
            <a:r>
              <a:rPr lang="en-US" sz="2000" dirty="0"/>
              <a:t> and </a:t>
            </a:r>
            <a:r>
              <a:rPr lang="en-US" sz="2000" dirty="0">
                <a:hlinkClick r:id="rId8"/>
              </a:rPr>
              <a:t>CSD</a:t>
            </a:r>
            <a:endParaRPr lang="en-US" sz="2000" dirty="0"/>
          </a:p>
          <a:p>
            <a:pPr marL="342900" marR="0" lvl="0" indent="-342900" algn="l" defTabSz="449263" rtl="0" eaLnBrk="1" fontAlgn="base" latinLnBrk="0" hangingPunct="1">
              <a:lnSpc>
                <a:spcPct val="100000"/>
              </a:lnSpc>
              <a:spcBef>
                <a:spcPts val="600"/>
              </a:spcBef>
              <a:spcAft>
                <a:spcPct val="0"/>
              </a:spcAft>
              <a:buClr>
                <a:srgbClr val="000000"/>
              </a:buClr>
              <a:buSzPct val="100000"/>
              <a:buFont typeface="Arial" panose="020B0604020202020204" pitchFamily="34" charset="0"/>
              <a:buChar char="•"/>
              <a:tabLst/>
              <a:defRPr/>
            </a:pPr>
            <a:r>
              <a:rPr kumimoji="0" lang="en-US" sz="2000" b="1" i="0" u="none" strike="noStrike" kern="0" cap="none" spc="0" normalizeH="0" baseline="0" noProof="0" dirty="0">
                <a:ln>
                  <a:noFill/>
                </a:ln>
                <a:solidFill>
                  <a:srgbClr val="000000"/>
                </a:solidFill>
                <a:effectLst/>
                <a:uLnTx/>
                <a:uFillTx/>
                <a:ea typeface="MS Gothic"/>
              </a:rPr>
              <a:t>802.15.12 - Upper Layer Interface (ULI) for IEEE 802.15.4 Low-Rate Wireless Networks, </a:t>
            </a:r>
            <a:r>
              <a:rPr kumimoji="0" lang="en-US" sz="2000" b="1" i="0" u="none" strike="noStrike" kern="0" cap="none" spc="0" normalizeH="0" baseline="0" noProof="0" dirty="0">
                <a:ln>
                  <a:noFill/>
                </a:ln>
                <a:solidFill>
                  <a:srgbClr val="000000"/>
                </a:solidFill>
                <a:effectLst/>
                <a:uLnTx/>
                <a:uFillTx/>
                <a:ea typeface="MS Gothic"/>
                <a:hlinkClick r:id="rId9"/>
              </a:rPr>
              <a:t>PAR Withdrawal</a:t>
            </a:r>
            <a:endParaRPr kumimoji="0" lang="en-US" sz="2000" b="1" i="0" u="none" strike="noStrike" kern="0" cap="none" spc="0" normalizeH="0" baseline="0" noProof="0" dirty="0">
              <a:ln>
                <a:noFill/>
              </a:ln>
              <a:solidFill>
                <a:srgbClr val="000000"/>
              </a:solidFill>
              <a:effectLst/>
              <a:uLnTx/>
              <a:uFillTx/>
              <a:ea typeface="MS Gothic"/>
            </a:endParaRPr>
          </a:p>
          <a:p>
            <a:pPr>
              <a:buFont typeface="Arial" panose="020B0604020202020204" pitchFamily="34" charset="0"/>
              <a:buChar char="•"/>
            </a:pPr>
            <a:r>
              <a:rPr lang="en-US" sz="2000" dirty="0"/>
              <a:t>802.15.6a - Amendment: Dependable Human and Vehicle Body Area Networks, </a:t>
            </a:r>
            <a:r>
              <a:rPr lang="en-US" sz="2000" dirty="0">
                <a:hlinkClick r:id="rId10"/>
              </a:rPr>
              <a:t>PAR Withdrawal</a:t>
            </a:r>
            <a:r>
              <a:rPr lang="en-US" sz="2000" dirty="0"/>
              <a:t> and </a:t>
            </a:r>
            <a:r>
              <a:rPr lang="en-US" sz="2000" dirty="0">
                <a:hlinkClick r:id="rId11"/>
              </a:rPr>
              <a:t>CSD</a:t>
            </a:r>
            <a:endParaRPr lang="en-US" sz="2000" dirty="0"/>
          </a:p>
          <a:p>
            <a:pPr>
              <a:buFont typeface="Arial" panose="020B0604020202020204" pitchFamily="34" charset="0"/>
              <a:buChar char="•"/>
            </a:pPr>
            <a:r>
              <a:rPr lang="en-US" sz="2000" dirty="0"/>
              <a:t>802.15.6ma - Standard -  Wireless Body Area Networks, </a:t>
            </a:r>
            <a:r>
              <a:rPr lang="en-US" sz="2000" dirty="0">
                <a:hlinkClick r:id="rId12"/>
              </a:rPr>
              <a:t>PAR Revision</a:t>
            </a:r>
            <a:r>
              <a:rPr lang="en-US" sz="2000" dirty="0"/>
              <a:t> and </a:t>
            </a:r>
            <a:r>
              <a:rPr lang="en-US" sz="2000" dirty="0">
                <a:hlinkClick r:id="rId13"/>
              </a:rPr>
              <a:t>CSD</a:t>
            </a:r>
            <a:endParaRPr lang="en-US" sz="2000" dirty="0"/>
          </a:p>
          <a:p>
            <a:endParaRPr lang="en-US" altLang="en-US" sz="2000" dirty="0"/>
          </a:p>
          <a:p>
            <a:endParaRPr lang="en-US" sz="2000"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March 7, 9 &amp; 17, 2022</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70000" lnSpcReduction="20000"/>
          </a:bodyPr>
          <a:lstStyle/>
          <a:p>
            <a:pPr marL="0" indent="0"/>
            <a:r>
              <a:rPr lang="en-US" dirty="0"/>
              <a:t>Monday 7 March 2022 13:30-15:30 ET (18:30-20:30 UTC)</a:t>
            </a:r>
          </a:p>
          <a:p>
            <a:pPr marL="0" indent="0"/>
            <a:r>
              <a:rPr lang="en-US" dirty="0"/>
              <a:t>	Agenda:</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Electronic Plenary.</a:t>
            </a:r>
          </a:p>
          <a:p>
            <a:pPr marL="0" indent="0"/>
            <a:r>
              <a:rPr lang="en-US" dirty="0"/>
              <a:t>Wednesday 9 March 2022- 13:30-15:30 ET (18:30-20:30 UTC)</a:t>
            </a:r>
          </a:p>
          <a:p>
            <a:pPr marL="0" indent="0"/>
            <a:r>
              <a:rPr lang="en-US" dirty="0"/>
              <a:t>	Agenda:</a:t>
            </a:r>
          </a:p>
          <a:p>
            <a:pPr marL="1257300" lvl="2" indent="-457200">
              <a:buFont typeface="+mj-lt"/>
              <a:buAutoNum type="arabicPeriod"/>
            </a:pPr>
            <a:r>
              <a:rPr lang="en-US" sz="2000" dirty="0"/>
              <a:t>Review PARs/CSD posted for review this Electronic Plenary.</a:t>
            </a:r>
          </a:p>
          <a:p>
            <a:pPr marL="1257300" lvl="2" indent="-457200">
              <a:buFont typeface="+mj-lt"/>
              <a:buAutoNum type="arabicPeriod"/>
            </a:pPr>
            <a:r>
              <a:rPr lang="en-US" sz="2000" dirty="0"/>
              <a:t>Post Feedback to 802 EC Reflector by 9 March 2022 AOE</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17 March 2022 - 9:00-10:00 ET (13:00-14:00 UTC)</a:t>
            </a:r>
          </a:p>
          <a:p>
            <a:pPr marL="0" indent="0"/>
            <a:r>
              <a:rPr lang="en-US" dirty="0"/>
              <a:t>	Agenda:</a:t>
            </a:r>
            <a:endParaRPr lang="en-US" b="0" dirty="0"/>
          </a:p>
          <a:p>
            <a:pPr marL="400050" lvl="1" indent="0"/>
            <a:r>
              <a:rPr lang="en-US" b="0" dirty="0"/>
              <a:t>	</a:t>
            </a:r>
            <a:r>
              <a:rPr lang="en-US" sz="1800" b="0" dirty="0"/>
              <a:t>1. Review Responses</a:t>
            </a:r>
          </a:p>
          <a:p>
            <a:pPr marL="400050" lvl="1" indent="0"/>
            <a:r>
              <a:rPr lang="en-US" sz="1800" b="0" dirty="0"/>
              <a:t>	2. Provide any required feedback to WG (email)</a:t>
            </a:r>
          </a:p>
          <a:p>
            <a:pPr marL="400050" lvl="1" indent="0"/>
            <a:r>
              <a:rPr lang="en-US" sz="1800" b="0" dirty="0"/>
              <a:t>	3. Adjourn</a:t>
            </a:r>
          </a:p>
        </p:txBody>
      </p:sp>
      <p:sp>
        <p:nvSpPr>
          <p:cNvPr id="6" name="Date Placeholder 5"/>
          <p:cNvSpPr>
            <a:spLocks noGrp="1"/>
          </p:cNvSpPr>
          <p:nvPr>
            <p:ph type="dt" idx="10"/>
          </p:nvPr>
        </p:nvSpPr>
        <p:spPr/>
        <p:txBody>
          <a:bodyPr/>
          <a:lstStyle/>
          <a:p>
            <a:r>
              <a:rPr lang="en-US"/>
              <a:t>March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November</a:t>
            </a:r>
            <a:r>
              <a:rPr lang="en-US" sz="2000" b="1" dirty="0"/>
              <a:t> 2021 in document 11-21/1779r1:</a:t>
            </a:r>
          </a:p>
          <a:p>
            <a:r>
              <a:rPr lang="en-US" dirty="0">
                <a:hlinkClick r:id="rId2"/>
              </a:rPr>
              <a:t>https://mentor.ieee.org/802.11/dcn/21/11-21-1779-01-0PAR-par-minutes-november-2020-session.docx</a:t>
            </a:r>
            <a:r>
              <a:rPr lang="en-US" dirty="0"/>
              <a:t> </a:t>
            </a:r>
          </a:p>
          <a:p>
            <a:r>
              <a:rPr lang="en-US" sz="2000" dirty="0"/>
              <a:t>Moved: Michael Montemurro</a:t>
            </a:r>
          </a:p>
          <a:p>
            <a:r>
              <a:rPr lang="en-US" sz="2000" dirty="0"/>
              <a:t>2</a:t>
            </a:r>
            <a:r>
              <a:rPr lang="en-US" sz="2000" baseline="30000" dirty="0"/>
              <a:t>nd</a:t>
            </a:r>
            <a:r>
              <a:rPr lang="en-US" sz="2000" dirty="0"/>
              <a:t>:       Lei Wang</a:t>
            </a:r>
          </a:p>
          <a:p>
            <a:r>
              <a:rPr lang="en-US" sz="2000" dirty="0"/>
              <a:t>Results: Unanimous (13 on the telecon).</a:t>
            </a:r>
          </a:p>
          <a:p>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March 2022</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3" name="Content Placeholder 2">
            <a:extLst>
              <a:ext uri="{FF2B5EF4-FFF2-40B4-BE49-F238E27FC236}">
                <a16:creationId xmlns:a16="http://schemas.microsoft.com/office/drawing/2014/main" id="{91230F45-496A-4A52-B11F-D46382074B8B}"/>
              </a:ext>
            </a:extLst>
          </p:cNvPr>
          <p:cNvSpPr>
            <a:spLocks noGrp="1"/>
          </p:cNvSpPr>
          <p:nvPr>
            <p:ph idx="1"/>
          </p:nvPr>
        </p:nvSpPr>
        <p:spPr>
          <a:xfrm>
            <a:off x="914402" y="1203325"/>
            <a:ext cx="10361084" cy="5178003"/>
          </a:xfrm>
        </p:spPr>
        <p:txBody>
          <a:bodyPr/>
          <a:lstStyle/>
          <a:p>
            <a:pPr marL="457200" indent="-457200">
              <a:buFont typeface="+mj-lt"/>
              <a:buAutoNum type="arabicPeriod"/>
            </a:pPr>
            <a:r>
              <a:rPr lang="en-US" sz="2000" dirty="0"/>
              <a:t>802.3dg - Amendment: Physical Layer Specifications and Management Parameters for 100Mb/s Operation and Associated Power Delivery over a Single Balanced Pair of Conductors, </a:t>
            </a:r>
            <a:r>
              <a:rPr lang="en-US" sz="2000" dirty="0">
                <a:hlinkClick r:id="rId2"/>
              </a:rPr>
              <a:t>PAR</a:t>
            </a:r>
            <a:r>
              <a:rPr lang="en-US" sz="2000" dirty="0"/>
              <a:t> and </a:t>
            </a:r>
            <a:r>
              <a:rPr lang="en-US" sz="2000" dirty="0">
                <a:hlinkClick r:id="rId3"/>
              </a:rPr>
              <a:t>CSD</a:t>
            </a:r>
            <a:endParaRPr lang="en-US" sz="2000" dirty="0"/>
          </a:p>
          <a:p>
            <a:pPr marL="457200" indent="-457200">
              <a:buFont typeface="+mj-lt"/>
              <a:buAutoNum type="arabicPeriod"/>
            </a:pPr>
            <a:r>
              <a:rPr lang="en-US" sz="2000" dirty="0"/>
              <a:t>802-Rev - Standard - Overview and Architecture, </a:t>
            </a:r>
            <a:r>
              <a:rPr lang="en-US" sz="2000" dirty="0">
                <a:hlinkClick r:id="rId4"/>
              </a:rPr>
              <a:t>PAR Revision</a:t>
            </a:r>
            <a:endParaRPr lang="en-US" sz="2000" dirty="0"/>
          </a:p>
          <a:p>
            <a:pPr marL="457200" indent="-457200">
              <a:buFont typeface="+mj-lt"/>
              <a:buAutoNum type="arabicPeriod"/>
            </a:pPr>
            <a:r>
              <a:rPr lang="en-US" sz="2000" dirty="0"/>
              <a:t>802.1Qdt - Amendment: Priority-based Flow Control Enhancements, </a:t>
            </a:r>
            <a:r>
              <a:rPr lang="en-US" sz="2000" dirty="0">
                <a:hlinkClick r:id="rId5"/>
              </a:rPr>
              <a:t>PAR</a:t>
            </a:r>
            <a:r>
              <a:rPr lang="en-US" sz="2000" dirty="0"/>
              <a:t> and </a:t>
            </a:r>
            <a:r>
              <a:rPr lang="en-US" sz="2000" dirty="0">
                <a:hlinkClick r:id="rId6"/>
              </a:rPr>
              <a:t>CSD</a:t>
            </a:r>
            <a:endParaRPr lang="en-US" sz="2000" dirty="0"/>
          </a:p>
          <a:p>
            <a:pPr marL="457200" indent="-457200">
              <a:buFont typeface="+mj-lt"/>
              <a:buAutoNum type="arabicPeriod"/>
            </a:pPr>
            <a:r>
              <a:rPr lang="en-US" sz="2000" dirty="0"/>
              <a:t>802.1DU - Standard for Cut-Through Forwarding Bridges and Bridged Networks, </a:t>
            </a:r>
            <a:r>
              <a:rPr lang="en-US" sz="2000" dirty="0">
                <a:hlinkClick r:id="rId7"/>
              </a:rPr>
              <a:t>PAR</a:t>
            </a:r>
            <a:r>
              <a:rPr lang="en-US" sz="2000" dirty="0"/>
              <a:t> and </a:t>
            </a:r>
            <a:r>
              <a:rPr lang="en-US" sz="2000" dirty="0">
                <a:hlinkClick r:id="rId8"/>
              </a:rPr>
              <a:t>CSD</a:t>
            </a:r>
            <a:endParaRPr lang="en-US" sz="2000" dirty="0"/>
          </a:p>
          <a:p>
            <a:pPr marL="457200" indent="-457200">
              <a:buFont typeface="+mj-lt"/>
              <a:buAutoNum type="arabicPeriod"/>
            </a:pPr>
            <a:r>
              <a:rPr lang="en-US" sz="2000" dirty="0"/>
              <a:t>802.15.6ma - Standard -  Wireless Body Area Networks, </a:t>
            </a:r>
            <a:r>
              <a:rPr lang="en-US" sz="2000" dirty="0">
                <a:hlinkClick r:id="rId9"/>
              </a:rPr>
              <a:t>PAR Revision</a:t>
            </a:r>
            <a:r>
              <a:rPr lang="en-US" sz="2000" dirty="0"/>
              <a:t> and </a:t>
            </a:r>
            <a:r>
              <a:rPr lang="en-US" sz="2000" dirty="0">
                <a:hlinkClick r:id="rId10"/>
              </a:rPr>
              <a:t>CSD</a:t>
            </a:r>
            <a:endParaRPr lang="en-US" sz="2000" dirty="0"/>
          </a:p>
          <a:p>
            <a:pPr marL="457200" indent="-457200">
              <a:buFont typeface="+mj-lt"/>
              <a:buAutoNum type="arabicPeriod"/>
            </a:pPr>
            <a:r>
              <a:rPr lang="en-US" sz="2000" dirty="0"/>
              <a:t>802.15.12 - Upper Layer Interface (ULI) for IEEE 802.15.4 Low-Rate Wireless Networks, </a:t>
            </a:r>
            <a:r>
              <a:rPr lang="en-US" sz="2000" dirty="0">
                <a:hlinkClick r:id="rId11"/>
              </a:rPr>
              <a:t>PAR Withdrawal</a:t>
            </a:r>
            <a:endParaRPr lang="en-US" sz="2000" dirty="0"/>
          </a:p>
          <a:p>
            <a:pPr marL="457200" indent="-457200">
              <a:buFont typeface="+mj-lt"/>
              <a:buAutoNum type="arabicPeriod"/>
            </a:pPr>
            <a:r>
              <a:rPr lang="en-US" sz="2000" dirty="0"/>
              <a:t>802.15.6a - Amendment: Dependable Human and Vehicle Body Area Networks, </a:t>
            </a:r>
            <a:r>
              <a:rPr lang="en-US" sz="2000" dirty="0">
                <a:hlinkClick r:id="rId12"/>
              </a:rPr>
              <a:t>PAR Withdrawal</a:t>
            </a:r>
            <a:r>
              <a:rPr lang="en-US" sz="2000" dirty="0"/>
              <a:t> and </a:t>
            </a:r>
            <a:r>
              <a:rPr lang="en-US" sz="2000" dirty="0">
                <a:hlinkClick r:id="rId13"/>
              </a:rPr>
              <a:t>CSD</a:t>
            </a:r>
            <a:endParaRPr lang="en-US" sz="2000" dirty="0"/>
          </a:p>
          <a:p>
            <a:r>
              <a:rPr lang="en-US" sz="2000" dirty="0"/>
              <a:t>Agreed on Order – No objection to this order.</a:t>
            </a:r>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March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1E879-B1EB-43C5-9F74-DD90115E6F61}"/>
              </a:ext>
            </a:extLst>
          </p:cNvPr>
          <p:cNvSpPr>
            <a:spLocks noGrp="1"/>
          </p:cNvSpPr>
          <p:nvPr>
            <p:ph type="title"/>
          </p:nvPr>
        </p:nvSpPr>
        <p:spPr/>
        <p:txBody>
          <a:bodyPr/>
          <a:lstStyle/>
          <a:p>
            <a:pPr algn="l"/>
            <a:r>
              <a:rPr lang="en-US" sz="2400" dirty="0"/>
              <a:t>802.3dg - Amendment: Physical Layer Specifications and Management Parameters for 100Mb/s Operation and Associated Power Delivery over a Single Balanced Pair of Conductors,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95C1299E-D4D6-4424-99F8-5E1C168D7678}"/>
              </a:ext>
            </a:extLst>
          </p:cNvPr>
          <p:cNvSpPr>
            <a:spLocks noGrp="1"/>
          </p:cNvSpPr>
          <p:nvPr>
            <p:ph idx="1"/>
          </p:nvPr>
        </p:nvSpPr>
        <p:spPr>
          <a:xfrm>
            <a:off x="914402" y="1981201"/>
            <a:ext cx="10361084" cy="4400127"/>
          </a:xfrm>
        </p:spPr>
        <p:txBody>
          <a:bodyPr/>
          <a:lstStyle/>
          <a:p>
            <a:r>
              <a:rPr lang="en-US" dirty="0"/>
              <a:t>1.2 Title – need space between 100 and Mb/s.  “100 Mb/s”</a:t>
            </a:r>
          </a:p>
          <a:p>
            <a:r>
              <a:rPr lang="en-US" dirty="0"/>
              <a:t>1.2 Title – remove “IEEE” from first word.</a:t>
            </a:r>
          </a:p>
          <a:p>
            <a:r>
              <a:rPr lang="en-US" dirty="0"/>
              <a:t>5.2b – remove unwarranted “PHY” Acronym: suggest change to “Specify additions to and appropriate modifications of IEEE Std 802.3 to add 100 Mb/s Physical Layer </a:t>
            </a:r>
            <a:r>
              <a:rPr lang="en-US" strike="sngStrike" dirty="0"/>
              <a:t>(PHY) </a:t>
            </a:r>
            <a:r>
              <a:rPr lang="en-US" dirty="0"/>
              <a:t>specifications and management parameters for operation, and associated optional provision of power, using a single balanced pair of conductors.</a:t>
            </a:r>
          </a:p>
          <a:p>
            <a:r>
              <a:rPr lang="en-US" dirty="0"/>
              <a:t>5.4 – Change “IEEE 802.3” to “IEEE Std 802.3” and add full name to list in 8.1</a:t>
            </a:r>
          </a:p>
          <a:p>
            <a:r>
              <a:rPr lang="en-US" dirty="0"/>
              <a:t>8.1 list names of standards cited.</a:t>
            </a:r>
          </a:p>
          <a:p>
            <a:r>
              <a:rPr lang="en-US" dirty="0"/>
              <a:t>CSD: no comments</a:t>
            </a:r>
          </a:p>
        </p:txBody>
      </p:sp>
      <p:sp>
        <p:nvSpPr>
          <p:cNvPr id="4" name="Date Placeholder 3">
            <a:extLst>
              <a:ext uri="{FF2B5EF4-FFF2-40B4-BE49-F238E27FC236}">
                <a16:creationId xmlns:a16="http://schemas.microsoft.com/office/drawing/2014/main" id="{2FFE6296-DB75-4182-9545-A1DD98174F68}"/>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7A7049B6-DF95-46BB-9C2C-540922DEF2D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4BDB56F-AF53-471B-986A-2394161B46B7}"/>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1750138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0A91838-EE5B-4A6B-9DB3-1210F413E854}"/>
              </a:ext>
            </a:extLst>
          </p:cNvPr>
          <p:cNvSpPr>
            <a:spLocks noGrp="1"/>
          </p:cNvSpPr>
          <p:nvPr>
            <p:ph type="title"/>
          </p:nvPr>
        </p:nvSpPr>
        <p:spPr/>
        <p:txBody>
          <a:bodyPr/>
          <a:lstStyle/>
          <a:p>
            <a:pPr algn="l"/>
            <a:r>
              <a:rPr lang="en-US" sz="2800" dirty="0"/>
              <a:t>802-Rev - Standard - Overview and Architecture, </a:t>
            </a:r>
            <a:r>
              <a:rPr lang="en-US" sz="2800" dirty="0">
                <a:hlinkClick r:id="rId2"/>
              </a:rPr>
              <a:t>PAR Revision</a:t>
            </a:r>
            <a:endParaRPr lang="en-US" sz="2800" dirty="0"/>
          </a:p>
        </p:txBody>
      </p:sp>
      <p:sp>
        <p:nvSpPr>
          <p:cNvPr id="8" name="Content Placeholder 7">
            <a:extLst>
              <a:ext uri="{FF2B5EF4-FFF2-40B4-BE49-F238E27FC236}">
                <a16:creationId xmlns:a16="http://schemas.microsoft.com/office/drawing/2014/main" id="{54115198-1D6D-4EE5-B0F9-D9430DB9B933}"/>
              </a:ext>
            </a:extLst>
          </p:cNvPr>
          <p:cNvSpPr>
            <a:spLocks noGrp="1"/>
          </p:cNvSpPr>
          <p:nvPr>
            <p:ph idx="1"/>
          </p:nvPr>
        </p:nvSpPr>
        <p:spPr/>
        <p:txBody>
          <a:bodyPr/>
          <a:lstStyle/>
          <a:p>
            <a:r>
              <a:rPr lang="en-US" dirty="0"/>
              <a:t>5.6 Change “Standards developers within IEEE 802. Manufacturers, distributors, and users of products and services that conform to the LAN, MAN, and PAN standards developed by IEEE 802.”</a:t>
            </a:r>
          </a:p>
          <a:p>
            <a:r>
              <a:rPr lang="en-US" dirty="0"/>
              <a:t>To</a:t>
            </a:r>
          </a:p>
          <a:p>
            <a:r>
              <a:rPr lang="en-US" dirty="0"/>
              <a:t>	“Standards developers, manufacturers, distributors, and users of products and services that use or conform to IEEE 802 standards.”</a:t>
            </a:r>
          </a:p>
        </p:txBody>
      </p:sp>
      <p:sp>
        <p:nvSpPr>
          <p:cNvPr id="4" name="Date Placeholder 3">
            <a:extLst>
              <a:ext uri="{FF2B5EF4-FFF2-40B4-BE49-F238E27FC236}">
                <a16:creationId xmlns:a16="http://schemas.microsoft.com/office/drawing/2014/main" id="{EB40F1D2-DE84-4A92-A3EF-2C6C4C6EC88E}"/>
              </a:ext>
            </a:extLst>
          </p:cNvPr>
          <p:cNvSpPr>
            <a:spLocks noGrp="1"/>
          </p:cNvSpPr>
          <p:nvPr>
            <p:ph type="dt" idx="10"/>
          </p:nvPr>
        </p:nvSpPr>
        <p:spPr/>
        <p:txBody>
          <a:bodyPr/>
          <a:lstStyle/>
          <a:p>
            <a:pPr>
              <a:defRPr/>
            </a:pPr>
            <a:r>
              <a:rPr lang="en-US">
                <a:solidFill>
                  <a:srgbClr val="000000"/>
                </a:solidFill>
              </a:rPr>
              <a:t>March 2022</a:t>
            </a:r>
            <a:endParaRPr lang="en-US" dirty="0">
              <a:solidFill>
                <a:srgbClr val="000000"/>
              </a:solidFill>
            </a:endParaRPr>
          </a:p>
        </p:txBody>
      </p:sp>
      <p:sp>
        <p:nvSpPr>
          <p:cNvPr id="5" name="Footer Placeholder 4">
            <a:extLst>
              <a:ext uri="{FF2B5EF4-FFF2-40B4-BE49-F238E27FC236}">
                <a16:creationId xmlns:a16="http://schemas.microsoft.com/office/drawing/2014/main" id="{43E9A3E5-3F9C-4B0F-B853-64137246DAD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E25B56-A580-4F5E-8D5F-8B6FF4B6F939}"/>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19</a:t>
            </a:fld>
            <a:endParaRPr lang="en-US" altLang="en-US">
              <a:solidFill>
                <a:srgbClr val="000000"/>
              </a:solidFill>
            </a:endParaRPr>
          </a:p>
        </p:txBody>
      </p:sp>
    </p:spTree>
    <p:extLst>
      <p:ext uri="{BB962C8B-B14F-4D97-AF65-F5344CB8AC3E}">
        <p14:creationId xmlns:p14="http://schemas.microsoft.com/office/powerpoint/2010/main" val="4129136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848911"/>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pPr marL="285750" indent="-285750"/>
            <a:r>
              <a:rPr lang="en-US" sz="1800" dirty="0"/>
              <a:t>PARs to be considered on </a:t>
            </a:r>
            <a:r>
              <a:rPr lang="en-US" altLang="en-US" sz="1800" dirty="0"/>
              <a:t>Telecons March 7 and 9, 2022  13:30-15:30 ET  - Comments due March 9</a:t>
            </a:r>
            <a:r>
              <a:rPr lang="en-US" altLang="en-US" sz="1800" baseline="30000" dirty="0"/>
              <a:t>th</a:t>
            </a:r>
            <a:endParaRPr lang="en-US" altLang="en-US" sz="1800" dirty="0"/>
          </a:p>
          <a:p>
            <a:pPr marL="285750" indent="-285750"/>
            <a:endParaRPr lang="en-US" sz="1800" b="1" i="0" dirty="0">
              <a:solidFill>
                <a:srgbClr val="000000"/>
              </a:solidFill>
              <a:effectLst/>
              <a:latin typeface="Times New Roman" panose="02020603050405020304" pitchFamily="18" charset="0"/>
            </a:endParaRPr>
          </a:p>
          <a:p>
            <a:r>
              <a:rPr lang="en-US" sz="1600" b="1" dirty="0"/>
              <a:t>Mar 4 -18, 2022 Electronic Plenary</a:t>
            </a:r>
          </a:p>
          <a:p>
            <a:pPr>
              <a:buFont typeface="Arial" panose="020B0604020202020204" pitchFamily="34" charset="0"/>
              <a:buChar char="•"/>
            </a:pPr>
            <a:r>
              <a:rPr lang="en-US" sz="1600" dirty="0"/>
              <a:t>802-Rev - Standard - Overview and Architecture, </a:t>
            </a:r>
            <a:r>
              <a:rPr lang="en-US" sz="1600" dirty="0">
                <a:hlinkClick r:id="rId2"/>
              </a:rPr>
              <a:t>PAR Revision</a:t>
            </a:r>
            <a:endParaRPr lang="en-US" sz="1600" dirty="0"/>
          </a:p>
          <a:p>
            <a:pPr>
              <a:buFont typeface="Arial" panose="020B0604020202020204" pitchFamily="34" charset="0"/>
              <a:buChar char="•"/>
            </a:pPr>
            <a:r>
              <a:rPr lang="en-US" sz="1600" dirty="0"/>
              <a:t>802.1Qdt - Amendment: Priority-based Flow Control Enhancements, </a:t>
            </a:r>
            <a:r>
              <a:rPr lang="en-US" sz="1600" dirty="0">
                <a:hlinkClick r:id="rId3"/>
              </a:rPr>
              <a:t>PAR</a:t>
            </a:r>
            <a:r>
              <a:rPr lang="en-US" sz="1600" dirty="0"/>
              <a:t> and </a:t>
            </a:r>
            <a:r>
              <a:rPr lang="en-US" sz="1600" dirty="0">
                <a:hlinkClick r:id="rId4"/>
              </a:rPr>
              <a:t>CSD</a:t>
            </a:r>
            <a:endParaRPr lang="en-US" sz="1600" dirty="0"/>
          </a:p>
          <a:p>
            <a:pPr>
              <a:buFont typeface="Arial" panose="020B0604020202020204" pitchFamily="34" charset="0"/>
              <a:buChar char="•"/>
            </a:pPr>
            <a:r>
              <a:rPr lang="en-US" sz="1600" dirty="0"/>
              <a:t>802.1DU - Standard for Cut-Through Forwarding Bridges and Bridged Networks, </a:t>
            </a:r>
            <a:r>
              <a:rPr lang="en-US" sz="1600" dirty="0">
                <a:hlinkClick r:id="rId5"/>
              </a:rPr>
              <a:t>PAR</a:t>
            </a:r>
            <a:r>
              <a:rPr lang="en-US" sz="1600" dirty="0"/>
              <a:t> and </a:t>
            </a:r>
            <a:r>
              <a:rPr lang="en-US" sz="1600" dirty="0">
                <a:hlinkClick r:id="rId6"/>
              </a:rPr>
              <a:t>CSD</a:t>
            </a:r>
            <a:endParaRPr lang="en-US" sz="1600" dirty="0"/>
          </a:p>
          <a:p>
            <a:pPr>
              <a:buFont typeface="Arial" panose="020B0604020202020204" pitchFamily="34" charset="0"/>
              <a:buChar char="•"/>
            </a:pPr>
            <a:r>
              <a:rPr lang="en-US" sz="1600" dirty="0"/>
              <a:t>802.3dg - Amendment: Physical Layer Specifications and Management Parameters for 100Mb/s Operation and Associated Power Delivery over a Single Balanced Pair of Conductors, </a:t>
            </a:r>
            <a:r>
              <a:rPr lang="en-US" sz="1600" dirty="0">
                <a:hlinkClick r:id="rId7"/>
              </a:rPr>
              <a:t>PAR</a:t>
            </a:r>
            <a:r>
              <a:rPr lang="en-US" sz="1600" dirty="0"/>
              <a:t> and </a:t>
            </a:r>
            <a:r>
              <a:rPr lang="en-US" sz="1600" dirty="0">
                <a:hlinkClick r:id="rId8"/>
              </a:rPr>
              <a:t>CSD</a:t>
            </a:r>
            <a:endParaRPr lang="en-US" sz="1600" dirty="0"/>
          </a:p>
          <a:p>
            <a:pPr>
              <a:buFont typeface="Arial" panose="020B0604020202020204" pitchFamily="34" charset="0"/>
              <a:buChar char="•"/>
            </a:pPr>
            <a:r>
              <a:rPr lang="en-US" sz="1600" dirty="0"/>
              <a:t>802.15.12 - Upper Layer Interface (ULI) for IEEE 802.15.4 Low-Rate Wireless Networks, </a:t>
            </a:r>
            <a:r>
              <a:rPr lang="en-US" sz="1600" dirty="0">
                <a:hlinkClick r:id="rId9"/>
              </a:rPr>
              <a:t>PAR Withdrawal</a:t>
            </a:r>
            <a:endParaRPr lang="en-US" sz="1600" dirty="0"/>
          </a:p>
          <a:p>
            <a:pPr>
              <a:buFont typeface="Arial" panose="020B0604020202020204" pitchFamily="34" charset="0"/>
              <a:buChar char="•"/>
            </a:pPr>
            <a:r>
              <a:rPr lang="en-US" sz="1600" dirty="0"/>
              <a:t>802.15.6a - Amendment: Dependable Human and Vehicle Body Area Networks, </a:t>
            </a:r>
            <a:r>
              <a:rPr lang="en-US" sz="1600" dirty="0">
                <a:hlinkClick r:id="rId10"/>
              </a:rPr>
              <a:t>PAR Withdrawal</a:t>
            </a:r>
            <a:r>
              <a:rPr lang="en-US" sz="1600" dirty="0"/>
              <a:t> and </a:t>
            </a:r>
            <a:r>
              <a:rPr lang="en-US" sz="1600" dirty="0">
                <a:hlinkClick r:id="rId11"/>
              </a:rPr>
              <a:t>CSD</a:t>
            </a:r>
            <a:endParaRPr lang="en-US" sz="1600" dirty="0"/>
          </a:p>
          <a:p>
            <a:pPr>
              <a:buFont typeface="Arial" panose="020B0604020202020204" pitchFamily="34" charset="0"/>
              <a:buChar char="•"/>
            </a:pPr>
            <a:r>
              <a:rPr lang="en-US" sz="1600" dirty="0"/>
              <a:t>802.15.6ma - Standard -  Wireless Body Area Networks, </a:t>
            </a:r>
            <a:r>
              <a:rPr lang="en-US" sz="1600" dirty="0">
                <a:hlinkClick r:id="rId12"/>
              </a:rPr>
              <a:t>PAR Revision</a:t>
            </a:r>
            <a:r>
              <a:rPr lang="en-US" sz="1600" dirty="0"/>
              <a:t> and </a:t>
            </a:r>
            <a:r>
              <a:rPr lang="en-US" sz="1600" dirty="0">
                <a:hlinkClick r:id="rId13"/>
              </a:rPr>
              <a:t>CSD</a:t>
            </a:r>
            <a:endParaRPr lang="en-US" sz="1600" dirty="0"/>
          </a:p>
          <a:p>
            <a:endParaRPr lang="en-US" altLang="en-US" sz="1400" dirty="0"/>
          </a:p>
          <a:p>
            <a:r>
              <a:rPr lang="en-US" altLang="en-US" sz="1800" dirty="0"/>
              <a:t>Feedback to be reviewed on Thursda</a:t>
            </a:r>
            <a:r>
              <a:rPr lang="en-US" sz="1800" dirty="0"/>
              <a:t>y 17 March 2022 9:00-10:00 ET</a:t>
            </a:r>
            <a:endParaRPr lang="en-US" altLang="en-US" sz="1800" dirty="0"/>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21B8D-5C48-435F-BE57-39947DC6337D}"/>
              </a:ext>
            </a:extLst>
          </p:cNvPr>
          <p:cNvSpPr>
            <a:spLocks noGrp="1"/>
          </p:cNvSpPr>
          <p:nvPr>
            <p:ph type="title"/>
          </p:nvPr>
        </p:nvSpPr>
        <p:spPr/>
        <p:txBody>
          <a:bodyPr/>
          <a:lstStyle/>
          <a:p>
            <a:pPr algn="l"/>
            <a:r>
              <a:rPr lang="en-US" sz="2800" dirty="0"/>
              <a:t>802.1Qdt - Amendment: Priority-based Flow Control Enhancements, </a:t>
            </a:r>
            <a:r>
              <a:rPr lang="en-US" sz="2800" dirty="0">
                <a:hlinkClick r:id="rId2"/>
              </a:rPr>
              <a:t>PAR</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CD7F4E13-4B07-4173-B6CB-940BB44C46F2}"/>
              </a:ext>
            </a:extLst>
          </p:cNvPr>
          <p:cNvSpPr>
            <a:spLocks noGrp="1"/>
          </p:cNvSpPr>
          <p:nvPr>
            <p:ph idx="1"/>
          </p:nvPr>
        </p:nvSpPr>
        <p:spPr/>
        <p:txBody>
          <a:bodyPr/>
          <a:lstStyle/>
          <a:p>
            <a:r>
              <a:rPr lang="en-US" dirty="0"/>
              <a:t>2.1 delete “IEEE”</a:t>
            </a:r>
          </a:p>
          <a:p>
            <a:r>
              <a:rPr lang="en-US" dirty="0"/>
              <a:t>5.2.b Please remove “This amendment also addresses errors and omissions in the description of existing IEEE Std 802.1Q functionality.” this leaves the project open ended. As a compromise change to “This amendment also addresses errors of the existing IEEE Std 802.1Q functionality.”</a:t>
            </a:r>
          </a:p>
          <a:p>
            <a:endParaRPr lang="en-US" dirty="0"/>
          </a:p>
        </p:txBody>
      </p:sp>
      <p:sp>
        <p:nvSpPr>
          <p:cNvPr id="4" name="Date Placeholder 3">
            <a:extLst>
              <a:ext uri="{FF2B5EF4-FFF2-40B4-BE49-F238E27FC236}">
                <a16:creationId xmlns:a16="http://schemas.microsoft.com/office/drawing/2014/main" id="{4181AABB-721D-4B1B-8E72-CB1257CF0F0D}"/>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DCB012FF-391A-4A85-BDDC-B6D5D22A230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FA62061-8CEA-4913-8C53-0ABC3D082E35}"/>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2650222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88396-FF9C-42DC-A454-064A5FDADC4E}"/>
              </a:ext>
            </a:extLst>
          </p:cNvPr>
          <p:cNvSpPr>
            <a:spLocks noGrp="1"/>
          </p:cNvSpPr>
          <p:nvPr>
            <p:ph type="title"/>
          </p:nvPr>
        </p:nvSpPr>
        <p:spPr/>
        <p:txBody>
          <a:bodyPr/>
          <a:lstStyle/>
          <a:p>
            <a:pPr algn="l"/>
            <a:r>
              <a:rPr lang="en-US" sz="2800" dirty="0"/>
              <a:t>802.1DU - Standard for Cut-Through Forwarding Bridges and Bridged Networks, </a:t>
            </a:r>
            <a:r>
              <a:rPr lang="en-US" sz="2800" dirty="0">
                <a:hlinkClick r:id="rId2"/>
              </a:rPr>
              <a:t>PAR</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31D64C13-C3E7-46BA-9814-B532BE3C6D23}"/>
              </a:ext>
            </a:extLst>
          </p:cNvPr>
          <p:cNvSpPr>
            <a:spLocks noGrp="1"/>
          </p:cNvSpPr>
          <p:nvPr>
            <p:ph idx="1"/>
          </p:nvPr>
        </p:nvSpPr>
        <p:spPr>
          <a:xfrm>
            <a:off x="914402" y="1981201"/>
            <a:ext cx="10361084" cy="4328119"/>
          </a:xfrm>
        </p:spPr>
        <p:txBody>
          <a:bodyPr/>
          <a:lstStyle/>
          <a:p>
            <a:r>
              <a:rPr lang="en-US" sz="2000" dirty="0"/>
              <a:t>2.1 should the title not include “Standard for”? Was this PAR form not generated by the </a:t>
            </a:r>
            <a:r>
              <a:rPr lang="en-US" sz="2000" dirty="0" err="1"/>
              <a:t>myProject</a:t>
            </a:r>
            <a:r>
              <a:rPr lang="en-US" sz="2000" dirty="0"/>
              <a:t> tool?</a:t>
            </a:r>
          </a:p>
          <a:p>
            <a:r>
              <a:rPr lang="en-US" sz="2000" dirty="0"/>
              <a:t>5.4 suggested change “This standard enables communication delays lower than achievable by Bridges and bridged networks solely supporting store-and-forward operations.”</a:t>
            </a:r>
          </a:p>
          <a:p>
            <a:r>
              <a:rPr lang="en-US" sz="2000" dirty="0"/>
              <a:t>TO</a:t>
            </a:r>
          </a:p>
          <a:p>
            <a:r>
              <a:rPr lang="en-US" sz="2000" dirty="0"/>
              <a:t>	“This standard enables </a:t>
            </a:r>
            <a:r>
              <a:rPr lang="en-US" sz="2000" u="sng" dirty="0">
                <a:solidFill>
                  <a:srgbClr val="FF0000"/>
                </a:solidFill>
              </a:rPr>
              <a:t>reduced</a:t>
            </a:r>
            <a:r>
              <a:rPr lang="en-US" sz="2000" dirty="0"/>
              <a:t> communication delays </a:t>
            </a:r>
            <a:r>
              <a:rPr lang="en-US" sz="2000" strike="sngStrike" dirty="0">
                <a:highlight>
                  <a:srgbClr val="FFFF00"/>
                </a:highlight>
              </a:rPr>
              <a:t>lower than achievable</a:t>
            </a:r>
            <a:r>
              <a:rPr lang="en-US" sz="2000" dirty="0"/>
              <a:t> by </a:t>
            </a:r>
            <a:r>
              <a:rPr lang="en-US" sz="2000" strike="sngStrike" dirty="0" err="1">
                <a:highlight>
                  <a:srgbClr val="FFFF00"/>
                </a:highlight>
              </a:rPr>
              <a:t>B</a:t>
            </a:r>
            <a:r>
              <a:rPr lang="en-US" sz="2000" u="sng" dirty="0" err="1">
                <a:solidFill>
                  <a:srgbClr val="FF0000"/>
                </a:solidFill>
              </a:rPr>
              <a:t>b</a:t>
            </a:r>
            <a:r>
              <a:rPr lang="en-US" sz="2000" dirty="0" err="1"/>
              <a:t>ridges</a:t>
            </a:r>
            <a:r>
              <a:rPr lang="en-US" sz="2000" dirty="0"/>
              <a:t> and bridged networks solely supporting store-and-forward operations.”</a:t>
            </a:r>
          </a:p>
          <a:p>
            <a:r>
              <a:rPr lang="en-US" sz="2000" dirty="0"/>
              <a:t>The quantitively value of the reduction should be included.</a:t>
            </a:r>
          </a:p>
          <a:p>
            <a:endParaRPr lang="en-US" sz="2000" dirty="0"/>
          </a:p>
          <a:p>
            <a:r>
              <a:rPr lang="en-US" sz="2000" dirty="0"/>
              <a:t>CSD: No Comments</a:t>
            </a:r>
          </a:p>
        </p:txBody>
      </p:sp>
      <p:sp>
        <p:nvSpPr>
          <p:cNvPr id="4" name="Date Placeholder 3">
            <a:extLst>
              <a:ext uri="{FF2B5EF4-FFF2-40B4-BE49-F238E27FC236}">
                <a16:creationId xmlns:a16="http://schemas.microsoft.com/office/drawing/2014/main" id="{91604DC9-7D51-496F-8A25-ED93EBD7E1B8}"/>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0ACDE32C-737B-41BA-9353-284F5AA5E22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C0444D5-D1EC-4DE3-909C-FD945AF3CC0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746291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6BA57-E2C1-4FBC-A9A6-327DFBBF52FA}"/>
              </a:ext>
            </a:extLst>
          </p:cNvPr>
          <p:cNvSpPr>
            <a:spLocks noGrp="1"/>
          </p:cNvSpPr>
          <p:nvPr>
            <p:ph type="title"/>
          </p:nvPr>
        </p:nvSpPr>
        <p:spPr/>
        <p:txBody>
          <a:bodyPr/>
          <a:lstStyle/>
          <a:p>
            <a:pPr algn="l"/>
            <a:r>
              <a:rPr lang="en-US" sz="2800" dirty="0"/>
              <a:t>802.15.6ma - Standard -  Wireless Body Area Networks, </a:t>
            </a:r>
            <a:r>
              <a:rPr lang="en-US" sz="2800" dirty="0">
                <a:hlinkClick r:id="rId2"/>
              </a:rPr>
              <a:t>PAR Revision</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F0582166-E080-4CF0-812E-4DCD5F0A276A}"/>
              </a:ext>
            </a:extLst>
          </p:cNvPr>
          <p:cNvSpPr>
            <a:spLocks noGrp="1"/>
          </p:cNvSpPr>
          <p:nvPr>
            <p:ph idx="1"/>
          </p:nvPr>
        </p:nvSpPr>
        <p:spPr>
          <a:xfrm>
            <a:off x="914402" y="1981201"/>
            <a:ext cx="10361084" cy="4400127"/>
          </a:xfrm>
        </p:spPr>
        <p:txBody>
          <a:bodyPr/>
          <a:lstStyle/>
          <a:p>
            <a:r>
              <a:rPr lang="en-US" sz="2000" dirty="0"/>
              <a:t>Project Numbering - P802.15.6 is the correct number – the 802.15.6ma would be good for internal usage (name of the TG working on it, but the project itself is P802.15.6.</a:t>
            </a:r>
          </a:p>
          <a:p>
            <a:r>
              <a:rPr lang="en-US" sz="2000" dirty="0"/>
              <a:t>5.2 – Change the Scope statement to be :</a:t>
            </a:r>
          </a:p>
          <a:p>
            <a:r>
              <a:rPr lang="en-US" sz="2000" dirty="0"/>
              <a:t>The standard defines short-range, wireless communication in the vicinity of, or inside, a human body (but not limited to humans) using the Ultra-Wideband (UWB) and narrow-band physical layer (PHY), and medium access control (MAC) to support enhanced dependability to human body area networks (HBAN) in the industrial scientific medical (ISM) bands as well as frequency bands approved by national medical and/or regulatory authorities. The standard provides for support for quality of service (QoS) and data rates up to 50 Mb/s and incorporates support for vehicle body area networks (VBAN). </a:t>
            </a:r>
          </a:p>
          <a:p>
            <a:r>
              <a:rPr lang="en-US" sz="2000" dirty="0"/>
              <a:t>The standard specifies the coexistence of multiple piconets including inter-BAN interference and inter-piconets interference; simple MAC protocol; and sensing and feedback control loop delay.</a:t>
            </a:r>
          </a:p>
          <a:p>
            <a:endParaRPr lang="en-US" sz="2000" dirty="0"/>
          </a:p>
        </p:txBody>
      </p:sp>
      <p:sp>
        <p:nvSpPr>
          <p:cNvPr id="4" name="Date Placeholder 3">
            <a:extLst>
              <a:ext uri="{FF2B5EF4-FFF2-40B4-BE49-F238E27FC236}">
                <a16:creationId xmlns:a16="http://schemas.microsoft.com/office/drawing/2014/main" id="{59DC681D-C1DE-44B4-97A4-15B711FCBCC7}"/>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C18CB873-195C-423F-95AB-DEC2E2CF42D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2284D3B-60C7-4FC1-BD0A-54CA01E33328}"/>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40448305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DAC65-F82D-420A-9622-F2C30F871F90}"/>
              </a:ext>
            </a:extLst>
          </p:cNvPr>
          <p:cNvSpPr>
            <a:spLocks noGrp="1"/>
          </p:cNvSpPr>
          <p:nvPr>
            <p:ph type="title"/>
          </p:nvPr>
        </p:nvSpPr>
        <p:spPr/>
        <p:txBody>
          <a:bodyPr/>
          <a:lstStyle/>
          <a:p>
            <a:r>
              <a:rPr lang="en-US" sz="3200" dirty="0"/>
              <a:t>802.15.6ma - Standard -  Wireless Body Area Networks, </a:t>
            </a:r>
            <a:r>
              <a:rPr lang="en-US" sz="3200" dirty="0">
                <a:hlinkClick r:id="rId2"/>
              </a:rPr>
              <a:t>PAR Revision</a:t>
            </a:r>
            <a:r>
              <a:rPr lang="en-US" sz="3200" dirty="0"/>
              <a:t> and </a:t>
            </a:r>
            <a:r>
              <a:rPr lang="en-US" sz="3200" dirty="0">
                <a:hlinkClick r:id="rId3"/>
              </a:rPr>
              <a:t>CSD</a:t>
            </a:r>
            <a:endParaRPr lang="en-US" dirty="0"/>
          </a:p>
        </p:txBody>
      </p:sp>
      <p:sp>
        <p:nvSpPr>
          <p:cNvPr id="3" name="Content Placeholder 2">
            <a:extLst>
              <a:ext uri="{FF2B5EF4-FFF2-40B4-BE49-F238E27FC236}">
                <a16:creationId xmlns:a16="http://schemas.microsoft.com/office/drawing/2014/main" id="{12DEF4E9-1AF2-4649-B40C-AD4E3746576B}"/>
              </a:ext>
            </a:extLst>
          </p:cNvPr>
          <p:cNvSpPr>
            <a:spLocks noGrp="1"/>
          </p:cNvSpPr>
          <p:nvPr>
            <p:ph idx="1"/>
          </p:nvPr>
        </p:nvSpPr>
        <p:spPr/>
        <p:txBody>
          <a:bodyPr/>
          <a:lstStyle/>
          <a:p>
            <a:r>
              <a:rPr lang="en-US" dirty="0"/>
              <a:t>Add to 8.1 – #5.2 </a:t>
            </a:r>
            <a:r>
              <a:rPr lang="en-US" sz="2400" b="0" dirty="0"/>
              <a:t>VBAN consists of a coordinator in a vehicle with devices around the vehicle, operating under strict compliance to standards and limits for electromagnetic compatibility (EMC) and electromagnetic interference (EMI). </a:t>
            </a:r>
          </a:p>
          <a:p>
            <a:r>
              <a:rPr lang="en-US" dirty="0"/>
              <a:t>5.4 Purpose: </a:t>
            </a:r>
            <a:r>
              <a:rPr lang="en-US" b="0" dirty="0"/>
              <a:t>Move “Current piconets do not meet the medical (proximity to human tissue) and relevant communication regulations for some application environments. They also do not support the combination of reliability (QoS), low power, data rate and noninterference required to broadly address the breadth of body area network applications. Additionally, this standard provides enhanced dependability that is required for some medical use cases. This includes remote medical healthcare, therapy and other monitoring that can enhance quality of life (QoL) in various population segments. ” </a:t>
            </a:r>
            <a:r>
              <a:rPr lang="en-US" dirty="0"/>
              <a:t>to the 5.5 Need for the Project.</a:t>
            </a:r>
          </a:p>
        </p:txBody>
      </p:sp>
      <p:sp>
        <p:nvSpPr>
          <p:cNvPr id="4" name="Date Placeholder 3">
            <a:extLst>
              <a:ext uri="{FF2B5EF4-FFF2-40B4-BE49-F238E27FC236}">
                <a16:creationId xmlns:a16="http://schemas.microsoft.com/office/drawing/2014/main" id="{10C9B195-281F-468D-873B-B9E02AFC753C}"/>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B7841921-2E56-443B-A228-BBABDB46D48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B5D7DD36-A4A9-4263-ADF6-BC17FB419752}"/>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35604878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79E0E-749C-4945-829F-E0F0C7FE48B6}"/>
              </a:ext>
            </a:extLst>
          </p:cNvPr>
          <p:cNvSpPr>
            <a:spLocks noGrp="1"/>
          </p:cNvSpPr>
          <p:nvPr>
            <p:ph type="title"/>
          </p:nvPr>
        </p:nvSpPr>
        <p:spPr/>
        <p:txBody>
          <a:bodyPr/>
          <a:lstStyle/>
          <a:p>
            <a:r>
              <a:rPr lang="en-US" sz="3200" dirty="0"/>
              <a:t>802.15.6ma - Standard -  Wireless Body Area Networks, </a:t>
            </a:r>
            <a:r>
              <a:rPr lang="en-US" sz="3200" dirty="0">
                <a:hlinkClick r:id="rId2"/>
              </a:rPr>
              <a:t>PAR Revision</a:t>
            </a:r>
            <a:r>
              <a:rPr lang="en-US" sz="3200" dirty="0"/>
              <a:t> and </a:t>
            </a:r>
            <a:r>
              <a:rPr lang="en-US" sz="3200" dirty="0">
                <a:hlinkClick r:id="rId3"/>
              </a:rPr>
              <a:t>CSD</a:t>
            </a:r>
            <a:endParaRPr lang="en-US" dirty="0"/>
          </a:p>
        </p:txBody>
      </p:sp>
      <p:sp>
        <p:nvSpPr>
          <p:cNvPr id="3" name="Content Placeholder 2">
            <a:extLst>
              <a:ext uri="{FF2B5EF4-FFF2-40B4-BE49-F238E27FC236}">
                <a16:creationId xmlns:a16="http://schemas.microsoft.com/office/drawing/2014/main" id="{6754BEC5-01F9-4AF4-802C-1BA51816C606}"/>
              </a:ext>
            </a:extLst>
          </p:cNvPr>
          <p:cNvSpPr>
            <a:spLocks noGrp="1"/>
          </p:cNvSpPr>
          <p:nvPr>
            <p:ph idx="1"/>
          </p:nvPr>
        </p:nvSpPr>
        <p:spPr/>
        <p:txBody>
          <a:bodyPr/>
          <a:lstStyle/>
          <a:p>
            <a:r>
              <a:rPr lang="en-US" dirty="0"/>
              <a:t>CSD – 1.2.3 – Distinct Identity – is only identifying the new material, it should address the standard as a whole.  While this revision project was created originally as an amendment, it must now look at the standard in total and answer the CSD questions from that standpoint.</a:t>
            </a:r>
          </a:p>
          <a:p>
            <a:endParaRPr lang="en-US" dirty="0"/>
          </a:p>
          <a:p>
            <a:r>
              <a:rPr lang="en-US" dirty="0"/>
              <a:t>CSD – 1.2.4 Technical Feasibility – suggested new line </a:t>
            </a:r>
          </a:p>
          <a:p>
            <a:r>
              <a:rPr lang="en-US" dirty="0"/>
              <a:t>The technical feasibility of 802.15.6 is well proven in the market.  Then change the first sentence for the new functionality. “New capabilities” instead of “Enhancements”.</a:t>
            </a:r>
            <a:br>
              <a:rPr lang="en-US" dirty="0"/>
            </a:br>
            <a:r>
              <a:rPr lang="en-US" dirty="0"/>
              <a:t>CSD – 1.2.4 b) similar changes – the intent is to broaden the statement.</a:t>
            </a:r>
          </a:p>
        </p:txBody>
      </p:sp>
      <p:sp>
        <p:nvSpPr>
          <p:cNvPr id="4" name="Date Placeholder 3">
            <a:extLst>
              <a:ext uri="{FF2B5EF4-FFF2-40B4-BE49-F238E27FC236}">
                <a16:creationId xmlns:a16="http://schemas.microsoft.com/office/drawing/2014/main" id="{83496512-1E1B-4B5E-830D-9BB7377DFAA5}"/>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E2738408-2C81-4D51-AE29-75E314806B5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0615BDF-01A3-4B68-893F-29BAE10FC99A}"/>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1916866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CA6B7-D148-4C14-BF85-40D984189703}"/>
              </a:ext>
            </a:extLst>
          </p:cNvPr>
          <p:cNvSpPr>
            <a:spLocks noGrp="1"/>
          </p:cNvSpPr>
          <p:nvPr>
            <p:ph type="title"/>
          </p:nvPr>
        </p:nvSpPr>
        <p:spPr/>
        <p:txBody>
          <a:bodyPr/>
          <a:lstStyle/>
          <a:p>
            <a:r>
              <a:rPr lang="en-US" sz="3200" dirty="0"/>
              <a:t>802.15.6ma - Standard -  Wireless Body Area Networks, </a:t>
            </a:r>
            <a:r>
              <a:rPr lang="en-US" sz="3200" dirty="0">
                <a:hlinkClick r:id="rId2"/>
              </a:rPr>
              <a:t>PAR Revision</a:t>
            </a:r>
            <a:r>
              <a:rPr lang="en-US" sz="3200" dirty="0"/>
              <a:t> and </a:t>
            </a:r>
            <a:r>
              <a:rPr lang="en-US" sz="3200" dirty="0">
                <a:hlinkClick r:id="rId3"/>
              </a:rPr>
              <a:t>CSD</a:t>
            </a:r>
            <a:endParaRPr lang="en-US" dirty="0"/>
          </a:p>
        </p:txBody>
      </p:sp>
      <p:sp>
        <p:nvSpPr>
          <p:cNvPr id="3" name="Content Placeholder 2">
            <a:extLst>
              <a:ext uri="{FF2B5EF4-FFF2-40B4-BE49-F238E27FC236}">
                <a16:creationId xmlns:a16="http://schemas.microsoft.com/office/drawing/2014/main" id="{3BB00781-CF36-49F6-AE17-3403026BF299}"/>
              </a:ext>
            </a:extLst>
          </p:cNvPr>
          <p:cNvSpPr>
            <a:spLocks noGrp="1"/>
          </p:cNvSpPr>
          <p:nvPr>
            <p:ph idx="1"/>
          </p:nvPr>
        </p:nvSpPr>
        <p:spPr/>
        <p:txBody>
          <a:bodyPr/>
          <a:lstStyle/>
          <a:p>
            <a:r>
              <a:rPr lang="en-US" dirty="0"/>
              <a:t>CSD 1.2.5 – Similar comment the Economic Feasibility for the full standard should be addressed. It is nice to know that the enhancements don’t break the overall feasibility.</a:t>
            </a:r>
          </a:p>
        </p:txBody>
      </p:sp>
      <p:sp>
        <p:nvSpPr>
          <p:cNvPr id="4" name="Date Placeholder 3">
            <a:extLst>
              <a:ext uri="{FF2B5EF4-FFF2-40B4-BE49-F238E27FC236}">
                <a16:creationId xmlns:a16="http://schemas.microsoft.com/office/drawing/2014/main" id="{4612A0F4-E3F5-46C5-BBE1-8FBCC433BE41}"/>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79E3FEAF-720B-4D6C-B045-37F2DA72FE1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68E194C-A59A-4B89-9CB4-A122CF712D9B}"/>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42606268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9A31C-A8D8-4CBE-96C2-0668DF622A18}"/>
              </a:ext>
            </a:extLst>
          </p:cNvPr>
          <p:cNvSpPr>
            <a:spLocks noGrp="1"/>
          </p:cNvSpPr>
          <p:nvPr>
            <p:ph type="title"/>
          </p:nvPr>
        </p:nvSpPr>
        <p:spPr/>
        <p:txBody>
          <a:bodyPr/>
          <a:lstStyle/>
          <a:p>
            <a:pPr algn="l"/>
            <a:r>
              <a:rPr lang="en-US" sz="3200" dirty="0"/>
              <a:t>802.15.12 - Upper Layer Interface (ULI) for IEEE 802.15.4 Low-Rate Wireless Networks, </a:t>
            </a:r>
            <a:r>
              <a:rPr lang="en-US" sz="3200" dirty="0">
                <a:hlinkClick r:id="rId2"/>
              </a:rPr>
              <a:t>PAR Withdrawal</a:t>
            </a:r>
            <a:endParaRPr lang="en-US" sz="3200" dirty="0"/>
          </a:p>
        </p:txBody>
      </p:sp>
      <p:sp>
        <p:nvSpPr>
          <p:cNvPr id="3" name="Content Placeholder 2">
            <a:extLst>
              <a:ext uri="{FF2B5EF4-FFF2-40B4-BE49-F238E27FC236}">
                <a16:creationId xmlns:a16="http://schemas.microsoft.com/office/drawing/2014/main" id="{8D86459D-05F9-49E3-9C9E-DA3724A60F01}"/>
              </a:ext>
            </a:extLst>
          </p:cNvPr>
          <p:cNvSpPr>
            <a:spLocks noGrp="1"/>
          </p:cNvSpPr>
          <p:nvPr>
            <p:ph idx="1"/>
          </p:nvPr>
        </p:nvSpPr>
        <p:spPr/>
        <p:txBody>
          <a:bodyPr/>
          <a:lstStyle/>
          <a:p>
            <a:r>
              <a:rPr lang="en-US" dirty="0"/>
              <a:t>No Comments</a:t>
            </a:r>
          </a:p>
        </p:txBody>
      </p:sp>
      <p:sp>
        <p:nvSpPr>
          <p:cNvPr id="4" name="Date Placeholder 3">
            <a:extLst>
              <a:ext uri="{FF2B5EF4-FFF2-40B4-BE49-F238E27FC236}">
                <a16:creationId xmlns:a16="http://schemas.microsoft.com/office/drawing/2014/main" id="{5836C74C-CAF5-43FC-B09B-A66BAAD9D766}"/>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3089F550-5020-4DE7-BF54-FE551CE4E2E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6AF4BFA-B4C4-41CD-97A8-47D04ACC8DAA}"/>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22923014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CA293-067D-4A9B-B69D-C35453B791C7}"/>
              </a:ext>
            </a:extLst>
          </p:cNvPr>
          <p:cNvSpPr>
            <a:spLocks noGrp="1"/>
          </p:cNvSpPr>
          <p:nvPr>
            <p:ph type="title"/>
          </p:nvPr>
        </p:nvSpPr>
        <p:spPr/>
        <p:txBody>
          <a:bodyPr/>
          <a:lstStyle/>
          <a:p>
            <a:pPr algn="l"/>
            <a:r>
              <a:rPr lang="en-US" sz="2800" dirty="0"/>
              <a:t>802.15.6a - Amendment: Dependable Human and Vehicle Body Area Networks, </a:t>
            </a:r>
            <a:r>
              <a:rPr lang="en-US" sz="2800" dirty="0">
                <a:hlinkClick r:id="rId2"/>
              </a:rPr>
              <a:t>PAR Withdrawal</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8C16D4F2-9D7E-4C90-BCAA-6F91743248CE}"/>
              </a:ext>
            </a:extLst>
          </p:cNvPr>
          <p:cNvSpPr>
            <a:spLocks noGrp="1"/>
          </p:cNvSpPr>
          <p:nvPr>
            <p:ph idx="1"/>
          </p:nvPr>
        </p:nvSpPr>
        <p:spPr/>
        <p:txBody>
          <a:bodyPr/>
          <a:lstStyle/>
          <a:p>
            <a:r>
              <a:rPr lang="en-US" dirty="0"/>
              <a:t>PAR Withdrawal Additional Information: </a:t>
            </a:r>
          </a:p>
          <a:p>
            <a:r>
              <a:rPr lang="en-US" dirty="0"/>
              <a:t>	“P802.15.6a was for an amendment to IEEE Std 802..15.6-2012. Since this standard will expire at the end of 2022 without a revision, the 802.15 WG wishes to continue the project as a revision.</a:t>
            </a:r>
          </a:p>
          <a:p>
            <a:r>
              <a:rPr lang="en-US" dirty="0"/>
              <a:t>Change to : “P802.15.6a is an amendment to IEEE Std 802.15.6-2012, which will expire at the end of 2022 without a revision. The 802.15 WG wishes to continue the new project features as part of the new revision project.”</a:t>
            </a:r>
          </a:p>
        </p:txBody>
      </p:sp>
      <p:sp>
        <p:nvSpPr>
          <p:cNvPr id="4" name="Date Placeholder 3">
            <a:extLst>
              <a:ext uri="{FF2B5EF4-FFF2-40B4-BE49-F238E27FC236}">
                <a16:creationId xmlns:a16="http://schemas.microsoft.com/office/drawing/2014/main" id="{B7D239FD-CA90-487C-932A-16FC2AE41BBA}"/>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5B102DC5-996E-4B65-9300-0532F013EFF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95C896E-93DD-44E2-969C-85888B855BC8}"/>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151928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DBDD4-F590-41E4-A7C9-A0DA332400D1}"/>
              </a:ext>
            </a:extLst>
          </p:cNvPr>
          <p:cNvSpPr>
            <a:spLocks noGrp="1"/>
          </p:cNvSpPr>
          <p:nvPr>
            <p:ph type="title"/>
          </p:nvPr>
        </p:nvSpPr>
        <p:spPr/>
        <p:txBody>
          <a:bodyPr/>
          <a:lstStyle/>
          <a:p>
            <a:r>
              <a:rPr lang="en-US" dirty="0"/>
              <a:t>48 hour Rule PARs</a:t>
            </a:r>
          </a:p>
        </p:txBody>
      </p:sp>
      <p:sp>
        <p:nvSpPr>
          <p:cNvPr id="4" name="Date Placeholder 3">
            <a:extLst>
              <a:ext uri="{FF2B5EF4-FFF2-40B4-BE49-F238E27FC236}">
                <a16:creationId xmlns:a16="http://schemas.microsoft.com/office/drawing/2014/main" id="{49E6D6CA-B3E1-4B1C-A30A-0E14957ABC2A}"/>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11466B2F-DD62-4420-9BDD-D3B6AD12984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76CC76F-BCE0-4C19-B7A4-16B6390C52E1}"/>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7" name="Rectangle 1">
            <a:extLst>
              <a:ext uri="{FF2B5EF4-FFF2-40B4-BE49-F238E27FC236}">
                <a16:creationId xmlns:a16="http://schemas.microsoft.com/office/drawing/2014/main" id="{B3E67E3A-AFAA-4197-B8B1-4EC8FAFC8634}"/>
              </a:ext>
            </a:extLst>
          </p:cNvPr>
          <p:cNvSpPr>
            <a:spLocks noGrp="1" noChangeArrowheads="1"/>
          </p:cNvSpPr>
          <p:nvPr>
            <p:ph idx="1"/>
          </p:nvPr>
        </p:nvSpPr>
        <p:spPr bwMode="auto">
          <a:xfrm>
            <a:off x="914402" y="2688268"/>
            <a:ext cx="9934126"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EEE P802.3cz draft PAR modification request: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&lt;</a:t>
            </a:r>
            <a:r>
              <a:rPr kumimoji="0" lang="en-US" altLang="en-US" sz="1400" b="0" i="0" u="none" strike="noStrike" cap="none" normalizeH="0" baseline="0" dirty="0">
                <a:ln>
                  <a:noFill/>
                </a:ln>
                <a:solidFill>
                  <a:schemeClr val="tx1"/>
                </a:solidFill>
                <a:effectLst/>
                <a:latin typeface="Arial" panose="020B0604020202020204" pitchFamily="34" charset="0"/>
                <a:hlinkClick r:id="rId2"/>
              </a:rPr>
              <a:t>https://mentor.ieee.org/802-ec/dcn/22/ec-22-0039-00-00EC-draft-ieee-p802-3cz-par-modification.pdf</a:t>
            </a:r>
            <a:r>
              <a:rPr kumimoji="0" lang="en-US" altLang="en-US" sz="1400" b="0" i="0" u="none" strike="noStrike" cap="none" normalizeH="0" baseline="0" dirty="0">
                <a:ln>
                  <a:noFill/>
                </a:ln>
                <a:solidFill>
                  <a:schemeClr val="tx1"/>
                </a:solidFill>
                <a:effectLst/>
                <a:latin typeface="Arial" panose="020B0604020202020204" pitchFamily="34" charset="0"/>
              </a:rPr>
              <a:t>&gt;</a:t>
            </a:r>
            <a:br>
              <a:rPr kumimoji="0" lang="en-US" altLang="en-US" sz="14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IEEE P802.3cz draft CSD modifications: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 &lt;</a:t>
            </a:r>
            <a:r>
              <a:rPr kumimoji="0" lang="en-US" altLang="en-US" sz="1400" b="0" i="0" u="none" strike="noStrike" cap="none" normalizeH="0" baseline="0" dirty="0">
                <a:ln>
                  <a:noFill/>
                </a:ln>
                <a:solidFill>
                  <a:schemeClr val="tx1"/>
                </a:solidFill>
                <a:effectLst/>
                <a:latin typeface="Arial" panose="020B0604020202020204" pitchFamily="34" charset="0"/>
                <a:hlinkClick r:id="rId3"/>
              </a:rPr>
              <a:t>https://mentor.ieee.org/802-ec/dcn/22/ec-22-0038-00-00EC-draft-ieee-p802-3cz-csd-modification.pdf</a:t>
            </a:r>
            <a:r>
              <a:rPr kumimoji="0" lang="en-US" altLang="en-US" sz="1400" b="0" i="0" u="none" strike="noStrike" cap="none" normalizeH="0" baseline="0" dirty="0">
                <a:ln>
                  <a:noFill/>
                </a:ln>
                <a:solidFill>
                  <a:schemeClr val="tx1"/>
                </a:solidFill>
                <a:effectLst/>
                <a:latin typeface="Arial" panose="020B0604020202020204" pitchFamily="34" charset="0"/>
              </a:rPr>
              <a:t>&gt;</a:t>
            </a:r>
            <a:br>
              <a:rPr kumimoji="0" lang="en-US" altLang="en-US" sz="14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	No Comment</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IEEE P802.3dh draft PAR: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&lt;</a:t>
            </a:r>
            <a:r>
              <a:rPr kumimoji="0" lang="en-US" altLang="en-US" sz="1400" b="0" i="0" u="none" strike="noStrike" cap="none" normalizeH="0" baseline="0" dirty="0">
                <a:ln>
                  <a:noFill/>
                </a:ln>
                <a:solidFill>
                  <a:schemeClr val="tx1"/>
                </a:solidFill>
                <a:effectLst/>
                <a:latin typeface="Arial" panose="020B0604020202020204" pitchFamily="34" charset="0"/>
                <a:hlinkClick r:id="rId4"/>
              </a:rPr>
              <a:t>https://mentor.ieee.org/802-ec/dcn/22/ec-22-0037-00-00EC-draft-ieee-p802-3dh-par.pdf</a:t>
            </a:r>
            <a:r>
              <a:rPr kumimoji="0" lang="en-US" altLang="en-US" sz="1400" b="0" i="0" u="none" strike="noStrike" cap="none" normalizeH="0" baseline="0" dirty="0">
                <a:ln>
                  <a:noFill/>
                </a:ln>
                <a:solidFill>
                  <a:schemeClr val="tx1"/>
                </a:solidFill>
                <a:effectLst/>
                <a:latin typeface="Arial" panose="020B0604020202020204" pitchFamily="34" charset="0"/>
              </a:rPr>
              <a:t>&gt;</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IEEE P802.3dh draft CSD: </a:t>
            </a:r>
          </a:p>
          <a:p>
            <a:pPr marL="0" indent="0" defTabSz="914400" eaLnBrk="0" hangingPunct="0">
              <a:spcBef>
                <a:spcPct val="0"/>
              </a:spcBef>
              <a:buClrTx/>
              <a:buSzTx/>
            </a:pPr>
            <a:r>
              <a:rPr kumimoji="0" lang="en-US" altLang="en-US" sz="1400" b="0" i="0" u="none" strike="noStrike" cap="none" normalizeH="0" baseline="0" dirty="0">
                <a:ln>
                  <a:noFill/>
                </a:ln>
                <a:solidFill>
                  <a:schemeClr val="tx1"/>
                </a:solidFill>
                <a:effectLst/>
                <a:latin typeface="Arial" panose="020B0604020202020204" pitchFamily="34" charset="0"/>
              </a:rPr>
              <a:t>&lt;</a:t>
            </a:r>
            <a:r>
              <a:rPr kumimoji="0" lang="en-US" altLang="en-US" sz="1400" b="0" i="0" u="none" strike="noStrike" cap="none" normalizeH="0" baseline="0" dirty="0">
                <a:ln>
                  <a:noFill/>
                </a:ln>
                <a:solidFill>
                  <a:schemeClr val="tx1"/>
                </a:solidFill>
                <a:effectLst/>
                <a:latin typeface="Arial" panose="020B0604020202020204" pitchFamily="34" charset="0"/>
                <a:hlinkClick r:id="rId5"/>
              </a:rPr>
              <a:t>https://mentor.ieee.org/802-ec/dcn/22/ec-22-0036-00-00EC-draft-ieee-p802-3dh-csd.pdf</a:t>
            </a:r>
            <a:r>
              <a:rPr kumimoji="0" lang="en-US" altLang="en-US" sz="1400" b="0" i="0" u="none" strike="noStrike" cap="none" normalizeH="0" baseline="0" dirty="0">
                <a:ln>
                  <a:noFill/>
                </a:ln>
                <a:solidFill>
                  <a:schemeClr val="tx1"/>
                </a:solidFill>
                <a:effectLst/>
                <a:latin typeface="Arial" panose="020B0604020202020204" pitchFamily="34" charset="0"/>
              </a:rPr>
              <a:t>&gt;</a:t>
            </a:r>
            <a:br>
              <a:rPr kumimoji="0" lang="en-US" altLang="en-US" sz="2000" b="0" i="0" u="none" strike="noStrike" cap="none" normalizeH="0" baseline="0" dirty="0">
                <a:ln>
                  <a:noFill/>
                </a:ln>
                <a:solidFill>
                  <a:schemeClr val="tx1"/>
                </a:solidFill>
                <a:effectLst/>
                <a:latin typeface="Arial" panose="020B0604020202020204" pitchFamily="34" charset="0"/>
              </a:rPr>
            </a:br>
            <a:r>
              <a:rPr kumimoji="0" lang="en-US" altLang="en-US" sz="2000" b="0" i="0" u="none" strike="noStrike" cap="none" normalizeH="0" baseline="0" dirty="0">
                <a:ln>
                  <a:noFill/>
                </a:ln>
                <a:solidFill>
                  <a:schemeClr val="tx1"/>
                </a:solidFill>
                <a:effectLst/>
                <a:latin typeface="Arial" panose="020B0604020202020204" pitchFamily="34" charset="0"/>
              </a:rPr>
              <a:t>	No Comment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948129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March 2022</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29</a:t>
            </a:fld>
            <a:endParaRPr lang="en-GB"/>
          </a:p>
        </p:txBody>
      </p:sp>
    </p:spTree>
    <p:extLst>
      <p:ext uri="{BB962C8B-B14F-4D97-AF65-F5344CB8AC3E}">
        <p14:creationId xmlns:p14="http://schemas.microsoft.com/office/powerpoint/2010/main" val="1604710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2022 March Electronic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18 March 2022 closing IEEE 802 LMSC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02 Feb 2022, </a:t>
            </a:r>
            <a:r>
              <a:rPr lang="en-US" sz="1800" dirty="0" err="1"/>
              <a:t>AoE</a:t>
            </a:r>
            <a:r>
              <a:rPr lang="en-US" sz="1800" dirty="0"/>
              <a:t>, Wednesday.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09 Mar 2022, </a:t>
            </a:r>
            <a:r>
              <a:rPr lang="en-US" sz="1800" dirty="0" err="1"/>
              <a:t>AoE</a:t>
            </a:r>
            <a:r>
              <a:rPr lang="en-US" sz="1800" dirty="0"/>
              <a:t>, Wednesday. </a:t>
            </a:r>
          </a:p>
          <a:p>
            <a:r>
              <a:rPr lang="en-US" sz="1800" dirty="0"/>
              <a:t>	3. The proposing Working Group shall post a response to commenting Working Group and to the IEEE 802 LMSC together with a Final PAR on a public website and circulate the relevant URL on the IEEE 802 LMSC reflector not later than 16 Mar 2022, </a:t>
            </a:r>
            <a:r>
              <a:rPr lang="en-US" sz="1800" dirty="0" err="1"/>
              <a:t>AoE</a:t>
            </a:r>
            <a:r>
              <a:rPr lang="en-US" sz="1800" dirty="0"/>
              <a:t>, Wednesday</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Monday/Wednesday: 7 &amp; 9 March  2022- 13:30-15:30 ET ( 18:30-20:30 UTC)</a:t>
            </a:r>
          </a:p>
          <a:p>
            <a:pPr lvl="1">
              <a:buAutoNum type="arabicPeriod"/>
            </a:pPr>
            <a:r>
              <a:rPr lang="en-US" sz="1800" dirty="0"/>
              <a:t>Thursday: 17 March 202s - 9:00-10:00 ET (13:00-14:00 UTC)</a:t>
            </a:r>
          </a:p>
          <a:p>
            <a:pPr marL="285750" indent="-285750"/>
            <a:endParaRPr lang="en-US" altLang="en-US" sz="1800" strike="sngStrike" dirty="0"/>
          </a:p>
        </p:txBody>
      </p:sp>
      <p:sp>
        <p:nvSpPr>
          <p:cNvPr id="4" name="Date Placeholder 3"/>
          <p:cNvSpPr>
            <a:spLocks noGrp="1"/>
          </p:cNvSpPr>
          <p:nvPr>
            <p:ph type="dt" idx="10"/>
          </p:nvPr>
        </p:nvSpPr>
        <p:spPr/>
        <p:txBody>
          <a:bodyPr/>
          <a:lstStyle/>
          <a:p>
            <a:r>
              <a:rPr lang="en-US"/>
              <a:t>March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dirty="0"/>
              <a:t>PARs were considered on </a:t>
            </a:r>
            <a:r>
              <a:rPr lang="en-US" altLang="en-US" dirty="0"/>
              <a:t>Telecon March 7 &amp; 9, 2022  13:30-15:30 ET</a:t>
            </a:r>
          </a:p>
          <a:p>
            <a:pPr marL="685800" lvl="1"/>
            <a:r>
              <a:rPr lang="en-US" altLang="en-US" dirty="0"/>
              <a:t>See the list here: </a:t>
            </a:r>
            <a:r>
              <a:rPr lang="en-US" altLang="en-US" dirty="0">
                <a:hlinkClick r:id="rId2"/>
              </a:rPr>
              <a:t>https://ieee802.org/PARs.shtml</a:t>
            </a:r>
            <a:r>
              <a:rPr lang="en-US" altLang="en-US" dirty="0"/>
              <a:t> </a:t>
            </a:r>
          </a:p>
          <a:p>
            <a:pPr marL="685800" lvl="1"/>
            <a:r>
              <a:rPr lang="en-US" altLang="en-US" dirty="0"/>
              <a:t>Comments were posted to the EC reflector – 9 March 2022</a:t>
            </a:r>
          </a:p>
          <a:p>
            <a:pPr marL="685800" lvl="1"/>
            <a:endParaRPr lang="en-US" altLang="en-US" dirty="0"/>
          </a:p>
          <a:p>
            <a:pPr marL="285750" indent="-285750"/>
            <a:r>
              <a:rPr lang="en-US" altLang="en-US" dirty="0"/>
              <a:t>Feedback from WG due Wednesday 9 March 2022</a:t>
            </a:r>
          </a:p>
          <a:p>
            <a:pPr marL="285750" indent="-285750"/>
            <a:endParaRPr lang="en-US" altLang="en-US" dirty="0"/>
          </a:p>
          <a:p>
            <a:pPr marL="285750" indent="-285750"/>
            <a:r>
              <a:rPr lang="en-US" altLang="en-US" dirty="0"/>
              <a:t>Feedback to be reviewed on Thursda</a:t>
            </a:r>
            <a:r>
              <a:rPr lang="en-US" dirty="0"/>
              <a:t>y 17 March 2022 9:00-10:00 ET</a:t>
            </a:r>
          </a:p>
          <a:p>
            <a:pPr marL="285750" indent="-285750"/>
            <a:endParaRPr lang="en-US" dirty="0"/>
          </a:p>
          <a:p>
            <a:pPr marL="285750" indent="-285750"/>
            <a:r>
              <a:rPr lang="en-US" dirty="0"/>
              <a:t>A Final report will be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March 2022</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30</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March 2022</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31</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8B0D2C6-ED8D-4FA5-9EBB-7548AE2CE38D}"/>
              </a:ext>
            </a:extLst>
          </p:cNvPr>
          <p:cNvSpPr>
            <a:spLocks noGrp="1"/>
          </p:cNvSpPr>
          <p:nvPr>
            <p:ph type="title"/>
          </p:nvPr>
        </p:nvSpPr>
        <p:spPr/>
        <p:txBody>
          <a:bodyPr/>
          <a:lstStyle/>
          <a:p>
            <a:r>
              <a:rPr lang="en-US" sz="2000" dirty="0"/>
              <a:t>802.3dg - Amendment: Physical Layer Specifications and Management Parameters for 100Mb/s Operation and Associated Power Delivery over a Single Balanced Pair of Conductors, </a:t>
            </a:r>
            <a:r>
              <a:rPr lang="en-US" sz="2000" dirty="0">
                <a:hlinkClick r:id="rId2"/>
              </a:rPr>
              <a:t>PAR</a:t>
            </a:r>
            <a:r>
              <a:rPr lang="en-US" sz="2000" dirty="0"/>
              <a:t> and </a:t>
            </a:r>
            <a:r>
              <a:rPr lang="en-US" sz="2000" dirty="0">
                <a:hlinkClick r:id="rId3"/>
              </a:rPr>
              <a:t>CSD</a:t>
            </a:r>
            <a:r>
              <a:rPr lang="en-US" sz="2000" dirty="0"/>
              <a:t> Response to Comments from 802.11</a:t>
            </a:r>
          </a:p>
        </p:txBody>
      </p:sp>
      <p:sp>
        <p:nvSpPr>
          <p:cNvPr id="8" name="Content Placeholder 7">
            <a:extLst>
              <a:ext uri="{FF2B5EF4-FFF2-40B4-BE49-F238E27FC236}">
                <a16:creationId xmlns:a16="http://schemas.microsoft.com/office/drawing/2014/main" id="{3F16CBAA-0B7A-4082-A245-F62A329B7389}"/>
              </a:ext>
            </a:extLst>
          </p:cNvPr>
          <p:cNvSpPr>
            <a:spLocks noGrp="1"/>
          </p:cNvSpPr>
          <p:nvPr>
            <p:ph idx="1"/>
          </p:nvPr>
        </p:nvSpPr>
        <p:spPr>
          <a:xfrm>
            <a:off x="914402" y="1751016"/>
            <a:ext cx="10361084" cy="4558303"/>
          </a:xfrm>
        </p:spPr>
        <p:txBody>
          <a:bodyPr/>
          <a:lstStyle/>
          <a:p>
            <a:r>
              <a:rPr lang="en-US" sz="1600" dirty="0"/>
              <a:t>• 1.2 Title – need space between 100 and Mb/s. “100 Mb/s”</a:t>
            </a:r>
          </a:p>
          <a:p>
            <a:r>
              <a:rPr lang="en-US" sz="1600" dirty="0"/>
              <a:t>	– We accept this comment (redundant to </a:t>
            </a:r>
            <a:r>
              <a:rPr lang="en-US" sz="1600" dirty="0" err="1"/>
              <a:t>Nescom</a:t>
            </a:r>
            <a:r>
              <a:rPr lang="en-US" sz="1600" dirty="0"/>
              <a:t> #1)</a:t>
            </a:r>
          </a:p>
          <a:p>
            <a:r>
              <a:rPr lang="en-US" sz="1600" dirty="0"/>
              <a:t>• 1.2 Title – remove “IEEE” from first word.</a:t>
            </a:r>
          </a:p>
          <a:p>
            <a:r>
              <a:rPr lang="en-US" sz="1600" dirty="0"/>
              <a:t>	– We accept this comment</a:t>
            </a:r>
          </a:p>
          <a:p>
            <a:r>
              <a:rPr lang="en-US" sz="1600" dirty="0"/>
              <a:t>• 5.2b – remove unwarranted “PHY” Acronym: suggest change to “Specify additions to and</a:t>
            </a:r>
          </a:p>
          <a:p>
            <a:r>
              <a:rPr lang="en-US" sz="1600" dirty="0"/>
              <a:t>appropriate modifications of IEEE Std 802.3 to add 100 Mb/s Physical Layer (PHY)</a:t>
            </a:r>
          </a:p>
          <a:p>
            <a:r>
              <a:rPr lang="en-US" sz="1600" dirty="0"/>
              <a:t>specifications and management parameters for operation, and associated optional provision</a:t>
            </a:r>
          </a:p>
          <a:p>
            <a:r>
              <a:rPr lang="en-US" sz="1600" dirty="0"/>
              <a:t>of power, using a single balanced pair of conductors.</a:t>
            </a:r>
          </a:p>
          <a:p>
            <a:r>
              <a:rPr lang="en-US" sz="1600" dirty="0"/>
              <a:t>	– We accept this comment (redundant to </a:t>
            </a:r>
            <a:r>
              <a:rPr lang="en-US" sz="1600" dirty="0" err="1"/>
              <a:t>Nescom</a:t>
            </a:r>
            <a:r>
              <a:rPr lang="en-US" sz="1600" dirty="0"/>
              <a:t> #3)</a:t>
            </a:r>
          </a:p>
          <a:p>
            <a:r>
              <a:rPr lang="en-US" sz="1600" dirty="0"/>
              <a:t>• 5.4 – Change “IEEE 802.3” to “IEEE Std 802.3” and add full name to list in 8.1</a:t>
            </a:r>
          </a:p>
          <a:p>
            <a:r>
              <a:rPr lang="en-US" sz="1600" dirty="0"/>
              <a:t>	– We accept this comment</a:t>
            </a:r>
          </a:p>
          <a:p>
            <a:r>
              <a:rPr lang="en-US" sz="1600" dirty="0"/>
              <a:t>• 8.1 list names of standards cited.</a:t>
            </a:r>
          </a:p>
          <a:p>
            <a:r>
              <a:rPr lang="en-US" sz="1600" dirty="0"/>
              <a:t>	– We accept this comment - add “IEEE Std 802.3 – Standard for Ethernet” to 8.1</a:t>
            </a:r>
          </a:p>
          <a:p>
            <a:r>
              <a:rPr lang="en-US" sz="1600" dirty="0"/>
              <a:t>Approved by 802.3dg Study Group without objection 3/16/2022 (54 on the call)</a:t>
            </a:r>
          </a:p>
        </p:txBody>
      </p:sp>
      <p:sp>
        <p:nvSpPr>
          <p:cNvPr id="4" name="Date Placeholder 3">
            <a:extLst>
              <a:ext uri="{FF2B5EF4-FFF2-40B4-BE49-F238E27FC236}">
                <a16:creationId xmlns:a16="http://schemas.microsoft.com/office/drawing/2014/main" id="{9D1EB2B9-3855-40ED-ACAE-A8279BE1252B}"/>
              </a:ext>
            </a:extLst>
          </p:cNvPr>
          <p:cNvSpPr>
            <a:spLocks noGrp="1"/>
          </p:cNvSpPr>
          <p:nvPr>
            <p:ph type="dt" idx="10"/>
          </p:nvPr>
        </p:nvSpPr>
        <p:spPr/>
        <p:txBody>
          <a:bodyPr/>
          <a:lstStyle/>
          <a:p>
            <a:pPr>
              <a:defRPr/>
            </a:pPr>
            <a:r>
              <a:rPr lang="en-US">
                <a:solidFill>
                  <a:srgbClr val="000000"/>
                </a:solidFill>
              </a:rPr>
              <a:t>March 2022</a:t>
            </a:r>
            <a:endParaRPr lang="en-US" dirty="0">
              <a:solidFill>
                <a:srgbClr val="000000"/>
              </a:solidFill>
            </a:endParaRPr>
          </a:p>
        </p:txBody>
      </p:sp>
      <p:sp>
        <p:nvSpPr>
          <p:cNvPr id="5" name="Footer Placeholder 4">
            <a:extLst>
              <a:ext uri="{FF2B5EF4-FFF2-40B4-BE49-F238E27FC236}">
                <a16:creationId xmlns:a16="http://schemas.microsoft.com/office/drawing/2014/main" id="{520C9431-7946-48BD-BEE2-F68DE55E248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E098340B-2D7C-43DE-A8C4-EF2E42BB37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32</a:t>
            </a:fld>
            <a:endParaRPr lang="en-US" altLang="en-US">
              <a:solidFill>
                <a:srgbClr val="000000"/>
              </a:solidFill>
            </a:endParaRPr>
          </a:p>
        </p:txBody>
      </p:sp>
    </p:spTree>
    <p:extLst>
      <p:ext uri="{BB962C8B-B14F-4D97-AF65-F5344CB8AC3E}">
        <p14:creationId xmlns:p14="http://schemas.microsoft.com/office/powerpoint/2010/main" val="111083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30D54-CA09-444F-8855-74FDAF03FF3B}"/>
              </a:ext>
            </a:extLst>
          </p:cNvPr>
          <p:cNvSpPr>
            <a:spLocks noGrp="1"/>
          </p:cNvSpPr>
          <p:nvPr>
            <p:ph type="title"/>
          </p:nvPr>
        </p:nvSpPr>
        <p:spPr/>
        <p:txBody>
          <a:bodyPr/>
          <a:lstStyle/>
          <a:p>
            <a:r>
              <a:rPr lang="en-US" sz="2000" dirty="0"/>
              <a:t>802.3dg - Amendment: Physical Layer Specifications and Management Parameters for 100Mb/s Operation and Associated Power Delivery over a Single Balanced Pair of Conductors – updated PAR</a:t>
            </a:r>
          </a:p>
        </p:txBody>
      </p:sp>
      <p:sp>
        <p:nvSpPr>
          <p:cNvPr id="4" name="Date Placeholder 3">
            <a:extLst>
              <a:ext uri="{FF2B5EF4-FFF2-40B4-BE49-F238E27FC236}">
                <a16:creationId xmlns:a16="http://schemas.microsoft.com/office/drawing/2014/main" id="{FE524616-37BC-4D9C-8F43-26F2BE4ED3FC}"/>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26EDFAC8-5A43-4BC5-AFE2-AA3F56AD498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2438A9A-6965-49D0-A154-00CFFA0921D0}"/>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7" name="Rectangle 1">
            <a:extLst>
              <a:ext uri="{FF2B5EF4-FFF2-40B4-BE49-F238E27FC236}">
                <a16:creationId xmlns:a16="http://schemas.microsoft.com/office/drawing/2014/main" id="{CEE8AB00-A013-4635-8447-7040CBF48CEB}"/>
              </a:ext>
            </a:extLst>
          </p:cNvPr>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https://mentor.ieee.org/802-ec/dcn/22/ec-22-0017-01-00EC-draft-ieee-p802-3dg-par.pdf</a:t>
            </a: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10880704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D0168-772F-4F64-86D3-A04910AD38E2}"/>
              </a:ext>
            </a:extLst>
          </p:cNvPr>
          <p:cNvSpPr>
            <a:spLocks noGrp="1"/>
          </p:cNvSpPr>
          <p:nvPr>
            <p:ph type="title"/>
          </p:nvPr>
        </p:nvSpPr>
        <p:spPr/>
        <p:txBody>
          <a:bodyPr/>
          <a:lstStyle/>
          <a:p>
            <a:r>
              <a:rPr lang="en-US" dirty="0"/>
              <a:t>802.1DU - Standard for Cut-Through Forwarding Bridges and Bridged Networks Email </a:t>
            </a:r>
          </a:p>
        </p:txBody>
      </p:sp>
      <p:sp>
        <p:nvSpPr>
          <p:cNvPr id="7" name="Rectangle 1">
            <a:extLst>
              <a:ext uri="{FF2B5EF4-FFF2-40B4-BE49-F238E27FC236}">
                <a16:creationId xmlns:a16="http://schemas.microsoft.com/office/drawing/2014/main" id="{5D89FA23-43EA-4DA2-8483-5BF895CE260F}"/>
              </a:ext>
            </a:extLst>
          </p:cNvPr>
          <p:cNvSpPr>
            <a:spLocks noGrp="1" noChangeArrowheads="1"/>
          </p:cNvSpPr>
          <p:nvPr>
            <p:ph idx="1"/>
          </p:nvPr>
        </p:nvSpPr>
        <p:spPr>
          <a:xfrm>
            <a:off x="914402" y="1829597"/>
            <a:ext cx="10361084" cy="4645819"/>
          </a:xfrm>
        </p:spPr>
        <p:txBody>
          <a:bodyPr/>
          <a:lstStyle/>
          <a:p>
            <a:pPr lvl="0"/>
            <a:r>
              <a:rPr lang="en-US" altLang="en-US" sz="1800" dirty="0"/>
              <a:t>Colleagues,</a:t>
            </a:r>
          </a:p>
          <a:p>
            <a:pPr lvl="0"/>
            <a:r>
              <a:rPr lang="en-US" altLang="en-US" sz="1800" dirty="0"/>
              <a:t> </a:t>
            </a:r>
          </a:p>
          <a:p>
            <a:pPr lvl="0"/>
            <a:r>
              <a:rPr lang="en-US" altLang="en-US" sz="1800" dirty="0"/>
              <a:t>Based on comments received, the response for the P802.1DU PAR and CSD is noted below:</a:t>
            </a:r>
          </a:p>
          <a:p>
            <a:pPr lvl="1"/>
            <a:r>
              <a:rPr lang="fr-CA" altLang="en-US" sz="1800" dirty="0"/>
              <a:t>Comment </a:t>
            </a:r>
            <a:r>
              <a:rPr lang="fr-CA" altLang="en-US" sz="1800" dirty="0" err="1"/>
              <a:t>response</a:t>
            </a:r>
            <a:r>
              <a:rPr lang="fr-CA" altLang="en-US" sz="1800" dirty="0"/>
              <a:t>: </a:t>
            </a:r>
            <a:r>
              <a:rPr lang="fr-CA" altLang="en-US" sz="1400" dirty="0">
                <a:hlinkClick r:id="rId2"/>
              </a:rPr>
              <a:t>https://www.ieee802.org/1/files/public/docs2022/du-PAR-CSD-comments-response-0322-v2.pdf</a:t>
            </a:r>
            <a:endParaRPr lang="fr-CA" altLang="en-US" sz="1400" dirty="0"/>
          </a:p>
          <a:p>
            <a:pPr lvl="0"/>
            <a:r>
              <a:rPr lang="fr-CA" altLang="en-US" sz="1800" dirty="0"/>
              <a:t> </a:t>
            </a:r>
          </a:p>
          <a:p>
            <a:pPr lvl="0"/>
            <a:r>
              <a:rPr lang="fr-CA" altLang="en-US" sz="1800" dirty="0"/>
              <a:t>Note </a:t>
            </a:r>
            <a:r>
              <a:rPr lang="fr-CA" altLang="en-US" sz="1800" dirty="0" err="1"/>
              <a:t>that</a:t>
            </a:r>
            <a:r>
              <a:rPr lang="fr-CA" altLang="en-US" sz="1800" dirty="0"/>
              <a:t> 802.1 </a:t>
            </a:r>
            <a:r>
              <a:rPr lang="fr-CA" altLang="en-US" sz="1800" dirty="0" err="1"/>
              <a:t>will</a:t>
            </a:r>
            <a:r>
              <a:rPr lang="fr-CA" altLang="en-US" sz="1800" dirty="0"/>
              <a:t> not propose </a:t>
            </a:r>
            <a:r>
              <a:rPr lang="fr-CA" altLang="en-US" sz="1800" dirty="0" err="1"/>
              <a:t>this</a:t>
            </a:r>
            <a:r>
              <a:rPr lang="fr-CA" altLang="en-US" sz="1800" dirty="0"/>
              <a:t> PAR and CSD for </a:t>
            </a:r>
            <a:r>
              <a:rPr lang="fr-CA" altLang="en-US" sz="1800" dirty="0" err="1"/>
              <a:t>approval</a:t>
            </a:r>
            <a:r>
              <a:rPr lang="fr-CA" altLang="en-US" sz="1800" dirty="0"/>
              <a:t> at the March </a:t>
            </a:r>
            <a:r>
              <a:rPr lang="fr-CA" altLang="en-US" sz="1800" dirty="0" err="1"/>
              <a:t>plenary</a:t>
            </a:r>
            <a:r>
              <a:rPr lang="fr-CA" altLang="en-US" sz="1800" dirty="0"/>
              <a:t>.  This </a:t>
            </a:r>
            <a:r>
              <a:rPr lang="fr-CA" altLang="en-US" sz="1800" dirty="0" err="1"/>
              <a:t>will</a:t>
            </a:r>
            <a:r>
              <a:rPr lang="fr-CA" altLang="en-US" sz="1800" dirty="0"/>
              <a:t> </a:t>
            </a:r>
            <a:r>
              <a:rPr lang="fr-CA" altLang="en-US" sz="1800" dirty="0" err="1"/>
              <a:t>allow</a:t>
            </a:r>
            <a:r>
              <a:rPr lang="fr-CA" altLang="en-US" sz="1800" dirty="0"/>
              <a:t> </a:t>
            </a:r>
            <a:r>
              <a:rPr lang="fr-CA" altLang="en-US" sz="1800" dirty="0" err="1"/>
              <a:t>additional</a:t>
            </a:r>
            <a:r>
              <a:rPr lang="fr-CA" altLang="en-US" sz="1800" dirty="0"/>
              <a:t> time for discussion </a:t>
            </a:r>
            <a:r>
              <a:rPr lang="fr-CA" altLang="en-US" sz="1800" dirty="0" err="1"/>
              <a:t>between</a:t>
            </a:r>
            <a:r>
              <a:rPr lang="fr-CA" altLang="en-US" sz="1800" dirty="0"/>
              <a:t> 802.1 and 802.3. I have </a:t>
            </a:r>
            <a:r>
              <a:rPr lang="fr-CA" altLang="en-US" sz="1800" dirty="0" err="1"/>
              <a:t>asked</a:t>
            </a:r>
            <a:r>
              <a:rPr lang="fr-CA" altLang="en-US" sz="1800" dirty="0"/>
              <a:t> for time to </a:t>
            </a:r>
            <a:r>
              <a:rPr lang="fr-CA" altLang="en-US" sz="1800" dirty="0" err="1"/>
              <a:t>present</a:t>
            </a:r>
            <a:r>
              <a:rPr lang="fr-CA" altLang="en-US" sz="1800" dirty="0"/>
              <a:t> </a:t>
            </a:r>
            <a:r>
              <a:rPr lang="fr-CA" altLang="en-US" sz="1800" dirty="0" err="1"/>
              <a:t>this</a:t>
            </a:r>
            <a:r>
              <a:rPr lang="fr-CA" altLang="en-US" sz="1800" dirty="0"/>
              <a:t> at the 802.3 </a:t>
            </a:r>
            <a:r>
              <a:rPr lang="fr-CA" altLang="en-US" sz="1800" dirty="0" err="1"/>
              <a:t>plenary</a:t>
            </a:r>
            <a:r>
              <a:rPr lang="fr-CA" altLang="en-US" sz="1800" dirty="0"/>
              <a:t>.</a:t>
            </a:r>
          </a:p>
          <a:p>
            <a:pPr lvl="0"/>
            <a:r>
              <a:rPr lang="fr-CA" altLang="en-US" sz="1800" dirty="0"/>
              <a:t> </a:t>
            </a:r>
          </a:p>
          <a:p>
            <a:pPr lvl="0"/>
            <a:r>
              <a:rPr lang="fr-CA" altLang="en-US" sz="1800" dirty="0" err="1"/>
              <a:t>Thanks</a:t>
            </a:r>
            <a:r>
              <a:rPr lang="fr-CA" altLang="en-US" sz="1800" dirty="0"/>
              <a:t> for </a:t>
            </a:r>
            <a:r>
              <a:rPr lang="fr-CA" altLang="en-US" sz="1800" dirty="0" err="1"/>
              <a:t>your</a:t>
            </a:r>
            <a:r>
              <a:rPr lang="fr-CA" altLang="en-US" sz="1800" dirty="0"/>
              <a:t> </a:t>
            </a:r>
            <a:r>
              <a:rPr lang="fr-CA" altLang="en-US" sz="1800" dirty="0" err="1"/>
              <a:t>reviews</a:t>
            </a:r>
            <a:r>
              <a:rPr lang="fr-CA" altLang="en-US" sz="1800" dirty="0"/>
              <a:t> and participation.</a:t>
            </a:r>
          </a:p>
          <a:p>
            <a:pPr lvl="0"/>
            <a:r>
              <a:rPr lang="fr-CA" altLang="en-US" sz="1800" dirty="0"/>
              <a:t> </a:t>
            </a:r>
          </a:p>
          <a:p>
            <a:pPr lvl="0">
              <a:spcBef>
                <a:spcPts val="0"/>
              </a:spcBef>
            </a:pPr>
            <a:r>
              <a:rPr lang="fr-CA" altLang="en-US" sz="1800" dirty="0"/>
              <a:t>Cheers,</a:t>
            </a:r>
          </a:p>
          <a:p>
            <a:pPr lvl="0">
              <a:spcBef>
                <a:spcPts val="0"/>
              </a:spcBef>
            </a:pPr>
            <a:r>
              <a:rPr lang="fr-CA" altLang="en-US" sz="1800" dirty="0"/>
              <a:t>Glenn.</a:t>
            </a:r>
          </a:p>
        </p:txBody>
      </p:sp>
      <p:sp>
        <p:nvSpPr>
          <p:cNvPr id="4" name="Date Placeholder 3">
            <a:extLst>
              <a:ext uri="{FF2B5EF4-FFF2-40B4-BE49-F238E27FC236}">
                <a16:creationId xmlns:a16="http://schemas.microsoft.com/office/drawing/2014/main" id="{5A69953D-0807-4612-BC3A-E7F7D8CB3095}"/>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D170E524-8ABE-4BAA-9877-7283521B15C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0E89DC5-FAFF-4E87-9F53-385D037912C4}"/>
              </a:ext>
            </a:extLst>
          </p:cNvPr>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Tree>
    <p:extLst>
      <p:ext uri="{BB962C8B-B14F-4D97-AF65-F5344CB8AC3E}">
        <p14:creationId xmlns:p14="http://schemas.microsoft.com/office/powerpoint/2010/main" val="13960571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16623-E682-4381-A630-2CFC7856BDFA}"/>
              </a:ext>
            </a:extLst>
          </p:cNvPr>
          <p:cNvSpPr>
            <a:spLocks noGrp="1"/>
          </p:cNvSpPr>
          <p:nvPr>
            <p:ph type="title"/>
          </p:nvPr>
        </p:nvSpPr>
        <p:spPr/>
        <p:txBody>
          <a:bodyPr/>
          <a:lstStyle/>
          <a:p>
            <a:r>
              <a:rPr lang="en-US" dirty="0"/>
              <a:t>802.15 Response</a:t>
            </a:r>
          </a:p>
        </p:txBody>
      </p:sp>
      <p:sp>
        <p:nvSpPr>
          <p:cNvPr id="4" name="Date Placeholder 3">
            <a:extLst>
              <a:ext uri="{FF2B5EF4-FFF2-40B4-BE49-F238E27FC236}">
                <a16:creationId xmlns:a16="http://schemas.microsoft.com/office/drawing/2014/main" id="{5A0C0289-5E5F-484E-9387-3E3C0A46BA14}"/>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8C65164B-CB8D-46F3-92D4-887AD47EE8E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CCB1832-5968-4971-8624-93426A64C156}"/>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7" name="Rectangle 1">
            <a:extLst>
              <a:ext uri="{FF2B5EF4-FFF2-40B4-BE49-F238E27FC236}">
                <a16:creationId xmlns:a16="http://schemas.microsoft.com/office/drawing/2014/main" id="{4B9CEBEB-1F43-432F-957E-F2016876727E}"/>
              </a:ext>
            </a:extLst>
          </p:cNvPr>
          <p:cNvSpPr>
            <a:spLocks noGrp="1" noChangeArrowheads="1"/>
          </p:cNvSpPr>
          <p:nvPr>
            <p:ph idx="1"/>
          </p:nvPr>
        </p:nvSpPr>
        <p:spPr bwMode="auto">
          <a:xfrm>
            <a:off x="914402" y="1914148"/>
            <a:ext cx="10361084"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marL="457200">
              <a:defRPr>
                <a:solidFill>
                  <a:schemeClr val="tx1"/>
                </a:solidFill>
                <a:latin typeface="Arial" panose="020B0604020202020204" pitchFamily="34" charset="0"/>
              </a:defRPr>
            </a:lvl2pPr>
            <a:lvl3pPr marL="914400">
              <a:defRPr>
                <a:solidFill>
                  <a:schemeClr val="tx1"/>
                </a:solidFill>
                <a:latin typeface="Arial" panose="020B0604020202020204" pitchFamily="34" charset="0"/>
              </a:defRPr>
            </a:lvl3pPr>
            <a:lvl4pPr marL="1371600">
              <a:defRPr>
                <a:solidFill>
                  <a:schemeClr val="tx1"/>
                </a:solidFill>
                <a:latin typeface="Arial" panose="020B0604020202020204" pitchFamily="34" charset="0"/>
              </a:defRPr>
            </a:lvl4pPr>
            <a:lvl5pPr marL="182880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802.15 WG received comments on the P802.15.6 Revision PAR and CSD from 802.1, 802.3, and 802.11.  The P802.15.6 TG has drafted responses to these comments and modified the PAR and CSD accordingly.  These responses are contained in document</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 https://mentor.ieee.org/802.15/dcn/22/15-22-0167-03-006a-responses-to-802-1-802-3-802-11-comments-to-the-par-and-csd-revision.pptx</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The modified PAR and CSD are contained in documents </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https://mentor.ieee.org/802.15/dcn/22/15-22-0088-01-006a-par-revision-draft.pdf</a:t>
            </a:r>
            <a:r>
              <a:rPr kumimoji="0" lang="en-US" altLang="en-US" sz="1800" b="0" i="0" u="none" strike="noStrike" cap="none" normalizeH="0" baseline="0" dirty="0">
                <a:ln>
                  <a:noFill/>
                </a:ln>
                <a:solidFill>
                  <a:schemeClr val="tx1"/>
                </a:solidFill>
                <a:effectLst/>
                <a:latin typeface="Arial" panose="020B0604020202020204" pitchFamily="34" charset="0"/>
              </a:rPr>
              <a:t>, and </a:t>
            </a: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https://mentor.ieee.org/802.15/dcn/22/15-22-0087-03-006a-ieee-802-criteria-for-standards-development-for-p802-15-6ma-revision.docx</a:t>
            </a:r>
            <a:r>
              <a:rPr kumimoji="0" lang="en-US" altLang="en-US" sz="1800" b="0" i="0" u="none" strike="noStrike" cap="none" normalizeH="0" baseline="0" dirty="0">
                <a:ln>
                  <a:noFill/>
                </a:ln>
                <a:solidFill>
                  <a:schemeClr val="tx1"/>
                </a:solidFill>
                <a:effectLst/>
                <a:latin typeface="Arial" panose="020B0604020202020204" pitchFamily="34" charset="0"/>
              </a:rPr>
              <a:t>, respectively.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I ask that the WGs that commented on the PAR and CSD kindly review the 802.15 responses to their comments.</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rgbClr val="000000"/>
                </a:solidFill>
                <a:effectLst/>
                <a:latin typeface="Arial" panose="020B0604020202020204" pitchFamily="34" charset="0"/>
              </a:rPr>
              <a:t>Sincerely,  Pat</a:t>
            </a:r>
            <a:br>
              <a:rPr kumimoji="0" lang="en-US" altLang="en-US" sz="1800" b="0" i="0" u="none" strike="noStrike" cap="none" normalizeH="0" baseline="0" dirty="0">
                <a:ln>
                  <a:noFill/>
                </a:ln>
                <a:solidFill>
                  <a:srgbClr val="000000"/>
                </a:solidFill>
                <a:effectLst/>
                <a:latin typeface="Arial" panose="020B0604020202020204" pitchFamily="34" charset="0"/>
              </a:rPr>
            </a:br>
            <a:r>
              <a:rPr kumimoji="0" lang="en-US" altLang="en-US" sz="1800" b="0" i="0" u="none" strike="noStrike" cap="none" normalizeH="0" baseline="0" dirty="0" err="1">
                <a:ln>
                  <a:noFill/>
                </a:ln>
                <a:solidFill>
                  <a:srgbClr val="000000"/>
                </a:solidFill>
                <a:effectLst/>
                <a:latin typeface="Arial" panose="020B0604020202020204" pitchFamily="34" charset="0"/>
              </a:rPr>
              <a:t>Pat</a:t>
            </a:r>
            <a:r>
              <a:rPr kumimoji="0" lang="en-US" altLang="en-US" sz="1800" b="0" i="0" u="none" strike="noStrike" cap="none" normalizeH="0" baseline="0" dirty="0">
                <a:ln>
                  <a:noFill/>
                </a:ln>
                <a:solidFill>
                  <a:srgbClr val="000000"/>
                </a:solidFill>
                <a:effectLst/>
                <a:latin typeface="Arial" panose="020B0604020202020204" pitchFamily="34" charset="0"/>
              </a:rPr>
              <a:t> Kinney</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881390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7076B-6325-4D31-97F4-6AD5E003DFCA}"/>
              </a:ext>
            </a:extLst>
          </p:cNvPr>
          <p:cNvSpPr>
            <a:spLocks noGrp="1"/>
          </p:cNvSpPr>
          <p:nvPr>
            <p:ph type="title"/>
          </p:nvPr>
        </p:nvSpPr>
        <p:spPr/>
        <p:txBody>
          <a:bodyPr/>
          <a:lstStyle/>
          <a:p>
            <a:r>
              <a:rPr lang="en-US" sz="3200" dirty="0"/>
              <a:t>802.15.6ma - Standard -  Wireless Body Area Networks</a:t>
            </a:r>
            <a:br>
              <a:rPr lang="en-US" sz="3200" dirty="0"/>
            </a:br>
            <a:r>
              <a:rPr lang="en-US" sz="3200" dirty="0"/>
              <a:t>Response from 802.15</a:t>
            </a:r>
            <a:endParaRPr lang="en-US" dirty="0"/>
          </a:p>
        </p:txBody>
      </p:sp>
      <p:sp>
        <p:nvSpPr>
          <p:cNvPr id="3" name="Content Placeholder 2">
            <a:extLst>
              <a:ext uri="{FF2B5EF4-FFF2-40B4-BE49-F238E27FC236}">
                <a16:creationId xmlns:a16="http://schemas.microsoft.com/office/drawing/2014/main" id="{64FB5C4D-553B-4C2A-B290-C9AB73195D78}"/>
              </a:ext>
            </a:extLst>
          </p:cNvPr>
          <p:cNvSpPr>
            <a:spLocks noGrp="1"/>
          </p:cNvSpPr>
          <p:nvPr>
            <p:ph idx="1"/>
          </p:nvPr>
        </p:nvSpPr>
        <p:spPr/>
        <p:txBody>
          <a:bodyPr/>
          <a:lstStyle/>
          <a:p>
            <a:r>
              <a:rPr kumimoji="0" lang="en-US" sz="24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For each of the 802.11 Comments, the 802.15 response:</a:t>
            </a:r>
          </a:p>
          <a:p>
            <a:r>
              <a:rPr kumimoji="0" lang="en-US" sz="2400" b="1" i="0"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RESPONSE:</a:t>
            </a:r>
            <a:r>
              <a:rPr kumimoji="0" lang="en-US" sz="2400" b="0" i="0"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  The PAR text was revised accordingly. </a:t>
            </a:r>
          </a:p>
          <a:p>
            <a:endParaRPr lang="en-US" dirty="0"/>
          </a:p>
        </p:txBody>
      </p:sp>
      <p:sp>
        <p:nvSpPr>
          <p:cNvPr id="4" name="Date Placeholder 3">
            <a:extLst>
              <a:ext uri="{FF2B5EF4-FFF2-40B4-BE49-F238E27FC236}">
                <a16:creationId xmlns:a16="http://schemas.microsoft.com/office/drawing/2014/main" id="{609B75C0-A145-4871-BF87-FD1B46EA39B1}"/>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95B681B7-67B8-4550-8C00-5844A57DE26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7285DBB-DF7F-4188-9E5F-6D971900A831}"/>
              </a:ext>
            </a:extLst>
          </p:cNvPr>
          <p:cNvSpPr>
            <a:spLocks noGrp="1"/>
          </p:cNvSpPr>
          <p:nvPr>
            <p:ph type="sldNum" idx="12"/>
          </p:nvPr>
        </p:nvSpPr>
        <p:spPr/>
        <p:txBody>
          <a:bodyPr/>
          <a:lstStyle/>
          <a:p>
            <a:r>
              <a:rPr lang="en-GB"/>
              <a:t>Slide </a:t>
            </a:r>
            <a:fld id="{440F5867-744E-4AA6-B0ED-4C44D2DFBB7B}" type="slidenum">
              <a:rPr lang="en-GB" smtClean="0"/>
              <a:pPr/>
              <a:t>36</a:t>
            </a:fld>
            <a:endParaRPr lang="en-GB" dirty="0"/>
          </a:p>
        </p:txBody>
      </p:sp>
    </p:spTree>
    <p:extLst>
      <p:ext uri="{BB962C8B-B14F-4D97-AF65-F5344CB8AC3E}">
        <p14:creationId xmlns:p14="http://schemas.microsoft.com/office/powerpoint/2010/main" val="2244527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CA293-067D-4A9B-B69D-C35453B791C7}"/>
              </a:ext>
            </a:extLst>
          </p:cNvPr>
          <p:cNvSpPr>
            <a:spLocks noGrp="1"/>
          </p:cNvSpPr>
          <p:nvPr>
            <p:ph type="title"/>
          </p:nvPr>
        </p:nvSpPr>
        <p:spPr>
          <a:xfrm>
            <a:off x="914402" y="685803"/>
            <a:ext cx="10361084" cy="726973"/>
          </a:xfrm>
        </p:spPr>
        <p:txBody>
          <a:bodyPr/>
          <a:lstStyle/>
          <a:p>
            <a:pPr algn="l"/>
            <a:r>
              <a:rPr lang="en-US" sz="2000" dirty="0"/>
              <a:t>802.15.6a - Amendment: Dependable Human and Vehicle Body Area Networks,  </a:t>
            </a:r>
            <a:br>
              <a:rPr lang="en-US" sz="2000" dirty="0"/>
            </a:br>
            <a:r>
              <a:rPr lang="en-US" sz="2000" dirty="0"/>
              <a:t>802.15 Response:</a:t>
            </a:r>
          </a:p>
        </p:txBody>
      </p:sp>
      <p:sp>
        <p:nvSpPr>
          <p:cNvPr id="3" name="Content Placeholder 2">
            <a:extLst>
              <a:ext uri="{FF2B5EF4-FFF2-40B4-BE49-F238E27FC236}">
                <a16:creationId xmlns:a16="http://schemas.microsoft.com/office/drawing/2014/main" id="{8C16D4F2-9D7E-4C90-BCAA-6F91743248CE}"/>
              </a:ext>
            </a:extLst>
          </p:cNvPr>
          <p:cNvSpPr>
            <a:spLocks noGrp="1"/>
          </p:cNvSpPr>
          <p:nvPr>
            <p:ph idx="1"/>
          </p:nvPr>
        </p:nvSpPr>
        <p:spPr>
          <a:xfrm>
            <a:off x="914402" y="1491357"/>
            <a:ext cx="10361084" cy="4603057"/>
          </a:xfrm>
        </p:spPr>
        <p:txBody>
          <a:bodyPr/>
          <a:lstStyle/>
          <a:p>
            <a:r>
              <a:rPr lang="en-US" dirty="0"/>
              <a:t>PAR Withdrawal Additional Information: </a:t>
            </a:r>
          </a:p>
          <a:p>
            <a:r>
              <a:rPr lang="en-US" dirty="0"/>
              <a:t>	“P802.15.6a was for an amendment to IEEE Std 802..15.6-2012. Since this standard will expire at the end of 2022 without a revision, the 802.15 WG wishes to continue the project as a revision.</a:t>
            </a:r>
          </a:p>
          <a:p>
            <a:r>
              <a:rPr lang="en-US" dirty="0"/>
              <a:t>Change to : “P802.15.6a is an amendment to IEEE Std 802.15.6-2012, which will expire at the end of 2022 without a revision. The 802.15 WG wishes to continue the new project features as part of the new revision project.”</a:t>
            </a:r>
          </a:p>
          <a:p>
            <a:endParaRPr lang="en-US" dirty="0"/>
          </a:p>
          <a:p>
            <a:r>
              <a:rPr kumimoji="0" lang="en-US" sz="2400" b="1" i="0"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RESPONSE:</a:t>
            </a:r>
            <a:r>
              <a:rPr kumimoji="0" lang="en-US" sz="2400" b="0" i="0"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 We refer to the 802.15 WG Chair to address the PAR withdrawal comments and changes on the </a:t>
            </a:r>
            <a:r>
              <a:rPr kumimoji="0" lang="en-US" sz="2400" b="0" i="0" u="none" strike="noStrike" kern="1200" cap="none" spc="0" normalizeH="0" baseline="0" noProof="0" dirty="0" err="1">
                <a:ln>
                  <a:noFill/>
                </a:ln>
                <a:solidFill>
                  <a:srgbClr val="0000FF"/>
                </a:solidFill>
                <a:effectLst/>
                <a:uLnTx/>
                <a:uFillTx/>
                <a:latin typeface="Times New Roman" panose="02020603050405020304" pitchFamily="18" charset="0"/>
                <a:ea typeface="+mn-ea"/>
                <a:cs typeface="Times New Roman" panose="02020603050405020304" pitchFamily="18" charset="0"/>
              </a:rPr>
              <a:t>myProject</a:t>
            </a:r>
            <a:r>
              <a:rPr kumimoji="0" lang="en-US" sz="2400" b="0" i="0"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rPr>
              <a:t> website. </a:t>
            </a:r>
          </a:p>
        </p:txBody>
      </p:sp>
      <p:sp>
        <p:nvSpPr>
          <p:cNvPr id="4" name="Date Placeholder 3">
            <a:extLst>
              <a:ext uri="{FF2B5EF4-FFF2-40B4-BE49-F238E27FC236}">
                <a16:creationId xmlns:a16="http://schemas.microsoft.com/office/drawing/2014/main" id="{B7D239FD-CA90-487C-932A-16FC2AE41BBA}"/>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March 2022</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5B102DC5-996E-4B65-9300-0532F013EFF3}"/>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595C896E-93DD-44E2-969C-85888B855BC8}"/>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37</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16433349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F12AE-1960-4816-BDE3-BCE966CC56E2}"/>
              </a:ext>
            </a:extLst>
          </p:cNvPr>
          <p:cNvSpPr>
            <a:spLocks noGrp="1"/>
          </p:cNvSpPr>
          <p:nvPr>
            <p:ph type="title"/>
          </p:nvPr>
        </p:nvSpPr>
        <p:spPr/>
        <p:txBody>
          <a:bodyPr/>
          <a:lstStyle/>
          <a:p>
            <a:r>
              <a:rPr lang="en-US" dirty="0"/>
              <a:t>A motion passed in 802.15 closing plenary for the 802.15.6a PAR Withdrawal</a:t>
            </a:r>
          </a:p>
        </p:txBody>
      </p:sp>
      <p:sp>
        <p:nvSpPr>
          <p:cNvPr id="3" name="Content Placeholder 2">
            <a:extLst>
              <a:ext uri="{FF2B5EF4-FFF2-40B4-BE49-F238E27FC236}">
                <a16:creationId xmlns:a16="http://schemas.microsoft.com/office/drawing/2014/main" id="{25574192-0B6C-465C-BF00-9B482A4CAF9F}"/>
              </a:ext>
            </a:extLst>
          </p:cNvPr>
          <p:cNvSpPr>
            <a:spLocks noGrp="1"/>
          </p:cNvSpPr>
          <p:nvPr>
            <p:ph idx="1"/>
          </p:nvPr>
        </p:nvSpPr>
        <p:spPr/>
        <p:txBody>
          <a:bodyPr/>
          <a:lstStyle/>
          <a:p>
            <a:r>
              <a:rPr lang="en-US" sz="2400" dirty="0"/>
              <a:t>Move that the PAR Withdraw contained in document [15-22-0067-00], be approved by the IEEE 802.15 WG and that the EC be requested to forward the PAR Withdraw to </a:t>
            </a:r>
            <a:r>
              <a:rPr lang="en-US" sz="2400" dirty="0" err="1"/>
              <a:t>NesCom</a:t>
            </a:r>
            <a:r>
              <a:rPr lang="en-US" sz="2400" dirty="0"/>
              <a:t>. </a:t>
            </a:r>
          </a:p>
          <a:p>
            <a:r>
              <a:rPr lang="en-US" sz="2400" dirty="0"/>
              <a:t>The 802.15 working group chair and technical editor are authorized to make additional modifications to the PAR Withdraw as needed to reflect EC discussion at its closing meeting.</a:t>
            </a:r>
          </a:p>
          <a:p>
            <a:endParaRPr lang="en-US" dirty="0"/>
          </a:p>
          <a:p>
            <a:r>
              <a:rPr lang="en-US" dirty="0">
                <a:solidFill>
                  <a:schemeClr val="accent2">
                    <a:lumMod val="75000"/>
                  </a:schemeClr>
                </a:solidFill>
              </a:rPr>
              <a:t>802.11 Retort: </a:t>
            </a:r>
          </a:p>
          <a:p>
            <a:r>
              <a:rPr lang="en-US" dirty="0">
                <a:solidFill>
                  <a:schemeClr val="accent2">
                    <a:lumMod val="75000"/>
                  </a:schemeClr>
                </a:solidFill>
              </a:rPr>
              <a:t>Note that the suggested changes 802.11 made should be discussed in the 802 EC Closing plenary.</a:t>
            </a:r>
          </a:p>
        </p:txBody>
      </p:sp>
      <p:sp>
        <p:nvSpPr>
          <p:cNvPr id="4" name="Date Placeholder 3">
            <a:extLst>
              <a:ext uri="{FF2B5EF4-FFF2-40B4-BE49-F238E27FC236}">
                <a16:creationId xmlns:a16="http://schemas.microsoft.com/office/drawing/2014/main" id="{FD94E390-F2A6-4239-B114-BA5F34A06693}"/>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B1669784-EA51-442E-8D46-17AED2CBB67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E4B7C0B-18FA-4235-9C5B-82669BD59AC2}"/>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Tree>
    <p:extLst>
      <p:ext uri="{BB962C8B-B14F-4D97-AF65-F5344CB8AC3E}">
        <p14:creationId xmlns:p14="http://schemas.microsoft.com/office/powerpoint/2010/main" val="11121745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0968C-3D5F-4CEC-81F1-E8B3963F06D7}"/>
              </a:ext>
            </a:extLst>
          </p:cNvPr>
          <p:cNvSpPr>
            <a:spLocks noGrp="1"/>
          </p:cNvSpPr>
          <p:nvPr>
            <p:ph type="title"/>
          </p:nvPr>
        </p:nvSpPr>
        <p:spPr/>
        <p:txBody>
          <a:bodyPr/>
          <a:lstStyle/>
          <a:p>
            <a:r>
              <a:rPr lang="en-US" dirty="0"/>
              <a:t>802.1 Response:</a:t>
            </a:r>
            <a:br>
              <a:rPr lang="en-US" dirty="0"/>
            </a:br>
            <a:r>
              <a:rPr lang="en-US" dirty="0"/>
              <a:t>P802-rev PAR</a:t>
            </a:r>
          </a:p>
        </p:txBody>
      </p:sp>
      <p:sp>
        <p:nvSpPr>
          <p:cNvPr id="4" name="Date Placeholder 3">
            <a:extLst>
              <a:ext uri="{FF2B5EF4-FFF2-40B4-BE49-F238E27FC236}">
                <a16:creationId xmlns:a16="http://schemas.microsoft.com/office/drawing/2014/main" id="{C8D29D12-D153-4F61-BC57-4F16E689DEF1}"/>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47E9E35F-99AF-418F-9317-1F7000E088A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2D3F589-5294-4111-BCAF-77B972BB2536}"/>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7" name="Rectangle 1">
            <a:extLst>
              <a:ext uri="{FF2B5EF4-FFF2-40B4-BE49-F238E27FC236}">
                <a16:creationId xmlns:a16="http://schemas.microsoft.com/office/drawing/2014/main" id="{DED4745B-85B9-421F-85B7-D58B5BD37FF6}"/>
              </a:ext>
            </a:extLst>
          </p:cNvPr>
          <p:cNvSpPr>
            <a:spLocks noGrp="1" noChangeArrowheads="1"/>
          </p:cNvSpPr>
          <p:nvPr>
            <p:ph idx="1"/>
          </p:nvPr>
        </p:nvSpPr>
        <p:spPr bwMode="auto">
          <a:xfrm>
            <a:off x="914402" y="1775650"/>
            <a:ext cx="10547392"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Colleagues,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Based on comments received, the response and update for the P802-rev PAR are noted below:</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Comment response:  </a:t>
            </a:r>
            <a:r>
              <a:rPr kumimoji="0" lang="fr-CA" altLang="en-US" sz="1800" b="0" i="0" u="none" strike="noStrike" cap="none" normalizeH="0" baseline="0">
                <a:ln>
                  <a:noFill/>
                </a:ln>
                <a:solidFill>
                  <a:schemeClr val="tx1"/>
                </a:solidFill>
                <a:effectLst/>
                <a:latin typeface="Arial" panose="020B0604020202020204" pitchFamily="34" charset="0"/>
                <a:hlinkClick r:id="rId2"/>
              </a:rPr>
              <a:t>https://mentor.ieee.org/802.1/dcn/22/1-22-0006-02-ICne-suggested-responses-to-comments-on-ieee-std-802-revision-par.pdf</a:t>
            </a:r>
            <a:r>
              <a:rPr kumimoji="0" lang="fr-CA"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Updated PAR: </a:t>
            </a:r>
            <a:r>
              <a:rPr kumimoji="0" lang="fr-CA" altLang="en-US" sz="1800" b="0" i="0" u="none" strike="noStrike" cap="none" normalizeH="0" baseline="0">
                <a:ln>
                  <a:noFill/>
                </a:ln>
                <a:solidFill>
                  <a:schemeClr val="tx1"/>
                </a:solidFill>
                <a:effectLst/>
                <a:latin typeface="Arial" panose="020B0604020202020204" pitchFamily="34" charset="0"/>
                <a:hlinkClick r:id="rId3"/>
              </a:rPr>
              <a:t>https://www.ieee802.org/1/files/public/docs2022/802-rev-PAR-0322-v03.pdf</a:t>
            </a:r>
            <a:endParaRPr kumimoji="0" lang="fr-CA"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Note that this PAR has already been pre-submitted to NesCom and is on the Mar 23</a:t>
            </a:r>
            <a:r>
              <a:rPr kumimoji="0" lang="fr-CA" altLang="en-US" sz="1800" b="0" i="0" u="none" strike="noStrike" cap="none" normalizeH="0" baseline="30000">
                <a:ln>
                  <a:noFill/>
                </a:ln>
                <a:solidFill>
                  <a:schemeClr val="tx1"/>
                </a:solidFill>
                <a:effectLst/>
                <a:latin typeface="Arial" panose="020B0604020202020204" pitchFamily="34" charset="0"/>
              </a:rPr>
              <a:t>rd</a:t>
            </a:r>
            <a:r>
              <a:rPr kumimoji="0" lang="fr-CA" altLang="en-US" sz="1800" b="0" i="0" u="none" strike="noStrike" cap="none" normalizeH="0" baseline="0">
                <a:ln>
                  <a:noFill/>
                </a:ln>
                <a:solidFill>
                  <a:schemeClr val="tx1"/>
                </a:solidFill>
                <a:effectLst/>
                <a:latin typeface="Arial" panose="020B0604020202020204" pitchFamily="34" charset="0"/>
              </a:rPr>
              <a:t> agenda with no comments.  As a result, the modified PAR is a markup.  Pending EC approval, I will indicate these changes to the NesCom administrator.</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Thanks for your reviews and participation.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Cheers,</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Glenn.</a:t>
            </a:r>
          </a:p>
        </p:txBody>
      </p:sp>
    </p:spTree>
    <p:extLst>
      <p:ext uri="{BB962C8B-B14F-4D97-AF65-F5344CB8AC3E}">
        <p14:creationId xmlns:p14="http://schemas.microsoft.com/office/powerpoint/2010/main" val="1421457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Registration for the 2022 March 802 Plenary session</a:t>
            </a:r>
          </a:p>
        </p:txBody>
      </p:sp>
      <p:sp>
        <p:nvSpPr>
          <p:cNvPr id="3" name="Content Placeholder 2"/>
          <p:cNvSpPr>
            <a:spLocks noGrp="1"/>
          </p:cNvSpPr>
          <p:nvPr>
            <p:ph idx="1"/>
          </p:nvPr>
        </p:nvSpPr>
        <p:spPr>
          <a:xfrm>
            <a:off x="914401" y="1905001"/>
            <a:ext cx="10361084" cy="4570414"/>
          </a:xfrm>
        </p:spPr>
        <p:txBody>
          <a:bodyPr/>
          <a:lstStyle/>
          <a:p>
            <a:pPr>
              <a:buFont typeface="Arial" panose="020B0604020202020204" pitchFamily="34" charset="0"/>
              <a:buChar char="•"/>
            </a:pPr>
            <a:r>
              <a:rPr lang="en-US" dirty="0"/>
              <a:t>This meeting is part of the March IEEE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in order to attend</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a:t>
            </a:r>
            <a:r>
              <a:rPr lang="en-US" dirty="0">
                <a:hlinkClick r:id="rId2"/>
              </a:rPr>
              <a:t>here</a:t>
            </a:r>
            <a:r>
              <a:rPr lang="en-US" dirty="0"/>
              <a:t> or follow the registration link here </a:t>
            </a:r>
            <a:r>
              <a:rPr lang="en-US" dirty="0">
                <a:hlinkClick r:id="rId3"/>
              </a:rPr>
              <a:t>http://802world.org/plenary/</a:t>
            </a: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A93BD-85F6-4EF5-8E12-FDB6FD0ED2F9}"/>
              </a:ext>
            </a:extLst>
          </p:cNvPr>
          <p:cNvSpPr>
            <a:spLocks noGrp="1"/>
          </p:cNvSpPr>
          <p:nvPr>
            <p:ph type="title"/>
          </p:nvPr>
        </p:nvSpPr>
        <p:spPr/>
        <p:txBody>
          <a:bodyPr/>
          <a:lstStyle/>
          <a:p>
            <a:r>
              <a:rPr lang="en-US" dirty="0"/>
              <a:t>802 Rev – 802.1 Response</a:t>
            </a:r>
          </a:p>
        </p:txBody>
      </p:sp>
      <p:sp>
        <p:nvSpPr>
          <p:cNvPr id="3" name="Content Placeholder 2">
            <a:extLst>
              <a:ext uri="{FF2B5EF4-FFF2-40B4-BE49-F238E27FC236}">
                <a16:creationId xmlns:a16="http://schemas.microsoft.com/office/drawing/2014/main" id="{F8FE8318-D371-43D0-A41D-7A95D9D92118}"/>
              </a:ext>
            </a:extLst>
          </p:cNvPr>
          <p:cNvSpPr>
            <a:spLocks noGrp="1"/>
          </p:cNvSpPr>
          <p:nvPr>
            <p:ph idx="1"/>
          </p:nvPr>
        </p:nvSpPr>
        <p:spPr/>
        <p:txBody>
          <a:bodyPr/>
          <a:lstStyle/>
          <a:p>
            <a:r>
              <a:rPr lang="en-US" dirty="0"/>
              <a:t>▫ Response:  Change to “Standards developers, manufacturers, distributors, and users of products and services that use or refer to IEEE 802 standards.”</a:t>
            </a:r>
          </a:p>
        </p:txBody>
      </p:sp>
      <p:sp>
        <p:nvSpPr>
          <p:cNvPr id="4" name="Date Placeholder 3">
            <a:extLst>
              <a:ext uri="{FF2B5EF4-FFF2-40B4-BE49-F238E27FC236}">
                <a16:creationId xmlns:a16="http://schemas.microsoft.com/office/drawing/2014/main" id="{5EBDC719-DF7F-4DC7-BF31-0DA7BE0C282B}"/>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BA335500-8F5F-487D-9FA9-1DBE818BF3D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FC41F88-B57F-48B7-B578-5063589AA2D7}"/>
              </a:ext>
            </a:extLst>
          </p:cNvPr>
          <p:cNvSpPr>
            <a:spLocks noGrp="1"/>
          </p:cNvSpPr>
          <p:nvPr>
            <p:ph type="sldNum" idx="12"/>
          </p:nvPr>
        </p:nvSpPr>
        <p:spPr/>
        <p:txBody>
          <a:bodyPr/>
          <a:lstStyle/>
          <a:p>
            <a:r>
              <a:rPr lang="en-GB"/>
              <a:t>Slide </a:t>
            </a:r>
            <a:fld id="{440F5867-744E-4AA6-B0ED-4C44D2DFBB7B}" type="slidenum">
              <a:rPr lang="en-GB" smtClean="0"/>
              <a:pPr/>
              <a:t>40</a:t>
            </a:fld>
            <a:endParaRPr lang="en-GB" dirty="0"/>
          </a:p>
        </p:txBody>
      </p:sp>
    </p:spTree>
    <p:extLst>
      <p:ext uri="{BB962C8B-B14F-4D97-AF65-F5344CB8AC3E}">
        <p14:creationId xmlns:p14="http://schemas.microsoft.com/office/powerpoint/2010/main" val="35947479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4925F-051C-43E2-BC70-E4CBC21372D5}"/>
              </a:ext>
            </a:extLst>
          </p:cNvPr>
          <p:cNvSpPr>
            <a:spLocks noGrp="1"/>
          </p:cNvSpPr>
          <p:nvPr>
            <p:ph type="title"/>
          </p:nvPr>
        </p:nvSpPr>
        <p:spPr/>
        <p:txBody>
          <a:bodyPr/>
          <a:lstStyle/>
          <a:p>
            <a:r>
              <a:rPr lang="en-US" dirty="0"/>
              <a:t>802.1Qdt Response from 802.1</a:t>
            </a:r>
          </a:p>
        </p:txBody>
      </p:sp>
      <p:sp>
        <p:nvSpPr>
          <p:cNvPr id="4" name="Date Placeholder 3">
            <a:extLst>
              <a:ext uri="{FF2B5EF4-FFF2-40B4-BE49-F238E27FC236}">
                <a16:creationId xmlns:a16="http://schemas.microsoft.com/office/drawing/2014/main" id="{57EC293D-6609-42EA-BD93-4D05DD1C4297}"/>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D33DB535-EBF0-448D-A9BE-C8D94DDC61C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FA5828C-6020-4347-9FAD-985CAB118B8D}"/>
              </a:ext>
            </a:extLst>
          </p:cNvPr>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7" name="Rectangle 1">
            <a:extLst>
              <a:ext uri="{FF2B5EF4-FFF2-40B4-BE49-F238E27FC236}">
                <a16:creationId xmlns:a16="http://schemas.microsoft.com/office/drawing/2014/main" id="{9FA0BAD2-4440-4F4C-A657-5BAAFD6E29DA}"/>
              </a:ext>
            </a:extLst>
          </p:cNvPr>
          <p:cNvSpPr>
            <a:spLocks noGrp="1" noChangeArrowheads="1"/>
          </p:cNvSpPr>
          <p:nvPr>
            <p:ph idx="1"/>
          </p:nvPr>
        </p:nvSpPr>
        <p:spPr bwMode="auto">
          <a:xfrm>
            <a:off x="914402" y="1981201"/>
            <a:ext cx="10361084" cy="411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Colleagues,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Based on comments received, the response and update for the P802.1Qdt PAR and CSD are noted below:</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Comment response: </a:t>
            </a:r>
            <a:r>
              <a:rPr kumimoji="0" lang="en-US" altLang="en-US" sz="1800" b="0" i="0" u="none" strike="noStrike" cap="none" normalizeH="0" baseline="0">
                <a:ln>
                  <a:noFill/>
                </a:ln>
                <a:solidFill>
                  <a:schemeClr val="tx1"/>
                </a:solidFill>
                <a:effectLst/>
                <a:latin typeface="Arial" panose="020B0604020202020204" pitchFamily="34" charset="0"/>
              </a:rPr>
              <a:t> </a:t>
            </a:r>
            <a:r>
              <a:rPr kumimoji="0" lang="fr-CA" altLang="en-US" sz="1800" b="0" i="0" u="none" strike="noStrike" cap="none" normalizeH="0" baseline="0">
                <a:ln>
                  <a:noFill/>
                </a:ln>
                <a:solidFill>
                  <a:schemeClr val="tx1"/>
                </a:solidFill>
                <a:effectLst/>
                <a:latin typeface="Arial" panose="020B0604020202020204" pitchFamily="34" charset="0"/>
              </a:rPr>
              <a:t> </a:t>
            </a:r>
            <a:r>
              <a:rPr kumimoji="0" lang="fr-CA" altLang="en-US" sz="1800" b="0" i="0" u="none" strike="noStrike" cap="none" normalizeH="0" baseline="0">
                <a:ln>
                  <a:noFill/>
                </a:ln>
                <a:solidFill>
                  <a:schemeClr val="tx1"/>
                </a:solidFill>
                <a:effectLst/>
                <a:latin typeface="Arial" panose="020B0604020202020204" pitchFamily="34" charset="0"/>
                <a:hlinkClick r:id="rId2"/>
              </a:rPr>
              <a:t>https://www.ieee802.org/1/files/public/docs2022/dt-PAR-CSD-comments-0322-v01.pdf</a:t>
            </a:r>
            <a:r>
              <a:rPr kumimoji="0" lang="fr-CA" altLang="en-US" sz="1800" b="0" i="0" u="none" strike="noStrike" cap="none" normalizeH="0" baseline="0">
                <a:ln>
                  <a:noFill/>
                </a:ln>
                <a:solidFill>
                  <a:schemeClr val="tx1"/>
                </a:solidFill>
                <a:effectLst/>
                <a:latin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Updated PAR:  </a:t>
            </a:r>
            <a:r>
              <a:rPr kumimoji="0" lang="fr-CA" altLang="en-US" sz="1800" b="0" i="0" u="none" strike="noStrike" cap="none" normalizeH="0" baseline="0">
                <a:ln>
                  <a:noFill/>
                </a:ln>
                <a:solidFill>
                  <a:schemeClr val="tx1"/>
                </a:solidFill>
                <a:effectLst/>
                <a:latin typeface="Arial" panose="020B0604020202020204" pitchFamily="34" charset="0"/>
                <a:hlinkClick r:id="rId3"/>
              </a:rPr>
              <a:t>https://www.ieee802.org/1/files/public/docs2022/dt-PAR-0322-v01.pdf</a:t>
            </a: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Updated CSD:  </a:t>
            </a:r>
            <a:r>
              <a:rPr kumimoji="0" lang="fr-CA" altLang="en-US" sz="1800" b="0" i="0" u="none" strike="noStrike" cap="none" normalizeH="0" baseline="0">
                <a:ln>
                  <a:noFill/>
                </a:ln>
                <a:solidFill>
                  <a:schemeClr val="tx1"/>
                </a:solidFill>
                <a:effectLst/>
                <a:latin typeface="Arial" panose="020B0604020202020204" pitchFamily="34" charset="0"/>
                <a:hlinkClick r:id="rId4"/>
              </a:rPr>
              <a:t>https://www.ieee802.org/1/files/public/docs2022/dt-CSD-0322-v01.pdf</a:t>
            </a: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CA" altLang="en-US" sz="1800" b="0" i="0" u="none" strike="noStrike" cap="none" normalizeH="0" baseline="0">
                <a:ln>
                  <a:noFill/>
                </a:ln>
                <a:solidFill>
                  <a:schemeClr val="tx1"/>
                </a:solidFill>
                <a:effectLst/>
                <a:latin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Thanks for your reviews and participation.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Cheers,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Glenn.</a:t>
            </a:r>
          </a:p>
        </p:txBody>
      </p:sp>
    </p:spTree>
    <p:extLst>
      <p:ext uri="{BB962C8B-B14F-4D97-AF65-F5344CB8AC3E}">
        <p14:creationId xmlns:p14="http://schemas.microsoft.com/office/powerpoint/2010/main" val="32692184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9325F-03BD-45E7-A426-8DA27E31A507}"/>
              </a:ext>
            </a:extLst>
          </p:cNvPr>
          <p:cNvSpPr>
            <a:spLocks noGrp="1"/>
          </p:cNvSpPr>
          <p:nvPr>
            <p:ph type="title"/>
          </p:nvPr>
        </p:nvSpPr>
        <p:spPr/>
        <p:txBody>
          <a:bodyPr/>
          <a:lstStyle/>
          <a:p>
            <a:r>
              <a:rPr lang="en-US" dirty="0"/>
              <a:t>802.1Qdt Response from 802.1</a:t>
            </a:r>
          </a:p>
        </p:txBody>
      </p:sp>
      <p:sp>
        <p:nvSpPr>
          <p:cNvPr id="3" name="Content Placeholder 2">
            <a:extLst>
              <a:ext uri="{FF2B5EF4-FFF2-40B4-BE49-F238E27FC236}">
                <a16:creationId xmlns:a16="http://schemas.microsoft.com/office/drawing/2014/main" id="{D75D8238-5802-436D-ACB0-3D9AD6F2FA6C}"/>
              </a:ext>
            </a:extLst>
          </p:cNvPr>
          <p:cNvSpPr>
            <a:spLocks noGrp="1"/>
          </p:cNvSpPr>
          <p:nvPr>
            <p:ph idx="1"/>
          </p:nvPr>
        </p:nvSpPr>
        <p:spPr/>
        <p:txBody>
          <a:bodyPr/>
          <a:lstStyle/>
          <a:p>
            <a:r>
              <a:rPr lang="en-US" dirty="0"/>
              <a:t>Response: Change “This amendment also addresses errors and omissions in the description of existing IEEE Std 802.1Q functionality.” to “This amendment also addresses errors of the existing IEEE Std 802.1Q functionality.”</a:t>
            </a:r>
          </a:p>
        </p:txBody>
      </p:sp>
      <p:sp>
        <p:nvSpPr>
          <p:cNvPr id="4" name="Date Placeholder 3">
            <a:extLst>
              <a:ext uri="{FF2B5EF4-FFF2-40B4-BE49-F238E27FC236}">
                <a16:creationId xmlns:a16="http://schemas.microsoft.com/office/drawing/2014/main" id="{C120E3D5-A86A-440F-9231-2EFCD2488303}"/>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1EFF2153-9718-448B-A3E6-4CFCCEE9C73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2398F75-3111-44C8-A590-8E4C4AFED18D}"/>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Tree>
    <p:extLst>
      <p:ext uri="{BB962C8B-B14F-4D97-AF65-F5344CB8AC3E}">
        <p14:creationId xmlns:p14="http://schemas.microsoft.com/office/powerpoint/2010/main" val="30703852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March 2022</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43</a:t>
            </a:fld>
            <a:endParaRPr lang="en-GB"/>
          </a:p>
        </p:txBody>
      </p:sp>
    </p:spTree>
    <p:extLst>
      <p:ext uri="{BB962C8B-B14F-4D97-AF65-F5344CB8AC3E}">
        <p14:creationId xmlns:p14="http://schemas.microsoft.com/office/powerpoint/2010/main" val="38833705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a:xfrm>
            <a:off x="914402" y="685803"/>
            <a:ext cx="10361084" cy="654965"/>
          </a:xfrm>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a:xfrm>
            <a:off x="914402" y="1340768"/>
            <a:ext cx="10361084" cy="4753647"/>
          </a:xfrm>
        </p:spPr>
        <p:txBody>
          <a:bodyPr/>
          <a:lstStyle/>
          <a:p>
            <a:r>
              <a:rPr lang="en-US" sz="2000" dirty="0"/>
              <a:t>After Reviewing 9 PARs/CSD that were available for the 2022 March 802 Electronic Plenary, 802.11 made comments on 5 of the PARs/CSDs.</a:t>
            </a:r>
          </a:p>
          <a:p>
            <a:r>
              <a:rPr lang="en-US" sz="2000" dirty="0"/>
              <a:t>The feedback on our Comments was generally positive and our changes were acceptable and implemented by the respective WG.</a:t>
            </a:r>
          </a:p>
          <a:p>
            <a:r>
              <a:rPr lang="en-US" sz="2000" dirty="0"/>
              <a:t>The exception is on the 802.15.6a Withdrawal PAR which the 802.15 comment resolution group noted that our suggested changes be referred to the 802.15 WG Chair.  During the 802.15 Closing Plenary, the WG passes a motion to approve the r0 of the PAR Withdrawal, but that further edits are authorized due to </a:t>
            </a:r>
            <a:r>
              <a:rPr lang="en-US" sz="2000" dirty="0" err="1"/>
              <a:t>NesCom</a:t>
            </a:r>
            <a:r>
              <a:rPr lang="en-US" sz="2000" dirty="0"/>
              <a:t> or 802 EC discussions.  </a:t>
            </a:r>
          </a:p>
          <a:p>
            <a:r>
              <a:rPr lang="en-US" sz="2000" dirty="0"/>
              <a:t>I will ask the 802 EC to consider slide 27 of 802.11-22/0268r3 for possible changes.</a:t>
            </a:r>
          </a:p>
          <a:p>
            <a:r>
              <a:rPr lang="en-US" sz="2000" dirty="0"/>
              <a:t>Respectfully submitted </a:t>
            </a:r>
            <a:br>
              <a:rPr lang="en-US" sz="2000" dirty="0"/>
            </a:br>
            <a:r>
              <a:rPr lang="en-US" sz="2000" dirty="0"/>
              <a:t>Jon Rosdahl</a:t>
            </a:r>
            <a:br>
              <a:rPr lang="en-US" sz="2000" dirty="0"/>
            </a:br>
            <a:r>
              <a:rPr lang="en-US" sz="2000" dirty="0"/>
              <a:t>802.11 PAR Review SC Chair</a:t>
            </a:r>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March 2022</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44</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11-22/0268r3:</a:t>
            </a:r>
          </a:p>
          <a:p>
            <a:pPr lvl="1"/>
            <a:r>
              <a:rPr lang="en-US" dirty="0">
                <a:hlinkClick r:id="rId2"/>
              </a:rPr>
              <a:t>https://mentor.ieee.org/802.11/dcn/22/11-22-0268-03-0PAR-par-review-sc-meeting-agenda-and-comment-slides-march-2022-electronic-plenary.pptx</a:t>
            </a:r>
            <a:r>
              <a:rPr lang="en-US" dirty="0"/>
              <a:t> </a:t>
            </a:r>
          </a:p>
          <a:p>
            <a:r>
              <a:rPr lang="en-US" dirty="0"/>
              <a:t> as the report from PAR Review SC for the March 2022 802 Electronic Plenary.</a:t>
            </a:r>
          </a:p>
          <a:p>
            <a:endParaRPr lang="en-US" dirty="0"/>
          </a:p>
          <a:p>
            <a:r>
              <a:rPr lang="en-US" dirty="0"/>
              <a:t>    Moved:  Stephen McCann</a:t>
            </a:r>
          </a:p>
          <a:p>
            <a:r>
              <a:rPr lang="en-US" dirty="0"/>
              <a:t>	2</a:t>
            </a:r>
            <a:r>
              <a:rPr lang="en-US" baseline="30000" dirty="0"/>
              <a:t>nd</a:t>
            </a:r>
            <a:r>
              <a:rPr lang="en-US" dirty="0"/>
              <a:t>:        Amelia </a:t>
            </a:r>
            <a:r>
              <a:rPr lang="en-US" dirty="0" err="1"/>
              <a:t>Andersdotter</a:t>
            </a:r>
            <a:endParaRPr lang="en-US" dirty="0"/>
          </a:p>
          <a:p>
            <a:r>
              <a:rPr lang="en-US" dirty="0"/>
              <a:t>	Results: Unanimous – (6 Voters on </a:t>
            </a:r>
            <a:r>
              <a:rPr lang="en-US"/>
              <a:t>the call)</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March 2022</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b="1" dirty="0"/>
              <a:t>Previous Virtual Plenary minutes - 11-21/1779r1:</a:t>
            </a:r>
          </a:p>
          <a:p>
            <a:pPr lvl="1"/>
            <a:r>
              <a:rPr lang="en-US" sz="1800" dirty="0">
                <a:hlinkClick r:id="rId4"/>
              </a:rPr>
              <a:t>https://mentor.ieee.org/802.11/dcn/21/11-21-1779-01-0PAR-par-minutes-november-2020-session.docx</a:t>
            </a:r>
            <a:r>
              <a:rPr lang="en-US" sz="1800" dirty="0"/>
              <a:t> </a:t>
            </a:r>
          </a:p>
          <a:p>
            <a:pPr lvl="3"/>
            <a:endParaRPr lang="en-US" b="1" dirty="0"/>
          </a:p>
          <a:p>
            <a:pPr lvl="1"/>
            <a:r>
              <a:rPr lang="en-US" b="1" dirty="0"/>
              <a:t>Current Teleconference minutes:  11-22/0417r0:</a:t>
            </a:r>
          </a:p>
        </p:txBody>
      </p:sp>
      <p:sp>
        <p:nvSpPr>
          <p:cNvPr id="4" name="Date Placeholder 3"/>
          <p:cNvSpPr>
            <a:spLocks noGrp="1"/>
          </p:cNvSpPr>
          <p:nvPr>
            <p:ph type="dt" idx="10"/>
          </p:nvPr>
        </p:nvSpPr>
        <p:spPr/>
        <p:txBody>
          <a:bodyPr/>
          <a:lstStyle/>
          <a:p>
            <a:r>
              <a:rPr lang="en-US"/>
              <a:t>March 2022</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46</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March 2022</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2022</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March 2022</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E5996B-D317-4E13-AB38-820D845C4C73}">
  <ds:schemaRefs>
    <ds:schemaRef ds:uri="http://purl.org/dc/terms/"/>
    <ds:schemaRef ds:uri="http://schemas.microsoft.com/office/2006/documentManagement/types"/>
    <ds:schemaRef ds:uri="cc9c437c-ae0c-4066-8d90-a0f7de786127"/>
    <ds:schemaRef ds:uri="http://purl.org/dc/elements/1.1/"/>
    <ds:schemaRef ds:uri="http://schemas.openxmlformats.org/package/2006/metadata/core-properties"/>
    <ds:schemaRef ds:uri="http://schemas.microsoft.com/office/infopath/2007/PartnerControls"/>
    <ds:schemaRef ds:uri="ba37140e-f4c5-4a6c-a9b4-20a691ce6c8a"/>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337FE6FC-CC99-4B5D-B8EF-C52B94830FC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66756</TotalTime>
  <Words>5020</Words>
  <Application>Microsoft Office PowerPoint</Application>
  <PresentationFormat>Widescreen</PresentationFormat>
  <Paragraphs>487</Paragraphs>
  <Slides>46</Slides>
  <Notes>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1" baseType="lpstr">
      <vt:lpstr>Arial</vt:lpstr>
      <vt:lpstr>Times New Roman</vt:lpstr>
      <vt:lpstr>Verdana</vt:lpstr>
      <vt:lpstr>802-11 Theme</vt:lpstr>
      <vt:lpstr>Document</vt:lpstr>
      <vt:lpstr>PAR Review SC - Meeting Agenda and Comment slides – March 2022 - Electronic Plenary</vt:lpstr>
      <vt:lpstr>PAR Review SC – Snapshot slide Chair: Jon Rosdahl</vt:lpstr>
      <vt:lpstr>Abstract-PAR Review SC PARs under consideration for  2022 March Electronic Plenary</vt:lpstr>
      <vt:lpstr>Registration for the 2022 March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7 &amp; 9 March 2022, 802 EC Teleconferences</vt:lpstr>
      <vt:lpstr>Agenda for PAR Review SC –  March 7, 9 &amp; 17, 2022 Chair: Jon Rosdahl</vt:lpstr>
      <vt:lpstr>Motion to approve Previous Minutes</vt:lpstr>
      <vt:lpstr>Order to consider:</vt:lpstr>
      <vt:lpstr>Par Review SC Comments</vt:lpstr>
      <vt:lpstr>802.3dg - Amendment: Physical Layer Specifications and Management Parameters for 100Mb/s Operation and Associated Power Delivery over a Single Balanced Pair of Conductors, PAR and CSD</vt:lpstr>
      <vt:lpstr>802-Rev - Standard - Overview and Architecture, PAR Revision</vt:lpstr>
      <vt:lpstr>802.1Qdt - Amendment: Priority-based Flow Control Enhancements, PAR and CSD</vt:lpstr>
      <vt:lpstr>802.1DU - Standard for Cut-Through Forwarding Bridges and Bridged Networks, PAR and CSD</vt:lpstr>
      <vt:lpstr>802.15.6ma - Standard -  Wireless Body Area Networks, PAR Revision and CSD</vt:lpstr>
      <vt:lpstr>802.15.6ma - Standard -  Wireless Body Area Networks, PAR Revision and CSD</vt:lpstr>
      <vt:lpstr>802.15.6ma - Standard -  Wireless Body Area Networks, PAR Revision and CSD</vt:lpstr>
      <vt:lpstr>802.15.6ma - Standard -  Wireless Body Area Networks, PAR Revision and CSD</vt:lpstr>
      <vt:lpstr>802.15.12 - Upper Layer Interface (ULI) for IEEE 802.15.4 Low-Rate Wireless Networks, PAR Withdrawal</vt:lpstr>
      <vt:lpstr>802.15.6a - Amendment: Dependable Human and Vehicle Body Area Networks, PAR Withdrawal and CSD</vt:lpstr>
      <vt:lpstr>48 hour Rule PARs</vt:lpstr>
      <vt:lpstr>Snapshot Report to 802.11 closing plenary</vt:lpstr>
      <vt:lpstr>PAR Review SC  Jon Rosdahl, Chair</vt:lpstr>
      <vt:lpstr>Responses from 802 Working Groups</vt:lpstr>
      <vt:lpstr>802.3dg - Amendment: Physical Layer Specifications and Management Parameters for 100Mb/s Operation and Associated Power Delivery over a Single Balanced Pair of Conductors, PAR and CSD Response to Comments from 802.11</vt:lpstr>
      <vt:lpstr>802.3dg - Amendment: Physical Layer Specifications and Management Parameters for 100Mb/s Operation and Associated Power Delivery over a Single Balanced Pair of Conductors – updated PAR</vt:lpstr>
      <vt:lpstr>802.1DU - Standard for Cut-Through Forwarding Bridges and Bridged Networks Email </vt:lpstr>
      <vt:lpstr>802.15 Response</vt:lpstr>
      <vt:lpstr>802.15.6ma - Standard -  Wireless Body Area Networks Response from 802.15</vt:lpstr>
      <vt:lpstr>802.15.6a - Amendment: Dependable Human and Vehicle Body Area Networks,   802.15 Response:</vt:lpstr>
      <vt:lpstr>A motion passed in 802.15 closing plenary for the 802.15.6a PAR Withdrawal</vt:lpstr>
      <vt:lpstr>802.1 Response: P802-rev PAR</vt:lpstr>
      <vt:lpstr>802 Rev – 802.1 Response</vt:lpstr>
      <vt:lpstr>802.1Qdt Response from 802.1</vt:lpstr>
      <vt:lpstr>802.1Qdt Response from 802.1</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March 2022 - Electronic Plenary</dc:title>
  <dc:subject>March 2022</dc:subject>
  <dc:creator>Jon Rosdahl</dc:creator>
  <cp:keywords>Agenda and Meeting Slides</cp:keywords>
  <dc:description>Jon Rosdahl (Qualcomm)</dc:description>
  <cp:lastModifiedBy>Jon Rosdahl</cp:lastModifiedBy>
  <cp:revision>278</cp:revision>
  <cp:lastPrinted>1601-01-01T00:00:00Z</cp:lastPrinted>
  <dcterms:created xsi:type="dcterms:W3CDTF">2014-04-14T10:59:07Z</dcterms:created>
  <dcterms:modified xsi:type="dcterms:W3CDTF">2022-03-17T13:45:15Z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