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315" r:id="rId91"/>
    <p:sldId id="312" r:id="rId92"/>
    <p:sldId id="318" r:id="rId93"/>
    <p:sldId id="472" r:id="rId94"/>
    <p:sldId id="473" r:id="rId95"/>
    <p:sldId id="474" r:id="rId96"/>
    <p:sldId id="480" r:id="rId97"/>
    <p:sldId id="259" r:id="rId98"/>
    <p:sldId id="260" r:id="rId99"/>
    <p:sldId id="261" r:id="rId10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98D420-4834-41C8-A9DE-4D545F264CCE}" v="11" dt="2022-04-13T19:02:20.04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6807" autoAdjust="0"/>
  </p:normalViewPr>
  <p:slideViewPr>
    <p:cSldViewPr>
      <p:cViewPr varScale="1">
        <p:scale>
          <a:sx n="110" d="100"/>
          <a:sy n="110" d="100"/>
        </p:scale>
        <p:origin x="81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microsoft.com/office/2015/10/relationships/revisionInfo" Target="revisionInfo.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2022-04-07</a:t>
            </a:r>
            <a:endParaRPr lang="en-GB" sz="2000" b="0" dirty="0"/>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April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 – 10 min (ready to motion)</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45 min </a:t>
            </a:r>
          </a:p>
          <a:p>
            <a:pPr lvl="1" algn="just">
              <a:spcBef>
                <a:spcPct val="20000"/>
              </a:spcBef>
              <a:buFontTx/>
              <a:buChar char="•"/>
            </a:pPr>
            <a:r>
              <a:rPr lang="en-US" sz="1400" kern="1200" dirty="0">
                <a:solidFill>
                  <a:schemeClr val="dk1"/>
                </a:solidFill>
                <a:latin typeface="+mn-lt"/>
                <a:ea typeface="+mn-ea"/>
                <a:cs typeface="+mn-cs"/>
              </a:rPr>
              <a:t>11-22-624 Resolution to CIDs 7310, 7317 and 7322 (Ali Raissinia) – 20 min </a:t>
            </a:r>
          </a:p>
          <a:p>
            <a:pPr lvl="1" algn="just">
              <a:spcBef>
                <a:spcPct val="20000"/>
              </a:spcBef>
              <a:buFontTx/>
              <a:buChar char="•"/>
            </a:pPr>
            <a:r>
              <a:rPr lang="en-US" sz="1400" kern="1200" dirty="0">
                <a:solidFill>
                  <a:schemeClr val="dk1"/>
                </a:solidFill>
                <a:cs typeface="+mn-cs"/>
              </a:rPr>
              <a:t>11-22-637 Resolutions for 80 SA1 Editorial CIDs (Roy Want) – 15 min (as time permits)</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5518881"/>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11-22-624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to CIDs 7310, 7317 and 7322</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25794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115972</TotalTime>
  <Words>7872</Words>
  <Application>Microsoft Office PowerPoint</Application>
  <PresentationFormat>Widescreen</PresentationFormat>
  <Paragraphs>1283</Paragraphs>
  <Slides>99</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7"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706</cp:revision>
  <cp:lastPrinted>1601-01-01T00:00:00Z</cp:lastPrinted>
  <dcterms:created xsi:type="dcterms:W3CDTF">2018-08-06T10:28:59Z</dcterms:created>
  <dcterms:modified xsi:type="dcterms:W3CDTF">2022-04-13T19:02:52Z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