
<file path=[Content_Types].xml><?xml version="1.0" encoding="utf-8"?>
<Types xmlns="http://schemas.openxmlformats.org/package/2006/content-types">
  <Default Extension="bin" ContentType="application/vnd.openxmlformats-officedocument.oleObject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850" r:id="rId2"/>
    <p:sldId id="851" r:id="rId3"/>
    <p:sldId id="879" r:id="rId4"/>
    <p:sldId id="880" r:id="rId5"/>
    <p:sldId id="883" r:id="rId6"/>
    <p:sldId id="891" r:id="rId7"/>
    <p:sldId id="892" r:id="rId8"/>
    <p:sldId id="893" r:id="rId9"/>
    <p:sldId id="894" r:id="rId10"/>
    <p:sldId id="895" r:id="rId11"/>
    <p:sldId id="896" r:id="rId12"/>
    <p:sldId id="900" r:id="rId13"/>
    <p:sldId id="897" r:id="rId14"/>
    <p:sldId id="899" r:id="rId15"/>
    <p:sldId id="901" r:id="rId1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DFE7571-C873-4DEA-B855-E32A36A3D0A1}">
          <p14:sldIdLst>
            <p14:sldId id="850"/>
            <p14:sldId id="851"/>
          </p14:sldIdLst>
        </p14:section>
        <p14:section name="Untitled Section" id="{81441D95-A017-4A3D-8256-78B00FBC397B}">
          <p14:sldIdLst>
            <p14:sldId id="879"/>
            <p14:sldId id="880"/>
            <p14:sldId id="883"/>
            <p14:sldId id="891"/>
            <p14:sldId id="892"/>
            <p14:sldId id="893"/>
            <p14:sldId id="894"/>
            <p14:sldId id="895"/>
            <p14:sldId id="896"/>
            <p14:sldId id="900"/>
            <p14:sldId id="897"/>
            <p14:sldId id="899"/>
            <p14:sldId id="901"/>
          </p14:sldIdLst>
        </p14:section>
        <p14:section name="Untitled Section" id="{785FCC10-6561-4604-AB95-6417B3A9F74F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8821D0-60F0-4A9C-A358-10D6A7035535}" v="24" dt="2022-02-28T14:18:59.3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10" autoAdjust="0"/>
    <p:restoredTop sz="89250" autoAdjust="0"/>
  </p:normalViewPr>
  <p:slideViewPr>
    <p:cSldViewPr>
      <p:cViewPr varScale="1">
        <p:scale>
          <a:sx n="115" d="100"/>
          <a:sy n="115" d="100"/>
        </p:scale>
        <p:origin x="300" y="10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2E8821D0-60F0-4A9C-A358-10D6A7035535}"/>
    <pc:docChg chg="undo redo custSel addSld delSld modSld modSection">
      <pc:chgData name="Mike Montemurro" userId="40c20c913ca7511e" providerId="LiveId" clId="{2E8821D0-60F0-4A9C-A358-10D6A7035535}" dt="2022-02-28T14:21:30.836" v="511" actId="20577"/>
      <pc:docMkLst>
        <pc:docMk/>
      </pc:docMkLst>
      <pc:sldChg chg="modSp mod">
        <pc:chgData name="Mike Montemurro" userId="40c20c913ca7511e" providerId="LiveId" clId="{2E8821D0-60F0-4A9C-A358-10D6A7035535}" dt="2022-02-25T19:52:56.617" v="185" actId="20577"/>
        <pc:sldMkLst>
          <pc:docMk/>
          <pc:sldMk cId="1217866671" sldId="895"/>
        </pc:sldMkLst>
        <pc:spChg chg="mod">
          <ac:chgData name="Mike Montemurro" userId="40c20c913ca7511e" providerId="LiveId" clId="{2E8821D0-60F0-4A9C-A358-10D6A7035535}" dt="2022-02-25T19:51:45.397" v="169" actId="20577"/>
          <ac:spMkLst>
            <pc:docMk/>
            <pc:sldMk cId="1217866671" sldId="895"/>
            <ac:spMk id="9222" creationId="{00000000-0000-0000-0000-000000000000}"/>
          </ac:spMkLst>
        </pc:spChg>
        <pc:spChg chg="mod">
          <ac:chgData name="Mike Montemurro" userId="40c20c913ca7511e" providerId="LiveId" clId="{2E8821D0-60F0-4A9C-A358-10D6A7035535}" dt="2022-02-25T19:52:56.617" v="185" actId="20577"/>
          <ac:spMkLst>
            <pc:docMk/>
            <pc:sldMk cId="1217866671" sldId="895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2E8821D0-60F0-4A9C-A358-10D6A7035535}" dt="2022-02-28T14:01:29.847" v="401" actId="20577"/>
        <pc:sldMkLst>
          <pc:docMk/>
          <pc:sldMk cId="1325354856" sldId="896"/>
        </pc:sldMkLst>
        <pc:spChg chg="mod">
          <ac:chgData name="Mike Montemurro" userId="40c20c913ca7511e" providerId="LiveId" clId="{2E8821D0-60F0-4A9C-A358-10D6A7035535}" dt="2022-02-28T14:01:29.847" v="401" actId="20577"/>
          <ac:spMkLst>
            <pc:docMk/>
            <pc:sldMk cId="1325354856" sldId="896"/>
            <ac:spMk id="9222" creationId="{00000000-0000-0000-0000-000000000000}"/>
          </ac:spMkLst>
        </pc:spChg>
        <pc:spChg chg="mod">
          <ac:chgData name="Mike Montemurro" userId="40c20c913ca7511e" providerId="LiveId" clId="{2E8821D0-60F0-4A9C-A358-10D6A7035535}" dt="2022-02-28T14:01:02.365" v="400" actId="6549"/>
          <ac:spMkLst>
            <pc:docMk/>
            <pc:sldMk cId="1325354856" sldId="896"/>
            <ac:spMk id="9223" creationId="{00000000-0000-0000-0000-000000000000}"/>
          </ac:spMkLst>
        </pc:spChg>
      </pc:sldChg>
      <pc:sldChg chg="modSp mod">
        <pc:chgData name="Mike Montemurro" userId="40c20c913ca7511e" providerId="LiveId" clId="{2E8821D0-60F0-4A9C-A358-10D6A7035535}" dt="2022-02-25T20:12:18.307" v="363" actId="20577"/>
        <pc:sldMkLst>
          <pc:docMk/>
          <pc:sldMk cId="2460020152" sldId="897"/>
        </pc:sldMkLst>
        <pc:spChg chg="mod">
          <ac:chgData name="Mike Montemurro" userId="40c20c913ca7511e" providerId="LiveId" clId="{2E8821D0-60F0-4A9C-A358-10D6A7035535}" dt="2022-02-25T20:12:18.307" v="363" actId="20577"/>
          <ac:spMkLst>
            <pc:docMk/>
            <pc:sldMk cId="2460020152" sldId="897"/>
            <ac:spMk id="9222" creationId="{00000000-0000-0000-0000-000000000000}"/>
          </ac:spMkLst>
        </pc:spChg>
        <pc:spChg chg="mod">
          <ac:chgData name="Mike Montemurro" userId="40c20c913ca7511e" providerId="LiveId" clId="{2E8821D0-60F0-4A9C-A358-10D6A7035535}" dt="2022-02-25T20:11:19.655" v="348" actId="20577"/>
          <ac:spMkLst>
            <pc:docMk/>
            <pc:sldMk cId="2460020152" sldId="897"/>
            <ac:spMk id="9223" creationId="{00000000-0000-0000-0000-000000000000}"/>
          </ac:spMkLst>
        </pc:spChg>
      </pc:sldChg>
      <pc:sldChg chg="modSp add del mod">
        <pc:chgData name="Mike Montemurro" userId="40c20c913ca7511e" providerId="LiveId" clId="{2E8821D0-60F0-4A9C-A358-10D6A7035535}" dt="2022-02-28T14:12:37.026" v="412" actId="2696"/>
        <pc:sldMkLst>
          <pc:docMk/>
          <pc:sldMk cId="3006030844" sldId="898"/>
        </pc:sldMkLst>
        <pc:spChg chg="mod">
          <ac:chgData name="Mike Montemurro" userId="40c20c913ca7511e" providerId="LiveId" clId="{2E8821D0-60F0-4A9C-A358-10D6A7035535}" dt="2022-02-28T14:02:11.712" v="411" actId="20577"/>
          <ac:spMkLst>
            <pc:docMk/>
            <pc:sldMk cId="3006030844" sldId="898"/>
            <ac:spMk id="9222" creationId="{00000000-0000-0000-0000-000000000000}"/>
          </ac:spMkLst>
        </pc:spChg>
        <pc:spChg chg="mod">
          <ac:chgData name="Mike Montemurro" userId="40c20c913ca7511e" providerId="LiveId" clId="{2E8821D0-60F0-4A9C-A358-10D6A7035535}" dt="2022-02-25T20:12:08.939" v="361" actId="20577"/>
          <ac:spMkLst>
            <pc:docMk/>
            <pc:sldMk cId="3006030844" sldId="898"/>
            <ac:spMk id="9223" creationId="{00000000-0000-0000-0000-000000000000}"/>
          </ac:spMkLst>
        </pc:spChg>
      </pc:sldChg>
      <pc:sldChg chg="modSp add mod">
        <pc:chgData name="Mike Montemurro" userId="40c20c913ca7511e" providerId="LiveId" clId="{2E8821D0-60F0-4A9C-A358-10D6A7035535}" dt="2022-02-25T20:14:08.340" v="399" actId="20577"/>
        <pc:sldMkLst>
          <pc:docMk/>
          <pc:sldMk cId="2961827041" sldId="899"/>
        </pc:sldMkLst>
        <pc:spChg chg="mod">
          <ac:chgData name="Mike Montemurro" userId="40c20c913ca7511e" providerId="LiveId" clId="{2E8821D0-60F0-4A9C-A358-10D6A7035535}" dt="2022-02-25T20:13:17.626" v="376" actId="20577"/>
          <ac:spMkLst>
            <pc:docMk/>
            <pc:sldMk cId="2961827041" sldId="899"/>
            <ac:spMk id="9222" creationId="{00000000-0000-0000-0000-000000000000}"/>
          </ac:spMkLst>
        </pc:spChg>
        <pc:spChg chg="mod">
          <ac:chgData name="Mike Montemurro" userId="40c20c913ca7511e" providerId="LiveId" clId="{2E8821D0-60F0-4A9C-A358-10D6A7035535}" dt="2022-02-25T20:14:08.340" v="399" actId="20577"/>
          <ac:spMkLst>
            <pc:docMk/>
            <pc:sldMk cId="2961827041" sldId="899"/>
            <ac:spMk id="9223" creationId="{00000000-0000-0000-0000-000000000000}"/>
          </ac:spMkLst>
        </pc:spChg>
      </pc:sldChg>
      <pc:sldChg chg="add">
        <pc:chgData name="Mike Montemurro" userId="40c20c913ca7511e" providerId="LiveId" clId="{2E8821D0-60F0-4A9C-A358-10D6A7035535}" dt="2022-02-28T14:01:51.913" v="402"/>
        <pc:sldMkLst>
          <pc:docMk/>
          <pc:sldMk cId="1706197669" sldId="900"/>
        </pc:sldMkLst>
      </pc:sldChg>
      <pc:sldChg chg="modSp add mod">
        <pc:chgData name="Mike Montemurro" userId="40c20c913ca7511e" providerId="LiveId" clId="{2E8821D0-60F0-4A9C-A358-10D6A7035535}" dt="2022-02-28T14:21:30.836" v="511" actId="20577"/>
        <pc:sldMkLst>
          <pc:docMk/>
          <pc:sldMk cId="4266043622" sldId="901"/>
        </pc:sldMkLst>
        <pc:spChg chg="mod">
          <ac:chgData name="Mike Montemurro" userId="40c20c913ca7511e" providerId="LiveId" clId="{2E8821D0-60F0-4A9C-A358-10D6A7035535}" dt="2022-02-28T14:18:39.528" v="427" actId="20577"/>
          <ac:spMkLst>
            <pc:docMk/>
            <pc:sldMk cId="4266043622" sldId="901"/>
            <ac:spMk id="9222" creationId="{00000000-0000-0000-0000-000000000000}"/>
          </ac:spMkLst>
        </pc:spChg>
        <pc:spChg chg="mod">
          <ac:chgData name="Mike Montemurro" userId="40c20c913ca7511e" providerId="LiveId" clId="{2E8821D0-60F0-4A9C-A358-10D6A7035535}" dt="2022-02-28T14:21:30.836" v="511" actId="20577"/>
          <ac:spMkLst>
            <pc:docMk/>
            <pc:sldMk cId="4266043622" sldId="901"/>
            <ac:spMk id="9223" creationId="{00000000-0000-0000-0000-000000000000}"/>
          </ac:spMkLst>
        </pc:spChg>
      </pc:sldChg>
      <pc:sldChg chg="add del">
        <pc:chgData name="Mike Montemurro" userId="40c20c913ca7511e" providerId="LiveId" clId="{2E8821D0-60F0-4A9C-A358-10D6A7035535}" dt="2022-02-28T14:18:59.374" v="429"/>
        <pc:sldMkLst>
          <pc:docMk/>
          <pc:sldMk cId="1810314249" sldId="902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F288A74-A044-4BEA-A240-DEFB332E57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29508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F5FBB85-B9F8-4899-8B5B-B90AEDFA2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81293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902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44738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81410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92659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70972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27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9917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9473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6873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33218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1629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060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doc.: IEEE 802.11-20/1366r6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/>
              <a:t>September 2020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/>
              <a:t>Page </a:t>
            </a:r>
            <a:fld id="{F3F42982-5C51-4B0C-81ED-C6DD168AA41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9405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1F1DA77-CFCE-4DC0-B4B1-291C6A6AE1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443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5094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DFA9695-C1BB-41B2-BF85-AF49C30383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5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802.11-22/</a:t>
            </a:r>
            <a:r>
              <a:rPr lang="en-US" altLang="zh-CN" sz="1800" b="1" dirty="0"/>
              <a:t>0056</a:t>
            </a:r>
            <a:r>
              <a:rPr lang="en-US" altLang="en-US" sz="1800" b="1" dirty="0"/>
              <a:t>r3</a:t>
            </a: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3"/>
            <a:ext cx="512961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 dirty="0"/>
              <a:t>Motions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 sz="12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914400" y="318315"/>
            <a:ext cx="134011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/>
              <a:t>January 2022</a:t>
            </a:r>
            <a:endParaRPr lang="en-US" alt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3-000m-revme-wg-lb258-editor1-ad-hoc-comments.xls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064-02-000m-revme-editor2-ad-hoc-comments-on-working-group-letter-ballots.xls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2/11-22-0105-01-000m-revme-lb258-sec-adhoc-comments.xlsx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93-14-000m-revme-mac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105-03-000m-revme-lb258-sec-adhoc-comments.xls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89-09-000m-revme-editor2-ad-hoc-comments.xlsx" TargetMode="External"/><Relationship Id="rId7" Type="http://schemas.openxmlformats.org/officeDocument/2006/relationships/hyperlink" Target="https://mentor.ieee.org/802.11/dcn/21/11-21-0690-11-000m-revme-cc35-sec-comments.xls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727-07-000m-revme-phy-comments.xls" TargetMode="External"/><Relationship Id="rId5" Type="http://schemas.openxmlformats.org/officeDocument/2006/relationships/hyperlink" Target="https://mentor.ieee.org/802.11/dcn/21/11-21-0793-08-000m-revme-mac-comments.xls" TargetMode="External"/><Relationship Id="rId4" Type="http://schemas.openxmlformats.org/officeDocument/2006/relationships/hyperlink" Target="https://mentor.ieee.org/802.11/dcn/21/11-21-0699-19-000m-gen-adhoc-revme-cc35-comments.xl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4-000m-gen-adhoc-revme-cc35-comments.xl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99-19-000m-gen-adhoc-revme-cc35-comments.xl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0073-02-000m-revme-wg-lb258-editor1-ad-hoc-comments.xls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2/11-22-0105-01-000m-revme-lb258-sec-adhoc-comments.xlsx" TargetMode="External"/><Relationship Id="rId5" Type="http://schemas.openxmlformats.org/officeDocument/2006/relationships/hyperlink" Target="https://mentor.ieee.org/802.11/dcn/21/11-21-0793-12-000m-revme-mac-comments.xls" TargetMode="External"/><Relationship Id="rId4" Type="http://schemas.openxmlformats.org/officeDocument/2006/relationships/hyperlink" Target="https://mentor.ieee.org/802.11/dcn/22/11-22-0067-00-000m-gen-adhoc-revme-wg-lb258-comments.xl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E50707-98ED-4145-A9F6-065F4ABFF80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F4FC0A-8470-4D50-BF11-A989BDCF2C7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27F8E238-240A-4782-BD7C-888A610FFE0E}"/>
              </a:ext>
            </a:extLst>
          </p:cNvPr>
          <p:cNvSpPr txBox="1">
            <a:spLocks noChangeArrowheads="1"/>
          </p:cNvSpPr>
          <p:nvPr/>
        </p:nvSpPr>
        <p:spPr>
          <a:xfrm>
            <a:off x="2209800" y="685800"/>
            <a:ext cx="79248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en-US" kern="0" dirty="0" err="1"/>
              <a:t>REVme</a:t>
            </a:r>
            <a:r>
              <a:rPr lang="en-US" altLang="en-US" kern="0" dirty="0"/>
              <a:t> Motions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C289E12-1085-4168-A398-0F7249308ABA}"/>
              </a:ext>
            </a:extLst>
          </p:cNvPr>
          <p:cNvSpPr txBox="1">
            <a:spLocks noChangeArrowheads="1"/>
          </p:cNvSpPr>
          <p:nvPr/>
        </p:nvSpPr>
        <p:spPr>
          <a:xfrm>
            <a:off x="1982788" y="1241571"/>
            <a:ext cx="7772400" cy="38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2022-01-24</a:t>
            </a:r>
          </a:p>
        </p:txBody>
      </p:sp>
      <p:graphicFrame>
        <p:nvGraphicFramePr>
          <p:cNvPr id="6" name="Object 11">
            <a:extLst>
              <a:ext uri="{FF2B5EF4-FFF2-40B4-BE49-F238E27FC236}">
                <a16:creationId xmlns:a16="http://schemas.microsoft.com/office/drawing/2014/main" id="{5DED06DA-EE4D-40C6-9AB6-747267BE280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730753"/>
              </p:ext>
            </p:extLst>
          </p:nvPr>
        </p:nvGraphicFramePr>
        <p:xfrm>
          <a:off x="2047875" y="2274888"/>
          <a:ext cx="8097838" cy="250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249760" imgH="2544840" progId="Word.Document.8">
                  <p:embed/>
                </p:oleObj>
              </mc:Choice>
              <mc:Fallback>
                <p:oleObj name="Document" r:id="rId2" imgW="8249760" imgH="2544840" progId="Word.Document.8">
                  <p:embed/>
                  <p:pic>
                    <p:nvPicPr>
                      <p:cNvPr id="6" name="Object 11">
                        <a:extLst>
                          <a:ext uri="{FF2B5EF4-FFF2-40B4-BE49-F238E27FC236}">
                            <a16:creationId xmlns:a16="http://schemas.microsoft.com/office/drawing/2014/main" id="{5DED06DA-EE4D-40C6-9AB6-747267BE280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7875" y="2274888"/>
                        <a:ext cx="8097838" cy="2500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2">
            <a:extLst>
              <a:ext uri="{FF2B5EF4-FFF2-40B4-BE49-F238E27FC236}">
                <a16:creationId xmlns:a16="http://schemas.microsoft.com/office/drawing/2014/main" id="{8E041250-97D7-46D2-AEEC-E733E617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</p:spTree>
    <p:extLst>
      <p:ext uri="{BB962C8B-B14F-4D97-AF65-F5344CB8AC3E}">
        <p14:creationId xmlns:p14="http://schemas.microsoft.com/office/powerpoint/2010/main" val="28227436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44 – EDITOR1, EDITOR2 CIDs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/>
              <a:t>xxxx</a:t>
            </a:r>
            <a:r>
              <a:rPr lang="en-US" altLang="en-US" dirty="0"/>
              <a:t>-xx-xx)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“Motion-EDITOR1-1B" (1 CID)“, in </a:t>
            </a:r>
            <a:r>
              <a:rPr lang="en-US" altLang="en-US" sz="1800" dirty="0">
                <a:hlinkClick r:id="rId3"/>
              </a:rPr>
              <a:t>https://mentor.ieee.org/802.11/dcn/22/11-22-0073-03-000m-revme-wg-lb258-editor1-ad-hoc-comments.xlsx</a:t>
            </a:r>
            <a:r>
              <a:rPr lang="en-US" altLang="en-US" sz="1800" dirty="0"/>
              <a:t>,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ED2-258-01” (4 CIDs), “Motion ED2-258-02” (27 CIDs), and “Motion ED2-258-03” (83 CIDs) in  </a:t>
            </a:r>
            <a:r>
              <a:rPr lang="en-US" altLang="en-US" sz="1800" dirty="0">
                <a:hlinkClick r:id="rId4"/>
              </a:rPr>
              <a:t>https://mentor.ieee.org/802.11/dcn/22/11-22-0064-02-000m-revme-editor2-ad-hoc-comments-on-working-group-letter-ballots.xlsx</a:t>
            </a:r>
            <a:r>
              <a:rPr lang="en-US" altLang="en-US" sz="1800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8666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45 – MAC, SEC CIDs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/>
              <a:t>xxxx</a:t>
            </a:r>
            <a:r>
              <a:rPr lang="en-US" altLang="en-US" dirty="0"/>
              <a:t>-xx-xx)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MAC-AK” (22 CIDs) in </a:t>
            </a:r>
            <a:r>
              <a:rPr lang="en-US" altLang="en-US" sz="1800" dirty="0">
                <a:hlinkClick r:id="rId3"/>
              </a:rPr>
              <a:t>https://mentor.ieee.org/802.11/dcn/21/11-21-0793-14-000m-revme-mac-comments.xls</a:t>
            </a:r>
            <a:r>
              <a:rPr lang="en-US" altLang="en-US" sz="1800" dirty="0"/>
              <a:t>, 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B” tab (8 CIDs) in  </a:t>
            </a:r>
            <a:r>
              <a:rPr lang="en-US" altLang="en-US" sz="1800" dirty="0">
                <a:hlinkClick r:id="rId4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&lt;&gt;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354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46 – CID 1270 (MAC)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/>
              <a:t>xxxx</a:t>
            </a:r>
            <a:r>
              <a:rPr lang="en-US" altLang="en-US" dirty="0"/>
              <a:t>-xx-xx)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1270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1270”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7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47 – CID 1359 (MAC)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/>
              <a:t>xxxx</a:t>
            </a:r>
            <a:r>
              <a:rPr lang="en-US" altLang="en-US" dirty="0"/>
              <a:t>-xx-xx)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1359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“Motion CID 1359” tab in </a:t>
            </a:r>
            <a:r>
              <a:rPr lang="en-US" altLang="en-US" dirty="0">
                <a:hlinkClick r:id="rId3"/>
              </a:rPr>
              <a:t>https://mentor.ieee.org/802.11/dcn/21/11-21-0793-14-000m-revme-mac-comments.xls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020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48 – CID 1076 (SEC)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/>
              <a:t>xxxx</a:t>
            </a:r>
            <a:r>
              <a:rPr lang="en-US" altLang="en-US" dirty="0"/>
              <a:t>-xx-xx)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1076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“Security Motion CID 1076” tab </a:t>
            </a:r>
            <a:r>
              <a:rPr lang="en-US" altLang="en-US"/>
              <a:t>in </a:t>
            </a:r>
            <a:r>
              <a:rPr lang="en-US" altLang="en-US">
                <a:hlinkClick r:id="rId3"/>
              </a:rPr>
              <a:t>https://mentor.ieee.org/802.11/dcn/22/11-22-0105-03-000m-revme-lb258-sec-adhoc-comments.xlsx</a:t>
            </a:r>
            <a:r>
              <a:rPr lang="en-US" altLang="en-US"/>
              <a:t>,  </a:t>
            </a:r>
            <a:endParaRPr lang="en-US" altLang="en-US" dirty="0"/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8270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April </a:t>
            </a:r>
            <a:r>
              <a:rPr lang="en-US" altLang="en-US" dirty="0" err="1"/>
              <a:t>Adhoc</a:t>
            </a:r>
            <a:br>
              <a:rPr lang="en-US" altLang="en-US" dirty="0"/>
            </a:br>
            <a:r>
              <a:rPr lang="en-US" altLang="en-US" dirty="0"/>
              <a:t>(</a:t>
            </a:r>
            <a:r>
              <a:rPr lang="en-US" altLang="en-US" dirty="0" err="1"/>
              <a:t>xxxx</a:t>
            </a:r>
            <a:r>
              <a:rPr lang="en-US" altLang="en-US" dirty="0"/>
              <a:t>-xx-xx)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sz="2800" dirty="0"/>
              <a:t>Approve a </a:t>
            </a:r>
            <a:r>
              <a:rPr lang="en-US" altLang="en-US" sz="2800" dirty="0" err="1"/>
              <a:t>TGme</a:t>
            </a:r>
            <a:r>
              <a:rPr lang="en-US" altLang="en-US" sz="2800" dirty="0"/>
              <a:t> ad-hoc meeting week April 26-28 2022 in New York, NY for the purpose </a:t>
            </a:r>
            <a:r>
              <a:rPr lang="en-US" altLang="en-US" sz="2800"/>
              <a:t>of LB258 </a:t>
            </a:r>
            <a:r>
              <a:rPr lang="en-US" altLang="en-US" sz="2800" dirty="0"/>
              <a:t>comment resolution and consideration of document submissions.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&lt;&gt;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&lt;&gt;.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43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C8C5802-0D60-46E2-A811-3DDD2A430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Abstract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3CB10D-55A8-4529-BEDD-F608F8F8F2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This document contains motions for </a:t>
            </a:r>
            <a:r>
              <a:rPr lang="en-US" altLang="en-US" dirty="0" err="1"/>
              <a:t>REVme</a:t>
            </a:r>
            <a:r>
              <a:rPr lang="en-US" altLang="en-US" dirty="0"/>
              <a:t> in 2022</a:t>
            </a:r>
            <a:endParaRPr lang="en-CA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E02E723-23B8-494B-B023-844FE9E508B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2AAB4D-61D0-4EF4-81DA-F406BA500B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6835F41C-DEDC-4438-917D-1D94D2D033D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608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37 – ED2, GEN, MAC, PHY, SEC CIDs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ED2-J” tab (31 CIDs) in </a:t>
            </a:r>
            <a:r>
              <a:rPr lang="en-US" altLang="en-US" sz="1800" dirty="0">
                <a:hlinkClick r:id="rId3"/>
              </a:rPr>
              <a:t>https://mentor.ieee.org/802.11/dcn/21/11-21-0689-09-000m-revme-editor2-ad-hoc-comments.xlsx</a:t>
            </a:r>
            <a:r>
              <a:rPr lang="en-US" altLang="en-US" sz="1800" dirty="0"/>
              <a:t>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- Comment Withdrawn" (31 CIDs)“, “GEN Motion Nov – B” (3 CIDs), and “Gen Motion - Dec A" (6 CIDs) in </a:t>
            </a:r>
            <a:r>
              <a:rPr lang="en-US" altLang="en-US" sz="1800" dirty="0">
                <a:hlinkClick r:id="rId4"/>
              </a:rPr>
              <a:t>https://mentor.ieee.org/802.11/dcn/21/11-21-0699-19-000m-gen-adhoc-revme-cc35-comments.xls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MAC-AH” (16 CIDs) and “Motion MAC-AI” tabs (19 CIDs) in </a:t>
            </a:r>
            <a:r>
              <a:rPr lang="en-US" altLang="en-US" sz="1800" dirty="0">
                <a:hlinkClick r:id="rId5"/>
              </a:rPr>
              <a:t>https://mentor.ieee.org/802.11/dcn/21/11-21-0793-10-000m-revme-mac-comments.xls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“PHY Motion F” tab (1 CID) in </a:t>
            </a:r>
            <a:r>
              <a:rPr lang="en-US" altLang="en-US" sz="1800" dirty="0">
                <a:hlinkClick r:id="rId6"/>
              </a:rPr>
              <a:t>https://mentor.ieee.org/802.11/dcn/21/11-21-0727-07-000m-revme-phy-comments.xls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“Security Motion G” tab (9 CIDs) in  </a:t>
            </a:r>
            <a:r>
              <a:rPr lang="en-US" altLang="en-US" sz="1800" dirty="0">
                <a:hlinkClick r:id="rId7"/>
              </a:rPr>
              <a:t>https://mentor.ieee.org/802.11/dcn/21/11-21-0690-12-000m-revme-cc35-sec-comments.xlsx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Passes. Unanimous.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141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38 – CID 336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336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336”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Edward Au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20/1/12.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826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39 – CIDs 230 and 497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CIDs 230 and 497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CID 230 and CID 497”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21/1/9.  Passes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0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40 – CID 111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111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111”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248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41 – GEN Exception A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GEN Exception A comments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Exception - A” tab (3 CIDs)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.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Jon </a:t>
            </a:r>
            <a:r>
              <a:rPr lang="en-US" altLang="en-US" sz="2800" dirty="0" err="1"/>
              <a:t>Rosdahl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Emily Qi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Passes.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88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42 – CID 140 (GEN)</a:t>
            </a:r>
            <a:br>
              <a:rPr lang="en-US" altLang="en-US" dirty="0"/>
            </a:br>
            <a:r>
              <a:rPr lang="en-US" altLang="en-US" dirty="0"/>
              <a:t>(2022-01-17)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Approve the comment resolution for CID 140 on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dirty="0"/>
              <a:t>“Gen Motion - CID 140” tab in </a:t>
            </a:r>
            <a:r>
              <a:rPr lang="en-US" altLang="en-US" dirty="0">
                <a:hlinkClick r:id="rId3"/>
              </a:rPr>
              <a:t>https://mentor.ieee.org/802.11/dcn/21/11-21-0699-19-000m-gen-adhoc-revme-cc35-comments.xls</a:t>
            </a:r>
            <a:r>
              <a:rPr lang="en-US" altLang="en-US" dirty="0"/>
              <a:t>, 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2800" b="1" dirty="0"/>
              <a:t>and incorporate the text changes into the </a:t>
            </a:r>
            <a:r>
              <a:rPr lang="en-US" altLang="en-US" sz="2800" b="1" dirty="0" err="1"/>
              <a:t>TGme</a:t>
            </a:r>
            <a:r>
              <a:rPr lang="en-US" altLang="en-US" sz="2800" b="1" dirty="0"/>
              <a:t> draft. </a:t>
            </a:r>
            <a:br>
              <a:rPr lang="en-US" altLang="en-US" sz="3200" dirty="0"/>
            </a:br>
            <a:endParaRPr lang="en-US" altLang="en-US" sz="2800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Moved: </a:t>
            </a:r>
            <a:r>
              <a:rPr lang="en-US" altLang="en-US" sz="2800" dirty="0" err="1"/>
              <a:t>Jouni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Malinen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Seconded: Amelia </a:t>
            </a:r>
            <a:r>
              <a:rPr lang="en-US" altLang="en-US" sz="2800" dirty="0" err="1"/>
              <a:t>Andersdotter</a:t>
            </a:r>
            <a:endParaRPr lang="en-US" altLang="en-US" sz="28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800" dirty="0"/>
              <a:t>Result: Unanimous. Approved.</a:t>
            </a: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6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Motion 43 – ED1, GEN, MAC</a:t>
            </a:r>
            <a:r>
              <a:rPr lang="en-US" altLang="en-US"/>
              <a:t>, SEC </a:t>
            </a:r>
            <a:r>
              <a:rPr lang="en-US" altLang="en-US" dirty="0"/>
              <a:t>CIDs</a:t>
            </a:r>
            <a:br>
              <a:rPr lang="en-US" altLang="en-US" dirty="0"/>
            </a:br>
            <a:r>
              <a:rPr lang="en-US" altLang="en-US" dirty="0"/>
              <a:t>(2022-01-24)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828800"/>
            <a:ext cx="10363200" cy="41148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sz="1800" dirty="0"/>
              <a:t>Approve the comment resolutions in the 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/>
              <a:t>“Motion-EDITOR1-1A” </a:t>
            </a:r>
            <a:r>
              <a:rPr lang="en-US" altLang="en-US" sz="1800" dirty="0"/>
              <a:t>tab (93 CIDs) in </a:t>
            </a:r>
            <a:r>
              <a:rPr lang="en-US" altLang="en-US" sz="1800" dirty="0">
                <a:hlinkClick r:id="rId3"/>
              </a:rPr>
              <a:t>https://mentor.ieee.org/802.11/dcn/22/11-22-0073-02-000m-revme-wg-lb258-editor1-ad-hoc-comments.xlsx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“GEN Motion January" (1 CID)“, in </a:t>
            </a:r>
            <a:r>
              <a:rPr lang="en-US" altLang="en-US" sz="1800" dirty="0">
                <a:hlinkClick r:id="rId4"/>
              </a:rPr>
              <a:t>https://mentor.ieee.org/802.11/dcn/22/11-22-0067-00-000m-gen-adhoc-revme-wg-lb258-comments.xls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“Motion MAC-AJ” (12 CIDs) in </a:t>
            </a:r>
            <a:r>
              <a:rPr lang="en-US" altLang="en-US" sz="1800" dirty="0">
                <a:hlinkClick r:id="rId5"/>
              </a:rPr>
              <a:t>https://mentor.ieee.org/802.11/dcn/21/11-21-0793-12-000m-revme-mac-comments.xls</a:t>
            </a:r>
            <a:r>
              <a:rPr lang="en-US" altLang="en-US" sz="1800" dirty="0"/>
              <a:t>,</a:t>
            </a:r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800" dirty="0"/>
              <a:t>“SEC Motion A” tab (2 CIDs) in  </a:t>
            </a:r>
            <a:r>
              <a:rPr lang="en-US" altLang="en-US" sz="1800" dirty="0">
                <a:hlinkClick r:id="rId6"/>
              </a:rPr>
              <a:t>https://mentor.ieee.org/802.11/dcn/22/11-22-0105-01-000m-revme-lb258-sec-adhoc-comments.xlsx</a:t>
            </a:r>
            <a:r>
              <a:rPr lang="en-US" altLang="en-US" sz="1800" dirty="0"/>
              <a:t>,</a:t>
            </a:r>
          </a:p>
          <a:p>
            <a:pPr marL="57150" indent="0">
              <a:lnSpc>
                <a:spcPct val="80000"/>
              </a:lnSpc>
              <a:buNone/>
            </a:pPr>
            <a:r>
              <a:rPr lang="en-US" altLang="en-US" sz="1800" b="1" dirty="0"/>
              <a:t>and incorporate the text changes into the </a:t>
            </a:r>
            <a:r>
              <a:rPr lang="en-US" altLang="en-US" sz="1800" b="1" dirty="0" err="1"/>
              <a:t>TGme</a:t>
            </a:r>
            <a:r>
              <a:rPr lang="en-US" altLang="en-US" sz="1800" b="1" dirty="0"/>
              <a:t> draft. </a:t>
            </a:r>
            <a:br>
              <a:rPr lang="en-US" altLang="en-US" sz="2000" b="1" dirty="0"/>
            </a:br>
            <a:endParaRPr lang="en-US" altLang="en-US" sz="2000" b="1" dirty="0">
              <a:solidFill>
                <a:srgbClr val="006600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Moved: </a:t>
            </a:r>
            <a:r>
              <a:rPr lang="en-US" altLang="en-US" sz="2000" dirty="0" err="1"/>
              <a:t>Jouni</a:t>
            </a:r>
            <a:r>
              <a:rPr lang="en-US" altLang="en-US" sz="2000" dirty="0"/>
              <a:t> </a:t>
            </a:r>
            <a:r>
              <a:rPr lang="en-US" altLang="en-US" sz="2000" dirty="0" err="1"/>
              <a:t>Malinen</a:t>
            </a:r>
            <a:endParaRPr lang="en-US" altLang="en-US" sz="20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Seconded: Dan Harkins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2000" dirty="0"/>
              <a:t>Result: Approved with one abstention. Passes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dirty="0"/>
              <a:t>Michael Montemurro, Huawei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4FACD0-391A-499F-9EBC-F4ED80F95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14610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106568</TotalTime>
  <Words>1596</Words>
  <Application>Microsoft Office PowerPoint</Application>
  <PresentationFormat>Widescreen</PresentationFormat>
  <Paragraphs>248</Paragraphs>
  <Slides>15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802-11-Submission</vt:lpstr>
      <vt:lpstr>Document</vt:lpstr>
      <vt:lpstr>PowerPoint Presentation</vt:lpstr>
      <vt:lpstr>Abstract</vt:lpstr>
      <vt:lpstr>Motion 37 – ED2, GEN, MAC, PHY, SEC CIDs (2022-01-17)</vt:lpstr>
      <vt:lpstr>Motion 38 – CID 336 (GEN) (2022-01-17)</vt:lpstr>
      <vt:lpstr>Motion 39 – CIDs 230 and 497 (GEN) (2022-01-17)</vt:lpstr>
      <vt:lpstr>Motion 40 – CID 111 (GEN) (2022-01-17)</vt:lpstr>
      <vt:lpstr>Motion 41 – GEN Exception A (GEN) (2022-01-17)</vt:lpstr>
      <vt:lpstr>Motion 42 – CID 140 (GEN) (2022-01-17)</vt:lpstr>
      <vt:lpstr>Motion 43 – ED1, GEN, MAC, SEC CIDs (2022-01-24)</vt:lpstr>
      <vt:lpstr>Motion 44 – EDITOR1, EDITOR2 CIDs (xxxx-xx-xx)</vt:lpstr>
      <vt:lpstr>Motion 45 – MAC, SEC CIDs (xxxx-xx-xx)</vt:lpstr>
      <vt:lpstr>Motion 46 – CID 1270 (MAC) (xxxx-xx-xx)</vt:lpstr>
      <vt:lpstr>Motion 47 – CID 1359 (MAC) (xxxx-xx-xx)</vt:lpstr>
      <vt:lpstr>Motion 48 – CID 1076 (SEC) (xxxx-xx-xx)</vt:lpstr>
      <vt:lpstr>April Adhoc (xxxx-xx-xx)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</dc:title>
  <dc:subject>Task Group AY November 2015 Meeting Agenda</dc:subject>
  <dc:creator>"mmontemurro@blackberry.com" &lt;mmontemurro@blackberry.com&gt;</dc:creator>
  <cp:keywords>May 2021</cp:keywords>
  <dc:description/>
  <cp:lastModifiedBy>Mike Montemurro</cp:lastModifiedBy>
  <cp:revision>4607</cp:revision>
  <cp:lastPrinted>2014-11-04T15:04:57Z</cp:lastPrinted>
  <dcterms:created xsi:type="dcterms:W3CDTF">2007-04-17T18:10:23Z</dcterms:created>
  <dcterms:modified xsi:type="dcterms:W3CDTF">2022-02-28T14:21:39Z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(3)MQ280qaauPybJRi62kUpZA41Bfd9s0tKU0L1gHYSXuruirnW+yggUxaM5lwCnXMYFeAu5LmE
EGt+ZYFA0mZ37Ikq5v9LbLZ7CLIpcwEf7a3Wsdc+OXbkMYbd2/pnYTSVvKs98qmWW6bS6wY7
v6zx1BiLMvevH6TxJdaBgHMJBUpTYVEQdkmjnLjxYHHw4HdzjFaoCmaQ+1lE4vsZzyePy9AY
4fn+21KMpWyAaI5gMM</vt:lpwstr>
  </property>
  <property fmtid="{D5CDD505-2E9C-101B-9397-08002B2CF9AE}" pid="27" name="_2015_ms_pID_7253431">
    <vt:lpwstr>MSLji7apc1dElFbOOZh69G3eK9lHGPPDbRohc7vQ0dRHT9QjgefLTK
Z9vWckHJjpkVFbIUJKmjejzu/JTPbbmQtrK9zbv+pb5mzwaJkB4FdR2Z6kkeeKZ8JkmVr1po
fy0xPFuthS93zpBH5HbjKHWMAdPTnHfw7Us5kCrYNMd5ZWipYz6kbw2sD07XbQKcT61BLa+I
ZWXAMy6geR7JLrbZsG3WXhEB6z8Xpxz8VVGC</vt:lpwstr>
  </property>
  <property fmtid="{D5CDD505-2E9C-101B-9397-08002B2CF9AE}" pid="28" name="_2015_ms_pID_7253432">
    <vt:lpwstr>Mw==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1604929863</vt:lpwstr>
  </property>
</Properties>
</file>