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2" d="100"/>
          <a:sy n="92" d="100"/>
        </p:scale>
        <p:origin x="538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802.11-22/0004r59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802.11-22/0004r59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802.11-22/0004r59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802.11-22/0004r59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2022-11-15</a:t>
            </a:r>
            <a:endParaRPr lang="en-GB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2022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554618"/>
              </p:ext>
            </p:extLst>
          </p:nvPr>
        </p:nvGraphicFramePr>
        <p:xfrm>
          <a:off x="835167" y="1187301"/>
          <a:ext cx="10361085" cy="1266339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698235"/>
              </p:ext>
            </p:extLst>
          </p:nvPr>
        </p:nvGraphicFramePr>
        <p:xfrm>
          <a:off x="965199" y="1154723"/>
          <a:ext cx="10361085" cy="330980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698039"/>
              </p:ext>
            </p:extLst>
          </p:nvPr>
        </p:nvGraphicFramePr>
        <p:xfrm>
          <a:off x="965200" y="1219140"/>
          <a:ext cx="10361083" cy="3301796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*, 16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  <a:p>
                      <a:pPr algn="l" fontAlgn="b"/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29, December 6, 13, 20, January 3,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9260250"/>
                  </a:ext>
                </a:extLst>
              </a:tr>
              <a:tr h="30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826307"/>
              </p:ext>
            </p:extLst>
          </p:nvPr>
        </p:nvGraphicFramePr>
        <p:xfrm>
          <a:off x="965199" y="1219200"/>
          <a:ext cx="10361085" cy="196170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14, 15,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85304"/>
              </p:ext>
            </p:extLst>
          </p:nvPr>
        </p:nvGraphicFramePr>
        <p:xfrm>
          <a:off x="965199" y="1219200"/>
          <a:ext cx="10361085" cy="219565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28, December 5, 12, 19, January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1, 8, 22, January 5,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959490"/>
              </p:ext>
            </p:extLst>
          </p:nvPr>
        </p:nvGraphicFramePr>
        <p:xfrm>
          <a:off x="965199" y="1219200"/>
          <a:ext cx="10361085" cy="108738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47</TotalTime>
  <Words>708</Words>
  <Application>Microsoft Office PowerPoint</Application>
  <PresentationFormat>Widescreen</PresentationFormat>
  <Paragraphs>248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1604</cp:revision>
  <cp:lastPrinted>1601-01-01T00:00:00Z</cp:lastPrinted>
  <dcterms:created xsi:type="dcterms:W3CDTF">2018-05-10T16:45:22Z</dcterms:created>
  <dcterms:modified xsi:type="dcterms:W3CDTF">2022-11-15T02:23:07Z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1668478608</vt:lpwstr>
  </property>
</Properties>
</file>