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3" d="100"/>
          <a:sy n="93" d="100"/>
        </p:scale>
        <p:origin x="90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2022-10-04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57226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10, 31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November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31385"/>
              </p:ext>
            </p:extLst>
          </p:nvPr>
        </p:nvGraphicFramePr>
        <p:xfrm>
          <a:off x="965199" y="1154723"/>
          <a:ext cx="10361085" cy="374642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066976"/>
              </p:ext>
            </p:extLst>
          </p:nvPr>
        </p:nvGraphicFramePr>
        <p:xfrm>
          <a:off x="965200" y="1219140"/>
          <a:ext cx="10361083" cy="402948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429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415300"/>
              </p:ext>
            </p:extLst>
          </p:nvPr>
        </p:nvGraphicFramePr>
        <p:xfrm>
          <a:off x="965199" y="1219200"/>
          <a:ext cx="10361085" cy="34247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12, October 26*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19, November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479126"/>
              </p:ext>
            </p:extLst>
          </p:nvPr>
        </p:nvGraphicFramePr>
        <p:xfrm>
          <a:off x="965199" y="1219200"/>
          <a:ext cx="10361085" cy="4144187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10,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11, 18, 25,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20, 27,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6, 20, 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823</Words>
  <Application>Microsoft Office PowerPoint</Application>
  <PresentationFormat>Widescreen</PresentationFormat>
  <Paragraphs>286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1579</cp:revision>
  <cp:lastPrinted>1601-01-01T00:00:00Z</cp:lastPrinted>
  <dcterms:created xsi:type="dcterms:W3CDTF">2018-05-10T16:45:22Z</dcterms:created>
  <dcterms:modified xsi:type="dcterms:W3CDTF">2022-10-04T07:36:03Z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