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0" d="100"/>
          <a:sy n="90" d="100"/>
        </p:scale>
        <p:origin x="108" y="4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802.11-22/0004r48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802.11-22/0004r48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802.11-22/0004r48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802.11-22/0004r48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2022-08-30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AE999-DF8F-0545-67C5-DBA1A495D4E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763566"/>
              </p:ext>
            </p:extLst>
          </p:nvPr>
        </p:nvGraphicFramePr>
        <p:xfrm>
          <a:off x="835167" y="1187301"/>
          <a:ext cx="10361085" cy="219721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10mins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September 11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23:59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4467"/>
              </p:ext>
            </p:extLst>
          </p:nvPr>
        </p:nvGraphicFramePr>
        <p:xfrm>
          <a:off x="965199" y="1154723"/>
          <a:ext cx="10361085" cy="261945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203108"/>
              </p:ext>
            </p:extLst>
          </p:nvPr>
        </p:nvGraphicFramePr>
        <p:xfrm>
          <a:off x="965200" y="1219140"/>
          <a:ext cx="10361083" cy="298327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13*,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30, September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95759"/>
              </p:ext>
            </p:extLst>
          </p:nvPr>
        </p:nvGraphicFramePr>
        <p:xfrm>
          <a:off x="965199" y="1219200"/>
          <a:ext cx="10361085" cy="393222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– Friday: September 7, 8, 9 (San Diego Ad-hoc)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993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12, 15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30*,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1,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30*, September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127033"/>
              </p:ext>
            </p:extLst>
          </p:nvPr>
        </p:nvGraphicFramePr>
        <p:xfrm>
          <a:off x="965199" y="1219200"/>
          <a:ext cx="10361085" cy="368838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219581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September 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70856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38170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9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755</Words>
  <Application>Microsoft Office PowerPoint</Application>
  <PresentationFormat>Widescreen</PresentationFormat>
  <Paragraphs>265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1528</cp:revision>
  <cp:lastPrinted>1601-01-01T00:00:00Z</cp:lastPrinted>
  <dcterms:created xsi:type="dcterms:W3CDTF">2018-05-10T16:45:22Z</dcterms:created>
  <dcterms:modified xsi:type="dcterms:W3CDTF">2022-08-30T11:03:11Z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