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89" r:id="rId3"/>
    <p:sldId id="286" r:id="rId4"/>
    <p:sldId id="287" r:id="rId5"/>
    <p:sldId id="288" r:id="rId6"/>
    <p:sldId id="290" r:id="rId7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199" autoAdjust="0"/>
    <p:restoredTop sz="94453" autoAdjust="0"/>
  </p:normalViewPr>
  <p:slideViewPr>
    <p:cSldViewPr>
      <p:cViewPr varScale="1">
        <p:scale>
          <a:sx n="94" d="100"/>
          <a:sy n="94" d="100"/>
        </p:scale>
        <p:origin x="96" y="37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1848" y="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802.11-22/0004r16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March 2022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802.11-22/0004r16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March 2022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802.11-22/0004r16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March 2022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802.11-22/0004r16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March 2022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7653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802.11-22/0004r16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March 2022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1170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802.11-22/0004r16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March 2022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6668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802.11-22/0004r16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March 2022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8557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802.11-22/0004r16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March 2022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9357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2022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2022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2022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2022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2022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2022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802.11-22/0004r16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Teleconference Information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2022-03-03</a:t>
            </a:r>
          </a:p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March 2022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6244980"/>
              </p:ext>
            </p:extLst>
          </p:nvPr>
        </p:nvGraphicFramePr>
        <p:xfrm>
          <a:off x="992188" y="2403475"/>
          <a:ext cx="10233025" cy="2470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06" name="Document" r:id="rId4" imgW="10459112" imgH="2525312" progId="Word.Document.8">
                  <p:embed/>
                </p:oleObj>
              </mc:Choice>
              <mc:Fallback>
                <p:oleObj name="Document" r:id="rId4" imgW="10459112" imgH="2525312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2188" y="2403475"/>
                        <a:ext cx="10233025" cy="24701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March 2022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55861534"/>
              </p:ext>
            </p:extLst>
          </p:nvPr>
        </p:nvGraphicFramePr>
        <p:xfrm>
          <a:off x="914401" y="1219200"/>
          <a:ext cx="10361085" cy="1709532"/>
        </p:xfrm>
        <a:graphic>
          <a:graphicData uri="http://schemas.openxmlformats.org/drawingml/2006/table">
            <a:tbl>
              <a:tblPr/>
              <a:tblGrid>
                <a:gridCol w="11400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627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17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964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6804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GroupJanaury</a:t>
                      </a:r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2216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802.11 WG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7*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15*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2205779"/>
                  </a:ext>
                </a:extLst>
              </a:tr>
              <a:tr h="298223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March 3</a:t>
                      </a:r>
                    </a:p>
                    <a:p>
                      <a:pPr algn="l" fontAlgn="b"/>
                      <a:r>
                        <a:rPr lang="en-US" sz="1600" b="1" i="0" u="none" strike="noStrike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14</a:t>
                      </a:r>
                      <a:endParaRPr lang="en-GB" sz="1600" b="1" i="0" u="none" strike="noStrike" noProof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11:15 ET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6703895"/>
                  </a:ext>
                </a:extLst>
              </a:tr>
              <a:tr h="20918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ARC SC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7*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9*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13:30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11:15 ET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61873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02741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March 2022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21958970"/>
              </p:ext>
            </p:extLst>
          </p:nvPr>
        </p:nvGraphicFramePr>
        <p:xfrm>
          <a:off x="965199" y="1154723"/>
          <a:ext cx="10361085" cy="2578537"/>
        </p:xfrm>
        <a:graphic>
          <a:graphicData uri="http://schemas.openxmlformats.org/drawingml/2006/table">
            <a:tbl>
              <a:tblPr/>
              <a:tblGrid>
                <a:gridCol w="11400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627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17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964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2796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071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COEX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14*</a:t>
                      </a:r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6305258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Editors’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7</a:t>
                      </a:r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92484147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ITU AH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10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416205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JTC1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8*</a:t>
                      </a:r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5109967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New Members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8</a:t>
                      </a:r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11:15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3912826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 SC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7*, 9*</a:t>
                      </a:r>
                    </a:p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Thursday: March 17</a:t>
                      </a:r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13:30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549584"/>
                  </a:ext>
                </a:extLst>
              </a:tr>
              <a:tr h="27204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WNG SC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</a:t>
                      </a:r>
                      <a:r>
                        <a:rPr lang="en-US" sz="1600" b="1" i="0" u="none" strike="sng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7*</a:t>
                      </a: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8*</a:t>
                      </a:r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11:15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33028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94608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3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March 2022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5838242"/>
              </p:ext>
            </p:extLst>
          </p:nvPr>
        </p:nvGraphicFramePr>
        <p:xfrm>
          <a:off x="965200" y="1152010"/>
          <a:ext cx="10361083" cy="3978422"/>
        </p:xfrm>
        <a:graphic>
          <a:graphicData uri="http://schemas.openxmlformats.org/drawingml/2006/table">
            <a:tbl>
              <a:tblPr/>
              <a:tblGrid>
                <a:gridCol w="10587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440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61446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TGaz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Wednesday: March 16, 23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7*, 8*, 9*, 10*, 14*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13:00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5514654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TGbb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March 3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7*, 10*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9*, 10*, 14*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11:15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90424695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7*, 10*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8*, 9*, 11*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11:15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5464611"/>
                  </a:ext>
                </a:extLst>
              </a:tr>
              <a:tr h="24246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TGbd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8*, 11*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9*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10*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11:15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6926025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(MAC)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March 3, 17, 24, 31, April 7, 14, 21, 28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Wednesday: March 16</a:t>
                      </a:r>
                      <a:endParaRPr lang="en-GB" sz="1600" b="0" i="0" u="none" strike="sng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4440813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(MAC/PHY)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March 7, 21, 28, April 11, 18, 25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7, </a:t>
                      </a:r>
                      <a:r>
                        <a:rPr lang="en-GB" sz="16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8, 9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10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658337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43598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March 2022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74204615"/>
              </p:ext>
            </p:extLst>
          </p:nvPr>
        </p:nvGraphicFramePr>
        <p:xfrm>
          <a:off x="965199" y="1219200"/>
          <a:ext cx="10361085" cy="3424749"/>
        </p:xfrm>
        <a:graphic>
          <a:graphicData uri="http://schemas.openxmlformats.org/drawingml/2006/table">
            <a:tbl>
              <a:tblPr/>
              <a:tblGrid>
                <a:gridCol w="11684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344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25141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(Joint)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Wednesday:  March 23*, 30, April 13*, 20, 27*</a:t>
                      </a:r>
                      <a:endParaRPr lang="en-GB" sz="1600" b="0" i="0" u="none" strike="sng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r>
                        <a:rPr lang="en-GB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9*, 14*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6176756"/>
                  </a:ext>
                </a:extLst>
              </a:tr>
              <a:tr h="30370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TGbf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March 28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March 3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8*, 11*, 14*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 9*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March 17, 24, 31, April 14, 21, 28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March 21, 28, April 11, 18, 25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April 7, May 5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 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01357617"/>
                  </a:ext>
                </a:extLst>
              </a:tr>
              <a:tr h="36466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March 3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8*, 10*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9*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11*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13:30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51805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97446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March 2022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40468797"/>
              </p:ext>
            </p:extLst>
          </p:nvPr>
        </p:nvGraphicFramePr>
        <p:xfrm>
          <a:off x="965199" y="1219200"/>
          <a:ext cx="10361085" cy="1220293"/>
        </p:xfrm>
        <a:graphic>
          <a:graphicData uri="http://schemas.openxmlformats.org/drawingml/2006/table">
            <a:tbl>
              <a:tblPr/>
              <a:tblGrid>
                <a:gridCol w="11684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344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25141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538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TGbi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March 2</a:t>
                      </a:r>
                      <a:endParaRPr lang="en-US" sz="1600" b="0" i="0" u="none" strike="sng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9*, 10*, 11*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11:15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5235013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TGme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8*, 9*, 10*, 14*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11*</a:t>
                      </a:r>
                      <a:endParaRPr lang="en-US" sz="1600" b="1" i="0" u="none" strike="sng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sng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94301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673106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0</TotalTime>
  <Words>723</Words>
  <Application>Microsoft Office PowerPoint</Application>
  <PresentationFormat>Widescreen</PresentationFormat>
  <Paragraphs>234</Paragraphs>
  <Slides>6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Calibri</vt:lpstr>
      <vt:lpstr>Times New Roman</vt:lpstr>
      <vt:lpstr>Office Theme</vt:lpstr>
      <vt:lpstr>Document</vt:lpstr>
      <vt:lpstr>Teleconference Information</vt:lpstr>
      <vt:lpstr>Teleconferences</vt:lpstr>
      <vt:lpstr>Teleconferences</vt:lpstr>
      <vt:lpstr>Teleconferences</vt:lpstr>
      <vt:lpstr>Teleconferences</vt:lpstr>
      <vt:lpstr>Teleconferences</vt:lpstr>
    </vt:vector>
  </TitlesOfParts>
  <Company>BlackBerry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Teleconference Information</dc:title>
  <dc:creator>Stephen McCann</dc:creator>
  <cp:keywords/>
  <cp:lastModifiedBy>Stephen McCann</cp:lastModifiedBy>
  <cp:revision>1343</cp:revision>
  <cp:lastPrinted>1601-01-01T00:00:00Z</cp:lastPrinted>
  <dcterms:created xsi:type="dcterms:W3CDTF">2018-05-10T16:45:22Z</dcterms:created>
  <dcterms:modified xsi:type="dcterms:W3CDTF">2022-03-03T16:15:55Z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2020-01-17 18:33:44Z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