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114" d="100"/>
          <a:sy n="114" d="100"/>
        </p:scale>
        <p:origin x="252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2022-01-11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2414B-E04D-4397-BA96-5B0C82847887}"/>
              </a:ext>
            </a:extLst>
          </p:cNvPr>
          <p:cNvSpPr txBox="1"/>
          <p:nvPr/>
        </p:nvSpPr>
        <p:spPr>
          <a:xfrm>
            <a:off x="979996" y="5149662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January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780694"/>
              </p:ext>
            </p:extLst>
          </p:nvPr>
        </p:nvGraphicFramePr>
        <p:xfrm>
          <a:off x="914401" y="1219200"/>
          <a:ext cx="10361085" cy="170953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24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270173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24*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meeting at January Interim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17*, 18*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822696"/>
              </p:ext>
            </p:extLst>
          </p:nvPr>
        </p:nvGraphicFramePr>
        <p:xfrm>
          <a:off x="965200" y="1152010"/>
          <a:ext cx="10361083" cy="372468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17*, 20*, 24*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17*, 20*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19*, 20*, 24*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January 11*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17*, 20*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18*, 19*,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18*, 21*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60568"/>
              </p:ext>
            </p:extLst>
          </p:nvPr>
        </p:nvGraphicFramePr>
        <p:xfrm>
          <a:off x="965199" y="1219200"/>
          <a:ext cx="10361085" cy="3365057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19*, 24*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18*, 19*, 21*, 24*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530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18*, 20*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19*, 20*,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January 31</a:t>
                      </a:r>
                    </a:p>
                    <a:p>
                      <a:pPr algn="l" fontAlgn="b"/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Friday: January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18*, 19*, 20*, 24*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sng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552</Words>
  <Application>Microsoft Office PowerPoint</Application>
  <PresentationFormat>Widescreen</PresentationFormat>
  <Paragraphs>199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1281</cp:revision>
  <cp:lastPrinted>1601-01-01T00:00:00Z</cp:lastPrinted>
  <dcterms:created xsi:type="dcterms:W3CDTF">2018-05-10T16:45:22Z</dcterms:created>
  <dcterms:modified xsi:type="dcterms:W3CDTF">2022-01-11T16:15:08Z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