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C85B25-DD0F-4E0F-9D33-E2C1CF1DC39D}" v="4" dt="2021-12-09T23:51:55.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 </a:t>
            </a:r>
            <a:r>
              <a:rPr lang="en-GB" sz="1800" b="0" dirty="0"/>
              <a:t>None.</a:t>
            </a:r>
          </a:p>
          <a:p>
            <a:pPr lvl="0">
              <a:buFont typeface="Arial" panose="020B0604020202020204" pitchFamily="34" charset="0"/>
              <a:buChar char="•"/>
            </a:pPr>
            <a:r>
              <a:rPr lang="en-GB" sz="1800" dirty="0"/>
              <a:t>CR Submissions:</a:t>
            </a:r>
          </a:p>
          <a:p>
            <a:pPr lvl="0">
              <a:buFont typeface="Arial" panose="020B0604020202020204" pitchFamily="34" charset="0"/>
              <a:buChar char="•"/>
            </a:pPr>
            <a:r>
              <a:rPr lang="en-GB" sz="1800" dirty="0"/>
              <a:t>Joint Submissions:</a:t>
            </a:r>
          </a:p>
          <a:p>
            <a:pPr>
              <a:buFont typeface="Arial" panose="020B0604020202020204" pitchFamily="34" charset="0"/>
              <a:buChar char="•"/>
            </a:pPr>
            <a:r>
              <a:rPr lang="en-GB" sz="1800" dirty="0">
                <a:solidFill>
                  <a:schemeClr val="tx1"/>
                </a:solidFill>
              </a:rPr>
              <a:t>Motions (during 2</a:t>
            </a:r>
            <a:r>
              <a:rPr lang="en-GB" sz="1800" baseline="30000" dirty="0">
                <a:solidFill>
                  <a:schemeClr val="tx1"/>
                </a:solidFill>
              </a:rPr>
              <a:t>nd</a:t>
            </a:r>
            <a:r>
              <a:rPr lang="en-GB" sz="1800" dirty="0">
                <a:solidFill>
                  <a:schemeClr val="tx1"/>
                </a:solidFill>
              </a:rPr>
              <a:t> half of meeting):</a:t>
            </a:r>
            <a:endParaRPr lang="en-GB" sz="1800" b="0" dirty="0">
              <a:solidFill>
                <a:schemeClr val="tx1"/>
              </a:solidFill>
            </a:endParaRPr>
          </a:p>
          <a:p>
            <a:pPr lvl="0">
              <a:buFont typeface="Arial" panose="020B0604020202020204" pitchFamily="34" charset="0"/>
              <a:buChar char="•"/>
            </a:pPr>
            <a:r>
              <a:rPr lang="en-GB" sz="1800" dirty="0"/>
              <a:t>MAC/PHY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32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a:buFont typeface="Arial" panose="020B0604020202020204" pitchFamily="34" charset="0"/>
              <a:buChar char="•"/>
            </a:pPr>
            <a:r>
              <a:rPr lang="en-GB" sz="1400" dirty="0"/>
              <a:t>MAC/PHY Submissions:</a:t>
            </a:r>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Plenary”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82110</TotalTime>
  <Words>2383</Words>
  <Application>Microsoft Office PowerPoint</Application>
  <PresentationFormat>On-screen Show (4:3)</PresentationFormat>
  <Paragraphs>294</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2021-12-09T23:56:39Z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