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4" r:id="rId56"/>
    <p:sldId id="2415" r:id="rId57"/>
    <p:sldId id="2416" r:id="rId58"/>
    <p:sldId id="2417" r:id="rId59"/>
    <p:sldId id="315" r:id="rId60"/>
    <p:sldId id="312" r:id="rId61"/>
    <p:sldId id="318" r:id="rId62"/>
    <p:sldId id="472" r:id="rId63"/>
    <p:sldId id="473" r:id="rId64"/>
    <p:sldId id="474" r:id="rId65"/>
    <p:sldId id="480" r:id="rId66"/>
    <p:sldId id="259" r:id="rId67"/>
    <p:sldId id="260" r:id="rId68"/>
    <p:sldId id="261"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4"/>
            <p14:sldId id="2415"/>
            <p14:sldId id="2416"/>
            <p14:sldId id="241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23" d="100"/>
          <a:sy n="123" d="100"/>
        </p:scale>
        <p:origin x="37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ABC78AE-F1EA-403F-A317-A60B22A7F293}"/>
    <pc:docChg chg="modMainMaster">
      <pc:chgData name="Segev, Jonathan" userId="7c67a1b0-8725-4553-8055-0888dbcaef94" providerId="ADAL" clId="{7ABC78AE-F1EA-403F-A317-A60B22A7F293}" dt="2022-02-08T22:03:45.660" v="1" actId="20577"/>
      <pc:docMkLst>
        <pc:docMk/>
      </pc:docMkLst>
      <pc:sldMasterChg chg="modSp mod">
        <pc:chgData name="Segev, Jonathan" userId="7c67a1b0-8725-4553-8055-0888dbcaef94" providerId="ADAL" clId="{7ABC78AE-F1EA-403F-A317-A60B22A7F293}" dt="2022-02-08T22:03:45.660" v="1" actId="20577"/>
        <pc:sldMasterMkLst>
          <pc:docMk/>
          <pc:sldMasterMk cId="0" sldId="2147483648"/>
        </pc:sldMasterMkLst>
        <pc:spChg chg="mod">
          <ac:chgData name="Segev, Jonathan" userId="7c67a1b0-8725-4553-8055-0888dbcaef94" providerId="ADAL" clId="{7ABC78AE-F1EA-403F-A317-A60B22A7F293}" dt="2022-02-08T22:03:45.660"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-02</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for </a:t>
            </a:r>
            <a:r>
              <a:rPr lang="en-US" altLang="en-US" sz="1400" b="0" dirty="0"/>
              <a:t>completion (20min)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t>
            </a:r>
            <a:r>
              <a:rPr lang="en-US" sz="1400" kern="1200" dirty="0">
                <a:solidFill>
                  <a:schemeClr val="dk1"/>
                </a:solidFill>
                <a:cs typeface="+mn-cs"/>
              </a:rPr>
              <a:t>45min.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as time </a:t>
            </a:r>
            <a:r>
              <a:rPr lang="fr-FR" sz="1400" kern="1200" dirty="0" err="1">
                <a:solidFill>
                  <a:schemeClr val="dk1"/>
                </a:solidFill>
                <a:latin typeface="+mn-lt"/>
                <a:ea typeface="+mn-ea"/>
                <a:cs typeface="+mn-cs"/>
              </a:rPr>
              <a:t>allows</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5761843"/>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116768</TotalTime>
  <Words>6180</Words>
  <Application>Microsoft Office PowerPoint</Application>
  <PresentationFormat>Widescreen</PresentationFormat>
  <Paragraphs>995</Paragraphs>
  <Slides>68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703</cp:revision>
  <cp:lastPrinted>1601-01-01T00:00:00Z</cp:lastPrinted>
  <dcterms:created xsi:type="dcterms:W3CDTF">2018-08-06T10:28:59Z</dcterms:created>
  <dcterms:modified xsi:type="dcterms:W3CDTF">2022-02-08T22:03:56Z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