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380" r:id="rId4"/>
    <p:sldId id="384" r:id="rId5"/>
    <p:sldId id="31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ilton, Mark" initials="HM" lastIdx="1" clrIdx="0">
    <p:extLst>
      <p:ext uri="{19B8F6BF-5375-455C-9EA6-DF929625EA0E}">
        <p15:presenceInfo xmlns:p15="http://schemas.microsoft.com/office/powerpoint/2012/main" userId="Hamilton, Mar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08" autoAdjust="0"/>
    <p:restoredTop sz="96327" autoAdjust="0"/>
  </p:normalViewPr>
  <p:slideViewPr>
    <p:cSldViewPr>
      <p:cViewPr varScale="1">
        <p:scale>
          <a:sx n="92" d="100"/>
          <a:sy n="92" d="100"/>
        </p:scale>
        <p:origin x="117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306" y="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10B05505-DE9A-4AC7-A6A3-ED730399A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A7FECFB-0B9F-42CC-9CB1-ECDE5E0B8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802.11-09/0840r0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399E07E9-C59C-4A08-BC99-C5CF3A83BF2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9366153-B9B8-4CE2-AE11-2A3E0E8D7D37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9760E7A-8042-4119-997C-56EF09532CA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0088"/>
            <a:ext cx="4629150" cy="3471862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742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9760E7A-8042-4119-997C-56EF09532CA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0088"/>
            <a:ext cx="4629150" cy="3471862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699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5E6FCC0-65DE-4E5B-9B99-F63A02706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05AE9D-67FC-45FA-9DF9-8E47B6C2266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143000" y="5334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038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121D33C-56E8-4214-A79E-6A77218AA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5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ED1D26F-38D5-48DA-A46A-2F15EE610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07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A0271B8-AD49-43D9-840E-60973D554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43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7A2F1DC-ED76-4084-83A0-DDFC6477A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98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B643AF0-3F47-4E90-97B4-48AB897F9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35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E1E8502-BD9A-4B40-8E70-37E5EB2A7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37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C733E5-256C-43C9-90B7-08C86BDAC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68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004D3B8-2803-48B6-808D-C8C7AC16D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11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A7509DE-EC26-4BA7-8EF7-6BA2E22E6E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43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A74B62C-C6FC-4CCA-AF72-DD4542866A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67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685800" y="332601"/>
            <a:ext cx="13231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4">
              <a:defRPr/>
            </a:pPr>
            <a:r>
              <a:rPr lang="en-US" altLang="en-US" sz="1800" b="1" dirty="0"/>
              <a:t>October 2021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802.11-21/1730r0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7"/>
          <p:cNvSpPr>
            <a:spLocks noChangeArrowheads="1"/>
          </p:cNvSpPr>
          <p:nvPr userDrawn="1"/>
        </p:nvSpPr>
        <p:spPr bwMode="auto">
          <a:xfrm>
            <a:off x="5807025" y="6476484"/>
            <a:ext cx="27956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dirty="0"/>
              <a:t>Mark Hamilton, Ruckus/CommScope</a:t>
            </a: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4376738" y="6477000"/>
            <a:ext cx="5349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4" algn="ctr">
              <a:defRPr/>
            </a:pPr>
            <a:r>
              <a:rPr lang="en-US" altLang="en-US" dirty="0"/>
              <a:t>Slide </a:t>
            </a:r>
            <a:fld id="{1291753C-873D-4DFB-819C-A0C0C7B7499E}" type="slidenum">
              <a:rPr lang="en-US" altLang="en-US" smtClean="0"/>
              <a:pPr marL="0" lvl="4" algn="ctr"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02" r:id="rId1"/>
    <p:sldLayoutId id="2147486103" r:id="rId2"/>
    <p:sldLayoutId id="2147486104" r:id="rId3"/>
    <p:sldLayoutId id="2147486105" r:id="rId4"/>
    <p:sldLayoutId id="2147486106" r:id="rId5"/>
    <p:sldLayoutId id="2147486107" r:id="rId6"/>
    <p:sldLayoutId id="2147486108" r:id="rId7"/>
    <p:sldLayoutId id="2147486109" r:id="rId8"/>
    <p:sldLayoutId id="2147486110" r:id="rId9"/>
    <p:sldLayoutId id="2147486111" r:id="rId10"/>
    <p:sldLayoutId id="214748611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/>
              <a:t>Comparison metrics for client identifier proposals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2021-10-25</a:t>
            </a:r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318779"/>
              </p:ext>
            </p:extLst>
          </p:nvPr>
        </p:nvGraphicFramePr>
        <p:xfrm>
          <a:off x="514350" y="3382963"/>
          <a:ext cx="7589838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38141" imgH="1882599" progId="Word.Document.8">
                  <p:embed/>
                </p:oleObj>
              </mc:Choice>
              <mc:Fallback>
                <p:oleObj name="Document" r:id="rId3" imgW="8338141" imgH="188259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382963"/>
                        <a:ext cx="7589838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/>
              <a:t>Abstract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This contribution proposes some metrics/evaluation criteria that members may find useful to comparing the client identifier solution proposals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Computation/Storage complexity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Consider the amount of processing required on each end (client and AP), for:</a:t>
            </a:r>
          </a:p>
          <a:p>
            <a:pPr lvl="1" eaLnBrk="1" hangingPunct="1"/>
            <a:r>
              <a:rPr lang="en-US" altLang="en-US" dirty="0"/>
              <a:t>One-time (or less frequent) processing, such as setup, deriving keys, etc.</a:t>
            </a:r>
          </a:p>
          <a:p>
            <a:pPr lvl="1" eaLnBrk="1" hangingPunct="1"/>
            <a:r>
              <a:rPr lang="en-US" altLang="en-US" dirty="0"/>
              <a:t>Each association processing required</a:t>
            </a:r>
          </a:p>
          <a:p>
            <a:pPr eaLnBrk="1" hangingPunct="1"/>
            <a:r>
              <a:rPr lang="en-US" altLang="en-US" dirty="0"/>
              <a:t>Consider the setup requirements/complexity (effort done by system administrator and/or user to configure device(s) for the solution</a:t>
            </a:r>
          </a:p>
          <a:p>
            <a:pPr eaLnBrk="1" hangingPunct="1"/>
            <a:r>
              <a:rPr lang="en-US" altLang="en-US" dirty="0"/>
              <a:t>Consider the storage requirements/complexity (amount of information stored on each end (client and AP) for an operational system, for example if there are a large number of clients)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491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Fits use case(s); meets user needs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1534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Can a device return to a network (after being gone for a period of time) and reuse/re-gain the identification, with a different MAC address?</a:t>
            </a:r>
          </a:p>
          <a:p>
            <a:pPr eaLnBrk="1" hangingPunct="1"/>
            <a:r>
              <a:rPr lang="en-US" altLang="en-US" dirty="0"/>
              <a:t>Does the solution support user “opt-in” control?  Is that control per-network or per other useful/desired context?</a:t>
            </a:r>
          </a:p>
          <a:p>
            <a:pPr eaLnBrk="1" hangingPunct="1"/>
            <a:r>
              <a:rPr lang="en-US" altLang="en-US" dirty="0"/>
              <a:t>Can the device be identified pre-association (nice-to-have only), if it is known to the network from a previous association?</a:t>
            </a:r>
          </a:p>
          <a:p>
            <a:pPr eaLnBrk="1" hangingPunct="1"/>
            <a:r>
              <a:rPr lang="en-US" altLang="en-US" dirty="0"/>
              <a:t>Does the solution provide an identifier for the device/user that can be used (within the trusted network) for the use cases?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640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Security/privacy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>
            <a:normAutofit/>
          </a:bodyPr>
          <a:lstStyle/>
          <a:p>
            <a:r>
              <a:rPr lang="en-US" altLang="en-US" dirty="0"/>
              <a:t>Can the client device be tracked by a third-party, despite changing its MAC address frequently?</a:t>
            </a:r>
          </a:p>
          <a:p>
            <a:r>
              <a:rPr lang="en-US" altLang="en-US" dirty="0"/>
              <a:t>Can/when can a third-party tell whether the solution is being used or not?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55169</TotalTime>
  <Words>342</Words>
  <Application>Microsoft Office PowerPoint</Application>
  <PresentationFormat>On-screen Show (4:3)</PresentationFormat>
  <Paragraphs>39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802-11-Submission</vt:lpstr>
      <vt:lpstr>Document</vt:lpstr>
      <vt:lpstr>Comparison metrics for client identifier proposals</vt:lpstr>
      <vt:lpstr>Abstract</vt:lpstr>
      <vt:lpstr>Computation/Storage complexity</vt:lpstr>
      <vt:lpstr>Fits use case(s); meets user needs</vt:lpstr>
      <vt:lpstr>Security/privacy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ARC-agenda-minutes-november-2012</dc:title>
  <dc:creator>Mark Hamilton;Carol Ansley</dc:creator>
  <cp:lastModifiedBy>Hamilton, Mark</cp:lastModifiedBy>
  <cp:revision>742</cp:revision>
  <cp:lastPrinted>1998-02-10T13:28:06Z</cp:lastPrinted>
  <dcterms:created xsi:type="dcterms:W3CDTF">2009-07-15T16:38:20Z</dcterms:created>
  <dcterms:modified xsi:type="dcterms:W3CDTF">2021-10-25T20:17:09Z</dcterms:modified>
</cp:coreProperties>
</file>