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90" r:id="rId3"/>
    <p:sldId id="305" r:id="rId4"/>
    <p:sldId id="304" r:id="rId5"/>
  </p:sldIdLst>
  <p:sldSz cx="12192000" cy="6858000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FE7571-C873-4DEA-B855-E32A36A3D0A1}">
          <p14:sldIdLst>
            <p14:sldId id="269"/>
            <p14:sldId id="290"/>
            <p14:sldId id="305"/>
            <p14:sldId id="304"/>
          </p14:sldIdLst>
        </p14:section>
        <p14:section name="Untitled Section" id="{785FCC10-6561-4604-AB95-6417B3A9F74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AF1331-AC14-4B02-BF82-E5DE69363F65}" v="11" dt="2021-10-15T03:27:35.6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25" autoAdjust="0"/>
  </p:normalViewPr>
  <p:slideViewPr>
    <p:cSldViewPr>
      <p:cViewPr varScale="1">
        <p:scale>
          <a:sx n="89" d="100"/>
          <a:sy n="89" d="100"/>
        </p:scale>
        <p:origin x="394" y="8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4194" y="74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i, Emily H" userId="b0d254cd-8291-4c78-a277-dadec609489b" providerId="ADAL" clId="{F1AF1331-AC14-4B02-BF82-E5DE69363F65}"/>
    <pc:docChg chg="modSld modMainMaster">
      <pc:chgData name="Qi, Emily H" userId="b0d254cd-8291-4c78-a277-dadec609489b" providerId="ADAL" clId="{F1AF1331-AC14-4B02-BF82-E5DE69363F65}" dt="2021-10-15T03:27:35.673" v="56"/>
      <pc:docMkLst>
        <pc:docMk/>
      </pc:docMkLst>
      <pc:sldChg chg="modSp">
        <pc:chgData name="Qi, Emily H" userId="b0d254cd-8291-4c78-a277-dadec609489b" providerId="ADAL" clId="{F1AF1331-AC14-4B02-BF82-E5DE69363F65}" dt="2021-10-15T03:27:35.673" v="56"/>
        <pc:sldMkLst>
          <pc:docMk/>
          <pc:sldMk cId="0" sldId="269"/>
        </pc:sldMkLst>
        <pc:graphicFrameChg chg="mod">
          <ac:chgData name="Qi, Emily H" userId="b0d254cd-8291-4c78-a277-dadec609489b" providerId="ADAL" clId="{F1AF1331-AC14-4B02-BF82-E5DE69363F65}" dt="2021-10-15T03:27:35.673" v="56"/>
          <ac:graphicFrameMkLst>
            <pc:docMk/>
            <pc:sldMk cId="0" sldId="269"/>
            <ac:graphicFrameMk id="8199" creationId="{02C2C1E4-78BB-4D10-8A88-6028E76410A4}"/>
          </ac:graphicFrameMkLst>
        </pc:graphicFrameChg>
      </pc:sldChg>
      <pc:sldChg chg="modSp mod">
        <pc:chgData name="Qi, Emily H" userId="b0d254cd-8291-4c78-a277-dadec609489b" providerId="ADAL" clId="{F1AF1331-AC14-4B02-BF82-E5DE69363F65}" dt="2021-10-15T03:24:43.137" v="48" actId="14100"/>
        <pc:sldMkLst>
          <pc:docMk/>
          <pc:sldMk cId="0" sldId="290"/>
        </pc:sldMkLst>
        <pc:picChg chg="mod">
          <ac:chgData name="Qi, Emily H" userId="b0d254cd-8291-4c78-a277-dadec609489b" providerId="ADAL" clId="{F1AF1331-AC14-4B02-BF82-E5DE69363F65}" dt="2021-10-15T03:23:00.860" v="25" actId="1076"/>
          <ac:picMkLst>
            <pc:docMk/>
            <pc:sldMk cId="0" sldId="290"/>
            <ac:picMk id="5" creationId="{8A7E7040-DE40-4554-B820-77F721CCD1EB}"/>
          </ac:picMkLst>
        </pc:picChg>
        <pc:picChg chg="mod">
          <ac:chgData name="Qi, Emily H" userId="b0d254cd-8291-4c78-a277-dadec609489b" providerId="ADAL" clId="{F1AF1331-AC14-4B02-BF82-E5DE69363F65}" dt="2021-10-15T03:24:43.137" v="48" actId="14100"/>
          <ac:picMkLst>
            <pc:docMk/>
            <pc:sldMk cId="0" sldId="290"/>
            <ac:picMk id="12" creationId="{3397DBEA-6725-4993-9085-D9C522F5F615}"/>
          </ac:picMkLst>
        </pc:picChg>
      </pc:sldChg>
      <pc:sldChg chg="modSp mod">
        <pc:chgData name="Qi, Emily H" userId="b0d254cd-8291-4c78-a277-dadec609489b" providerId="ADAL" clId="{F1AF1331-AC14-4B02-BF82-E5DE69363F65}" dt="2021-10-15T03:23:52.365" v="46" actId="20577"/>
        <pc:sldMkLst>
          <pc:docMk/>
          <pc:sldMk cId="3064667062" sldId="304"/>
        </pc:sldMkLst>
        <pc:spChg chg="mod">
          <ac:chgData name="Qi, Emily H" userId="b0d254cd-8291-4c78-a277-dadec609489b" providerId="ADAL" clId="{F1AF1331-AC14-4B02-BF82-E5DE69363F65}" dt="2021-10-15T03:23:52.365" v="46" actId="20577"/>
          <ac:spMkLst>
            <pc:docMk/>
            <pc:sldMk cId="3064667062" sldId="304"/>
            <ac:spMk id="12291" creationId="{B671DB0C-FA31-4BBB-82F3-1DD53F52063D}"/>
          </ac:spMkLst>
        </pc:spChg>
      </pc:sldChg>
      <pc:sldMasterChg chg="modSp mod">
        <pc:chgData name="Qi, Emily H" userId="b0d254cd-8291-4c78-a277-dadec609489b" providerId="ADAL" clId="{F1AF1331-AC14-4B02-BF82-E5DE69363F65}" dt="2021-10-15T03:22:11.514" v="20" actId="20577"/>
        <pc:sldMasterMkLst>
          <pc:docMk/>
          <pc:sldMasterMk cId="0" sldId="2147483648"/>
        </pc:sldMasterMkLst>
        <pc:spChg chg="mod">
          <ac:chgData name="Qi, Emily H" userId="b0d254cd-8291-4c78-a277-dadec609489b" providerId="ADAL" clId="{F1AF1331-AC14-4B02-BF82-E5DE69363F65}" dt="2021-10-15T03:21:53.480" v="10" actId="20577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Qi, Emily H" userId="b0d254cd-8291-4c78-a277-dadec609489b" providerId="ADAL" clId="{F1AF1331-AC14-4B02-BF82-E5DE69363F65}" dt="2021-10-15T03:22:11.514" v="20" actId="20577"/>
          <ac:spMkLst>
            <pc:docMk/>
            <pc:sldMasterMk cId="0" sldId="2147483648"/>
            <ac:spMk id="1031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92550" y="8982075"/>
            <a:ext cx="2425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Tony Xiao Han (Huawei Technologies)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9F288A74-A044-4BEA-A240-DEFB332E57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508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802.11-15/1472r0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250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395663" y="8985250"/>
            <a:ext cx="28860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Tony Xiao Han (Huawei Technologies)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DF5FBB85-B9F8-4899-8B5B-B90AEDFA2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8129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7AB0ACE-4102-4836-B14B-56AA12C5F5B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doc.: IEEE 802.11-17/0920r13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2C9E601-1330-471E-B06F-5AA08F3336E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May 2018</a:t>
            </a: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3149D863-03D3-4CB7-AA18-1DA715C6296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b="0"/>
              <a:t>Emily Qi, Intel Corporation</a:t>
            </a:r>
          </a:p>
        </p:txBody>
      </p:sp>
      <p:sp>
        <p:nvSpPr>
          <p:cNvPr id="9221" name="Rectangle 7">
            <a:extLst>
              <a:ext uri="{FF2B5EF4-FFF2-40B4-BE49-F238E27FC236}">
                <a16:creationId xmlns:a16="http://schemas.microsoft.com/office/drawing/2014/main" id="{4AB5AAEC-8E7C-425C-ACC9-20F6EE8035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b="0"/>
              <a:t>Page </a:t>
            </a:r>
            <a:fld id="{F77B22E1-B88C-4E5B-8F09-91EB3C40CF87}" type="slidenum">
              <a:rPr lang="en-US" altLang="en-US" sz="1200" b="0" smtClean="0"/>
              <a:pPr/>
              <a:t>1</a:t>
            </a:fld>
            <a:endParaRPr lang="en-US" altLang="en-US" sz="1200" b="0"/>
          </a:p>
        </p:txBody>
      </p:sp>
      <p:sp>
        <p:nvSpPr>
          <p:cNvPr id="9222" name="Rectangle 2">
            <a:extLst>
              <a:ext uri="{FF2B5EF4-FFF2-40B4-BE49-F238E27FC236}">
                <a16:creationId xmlns:a16="http://schemas.microsoft.com/office/drawing/2014/main" id="{F5F1A495-EB58-4673-AEB6-C3E2EDAAB4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3" name="Rectangle 3">
            <a:extLst>
              <a:ext uri="{FF2B5EF4-FFF2-40B4-BE49-F238E27FC236}">
                <a16:creationId xmlns:a16="http://schemas.microsoft.com/office/drawing/2014/main" id="{9E3CF44A-AC73-4B8C-B298-1D5C15A151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6CC60218-777B-470D-BE3F-98208E67F1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64068D4E-5CAD-47AB-92DC-EBDE4A932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316" name="Header Placeholder 3">
            <a:extLst>
              <a:ext uri="{FF2B5EF4-FFF2-40B4-BE49-F238E27FC236}">
                <a16:creationId xmlns:a16="http://schemas.microsoft.com/office/drawing/2014/main" id="{7DBFCC8D-8090-4598-B08B-44780BC980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doc.: IEEE 802.11-17/0920r13</a:t>
            </a:r>
          </a:p>
        </p:txBody>
      </p:sp>
      <p:sp>
        <p:nvSpPr>
          <p:cNvPr id="13317" name="Date Placeholder 4">
            <a:extLst>
              <a:ext uri="{FF2B5EF4-FFF2-40B4-BE49-F238E27FC236}">
                <a16:creationId xmlns:a16="http://schemas.microsoft.com/office/drawing/2014/main" id="{B9680DE7-7C30-4D02-9D22-6FC927BFD5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May 2018</a:t>
            </a:r>
          </a:p>
        </p:txBody>
      </p:sp>
      <p:sp>
        <p:nvSpPr>
          <p:cNvPr id="13318" name="Footer Placeholder 5">
            <a:extLst>
              <a:ext uri="{FF2B5EF4-FFF2-40B4-BE49-F238E27FC236}">
                <a16:creationId xmlns:a16="http://schemas.microsoft.com/office/drawing/2014/main" id="{AD7F1EAD-93F8-4755-B6C4-390A83DD08A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b="0"/>
              <a:t>Emily Qi, Intel Corporation</a:t>
            </a:r>
          </a:p>
        </p:txBody>
      </p:sp>
      <p:sp>
        <p:nvSpPr>
          <p:cNvPr id="13319" name="Slide Number Placeholder 6">
            <a:extLst>
              <a:ext uri="{FF2B5EF4-FFF2-40B4-BE49-F238E27FC236}">
                <a16:creationId xmlns:a16="http://schemas.microsoft.com/office/drawing/2014/main" id="{7E7CE99E-2471-4C15-B814-83DD8D924A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b="0"/>
              <a:t>Page </a:t>
            </a:r>
            <a:fld id="{1DCD2B43-9E67-44F5-A77E-F32DE9D6C711}" type="slidenum">
              <a:rPr lang="en-US" altLang="en-US" sz="1200" b="0" smtClean="0"/>
              <a:pPr/>
              <a:t>2</a:t>
            </a:fld>
            <a:endParaRPr lang="en-US" altLang="en-US" sz="1200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6CC60218-777B-470D-BE3F-98208E67F1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64068D4E-5CAD-47AB-92DC-EBDE4A932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316" name="Header Placeholder 3">
            <a:extLst>
              <a:ext uri="{FF2B5EF4-FFF2-40B4-BE49-F238E27FC236}">
                <a16:creationId xmlns:a16="http://schemas.microsoft.com/office/drawing/2014/main" id="{7DBFCC8D-8090-4598-B08B-44780BC980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doc.: IEEE 802.11-17/0920r13</a:t>
            </a:r>
          </a:p>
        </p:txBody>
      </p:sp>
      <p:sp>
        <p:nvSpPr>
          <p:cNvPr id="13317" name="Date Placeholder 4">
            <a:extLst>
              <a:ext uri="{FF2B5EF4-FFF2-40B4-BE49-F238E27FC236}">
                <a16:creationId xmlns:a16="http://schemas.microsoft.com/office/drawing/2014/main" id="{B9680DE7-7C30-4D02-9D22-6FC927BFD5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May 2018</a:t>
            </a:r>
          </a:p>
        </p:txBody>
      </p:sp>
      <p:sp>
        <p:nvSpPr>
          <p:cNvPr id="13318" name="Footer Placeholder 5">
            <a:extLst>
              <a:ext uri="{FF2B5EF4-FFF2-40B4-BE49-F238E27FC236}">
                <a16:creationId xmlns:a16="http://schemas.microsoft.com/office/drawing/2014/main" id="{AD7F1EAD-93F8-4755-B6C4-390A83DD08A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b="0"/>
              <a:t>Emily Qi, Intel Corporation</a:t>
            </a:r>
          </a:p>
        </p:txBody>
      </p:sp>
      <p:sp>
        <p:nvSpPr>
          <p:cNvPr id="13319" name="Slide Number Placeholder 6">
            <a:extLst>
              <a:ext uri="{FF2B5EF4-FFF2-40B4-BE49-F238E27FC236}">
                <a16:creationId xmlns:a16="http://schemas.microsoft.com/office/drawing/2014/main" id="{7E7CE99E-2471-4C15-B814-83DD8D924A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b="0"/>
              <a:t>Page </a:t>
            </a:r>
            <a:fld id="{1DCD2B43-9E67-44F5-A77E-F32DE9D6C711}" type="slidenum">
              <a:rPr lang="en-US" altLang="en-US" sz="1200" b="0" smtClean="0"/>
              <a:pPr/>
              <a:t>3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091064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6CC60218-777B-470D-BE3F-98208E67F1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64068D4E-5CAD-47AB-92DC-EBDE4A932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316" name="Header Placeholder 3">
            <a:extLst>
              <a:ext uri="{FF2B5EF4-FFF2-40B4-BE49-F238E27FC236}">
                <a16:creationId xmlns:a16="http://schemas.microsoft.com/office/drawing/2014/main" id="{7DBFCC8D-8090-4598-B08B-44780BC980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doc.: IEEE 802.11-17/0920r13</a:t>
            </a:r>
          </a:p>
        </p:txBody>
      </p:sp>
      <p:sp>
        <p:nvSpPr>
          <p:cNvPr id="13317" name="Date Placeholder 4">
            <a:extLst>
              <a:ext uri="{FF2B5EF4-FFF2-40B4-BE49-F238E27FC236}">
                <a16:creationId xmlns:a16="http://schemas.microsoft.com/office/drawing/2014/main" id="{B9680DE7-7C30-4D02-9D22-6FC927BFD5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00"/>
              <a:t>May 2018</a:t>
            </a:r>
          </a:p>
        </p:txBody>
      </p:sp>
      <p:sp>
        <p:nvSpPr>
          <p:cNvPr id="13318" name="Footer Placeholder 5">
            <a:extLst>
              <a:ext uri="{FF2B5EF4-FFF2-40B4-BE49-F238E27FC236}">
                <a16:creationId xmlns:a16="http://schemas.microsoft.com/office/drawing/2014/main" id="{AD7F1EAD-93F8-4755-B6C4-390A83DD08A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/>
            <a:r>
              <a:rPr lang="en-US" altLang="en-US" sz="1200" b="0"/>
              <a:t>Emily Qi, Intel Corporation</a:t>
            </a:r>
          </a:p>
        </p:txBody>
      </p:sp>
      <p:sp>
        <p:nvSpPr>
          <p:cNvPr id="13319" name="Slide Number Placeholder 6">
            <a:extLst>
              <a:ext uri="{FF2B5EF4-FFF2-40B4-BE49-F238E27FC236}">
                <a16:creationId xmlns:a16="http://schemas.microsoft.com/office/drawing/2014/main" id="{7E7CE99E-2471-4C15-B814-83DD8D924A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b="0"/>
              <a:t>Page </a:t>
            </a:r>
            <a:fld id="{1DCD2B43-9E67-44F5-A77E-F32DE9D6C711}" type="slidenum">
              <a:rPr lang="en-US" altLang="en-US" sz="1200" b="0" smtClean="0"/>
              <a:pPr/>
              <a:t>4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2714850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Michael Montemurro, Huawei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B1F1DA77-CFCE-4DC0-B4B1-291C6A6A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Michael Montemurro, Huawei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6835F41C-DEDC-4438-917D-1D94D2D033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509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72599" y="6475412"/>
            <a:ext cx="2019301" cy="18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Michael Montemurro, Huawei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0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5DFA9695-C1BB-41B2-BF85-AF49C30383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786036" y="304027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>
              <a:defRPr/>
            </a:pPr>
            <a:r>
              <a:rPr lang="en-US" altLang="en-US" sz="1800" b="1" dirty="0"/>
              <a:t>doc.: IEEE 802.11-21/1687r0</a:t>
            </a:r>
          </a:p>
        </p:txBody>
      </p:sp>
      <p:sp>
        <p:nvSpPr>
          <p:cNvPr id="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200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0" y="6475413"/>
            <a:ext cx="102387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200" dirty="0"/>
              <a:t>Meeting Agenda</a:t>
            </a:r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20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914400" y="318315"/>
            <a:ext cx="13231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>
              <a:defRPr/>
            </a:pPr>
            <a:r>
              <a:rPr lang="en-US" altLang="zh-CN" sz="1800" b="1" dirty="0"/>
              <a:t>October </a:t>
            </a:r>
            <a:r>
              <a:rPr lang="en-US" altLang="en-US" sz="1800" b="1" dirty="0"/>
              <a:t>2021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.doc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oter Placeholder 4">
            <a:extLst>
              <a:ext uri="{FF2B5EF4-FFF2-40B4-BE49-F238E27FC236}">
                <a16:creationId xmlns:a16="http://schemas.microsoft.com/office/drawing/2014/main" id="{A383D943-C0DB-41E3-83A7-4C341FDE6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53425" y="6475413"/>
            <a:ext cx="17145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Emily Qi, Intel Corporation</a:t>
            </a:r>
          </a:p>
        </p:txBody>
      </p:sp>
      <p:sp>
        <p:nvSpPr>
          <p:cNvPr id="8196" name="Slide Number Placeholder 5">
            <a:extLst>
              <a:ext uri="{FF2B5EF4-FFF2-40B4-BE49-F238E27FC236}">
                <a16:creationId xmlns:a16="http://schemas.microsoft.com/office/drawing/2014/main" id="{8A26ECCF-99D8-455A-9940-39D5DD717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/>
              <a:t>Slide </a:t>
            </a:r>
            <a:fld id="{3FB54599-2023-4200-89BE-1ED51BA5C987}" type="slidenum">
              <a:rPr lang="en-US" altLang="en-US" smtClean="0"/>
              <a:pPr>
                <a:defRPr/>
              </a:pPr>
              <a:t>1</a:t>
            </a:fld>
            <a:endParaRPr lang="en-US" altLang="en-US" sz="1200" b="0"/>
          </a:p>
        </p:txBody>
      </p:sp>
      <p:sp>
        <p:nvSpPr>
          <p:cNvPr id="8197" name="Rectangle 2">
            <a:extLst>
              <a:ext uri="{FF2B5EF4-FFF2-40B4-BE49-F238E27FC236}">
                <a16:creationId xmlns:a16="http://schemas.microsoft.com/office/drawing/2014/main" id="{14700EC1-F9F3-448D-B4E7-076293C35E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30111"/>
            <a:ext cx="10210800" cy="1066800"/>
          </a:xfrm>
          <a:noFill/>
        </p:spPr>
        <p:txBody>
          <a:bodyPr/>
          <a:lstStyle/>
          <a:p>
            <a:r>
              <a:rPr lang="en-US" altLang="en-US" sz="2800" dirty="0"/>
              <a:t>Extended RSN Capabilities Issues in IEEE 802.11ay-2021</a:t>
            </a:r>
            <a:endParaRPr lang="en-US" altLang="en-US" dirty="0"/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47CEF5D5-C990-4A1B-B0F4-8207C07286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/>
              <a:t>Date:</a:t>
            </a:r>
            <a:r>
              <a:rPr lang="en-US" altLang="en-US" sz="2000" b="0" dirty="0"/>
              <a:t> 2021-October-14</a:t>
            </a:r>
          </a:p>
        </p:txBody>
      </p:sp>
      <p:graphicFrame>
        <p:nvGraphicFramePr>
          <p:cNvPr id="8199" name="Object 11">
            <a:extLst>
              <a:ext uri="{FF2B5EF4-FFF2-40B4-BE49-F238E27FC236}">
                <a16:creationId xmlns:a16="http://schemas.microsoft.com/office/drawing/2014/main" id="{02C2C1E4-78BB-4D10-8A88-6028E76410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07039"/>
              </p:ext>
            </p:extLst>
          </p:nvPr>
        </p:nvGraphicFramePr>
        <p:xfrm>
          <a:off x="2057400" y="2817813"/>
          <a:ext cx="7534275" cy="244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613000" imgH="2797200" progId="Word.Document.8">
                  <p:embed/>
                </p:oleObj>
              </mc:Choice>
              <mc:Fallback>
                <p:oleObj name="Document" r:id="rId3" imgW="8613000" imgH="2797200" progId="Word.Document.8">
                  <p:embed/>
                  <p:pic>
                    <p:nvPicPr>
                      <p:cNvPr id="8199" name="Object 11">
                        <a:extLst>
                          <a:ext uri="{FF2B5EF4-FFF2-40B4-BE49-F238E27FC236}">
                            <a16:creationId xmlns:a16="http://schemas.microsoft.com/office/drawing/2014/main" id="{02C2C1E4-78BB-4D10-8A88-6028E76410A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817813"/>
                        <a:ext cx="7534275" cy="244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Rectangle 12">
            <a:extLst>
              <a:ext uri="{FF2B5EF4-FFF2-40B4-BE49-F238E27FC236}">
                <a16:creationId xmlns:a16="http://schemas.microsoft.com/office/drawing/2014/main" id="{C4B405A7-2B3E-4C17-8FFF-FAF940005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9CA642D3-F1B8-4FFE-B788-5C4F2ADDBF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533400"/>
          </a:xfrm>
        </p:spPr>
        <p:txBody>
          <a:bodyPr/>
          <a:lstStyle/>
          <a:p>
            <a:r>
              <a:rPr lang="en-GB" altLang="en-US" dirty="0"/>
              <a:t>Problem Statement 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671DB0C-FA31-4BBB-82F3-1DD53F52063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303974"/>
            <a:ext cx="11141482" cy="922767"/>
          </a:xfrm>
        </p:spPr>
        <p:txBody>
          <a:bodyPr/>
          <a:lstStyle/>
          <a:p>
            <a:pPr marL="0" indent="0">
              <a:buNone/>
            </a:pPr>
            <a:r>
              <a:rPr lang="en-GB" altLang="en-US" dirty="0"/>
              <a:t>There is an error in published standard IEEE 802.11ay-2021.  </a:t>
            </a:r>
            <a:r>
              <a:rPr lang="en-US" dirty="0"/>
              <a:t>In 9.4.2.241 Table 9-321 of 11ay, bit 6 has been assigned to “Protected Announce Support”. </a:t>
            </a:r>
            <a:endParaRPr lang="en-US" altLang="en-US" dirty="0"/>
          </a:p>
          <a:p>
            <a:pPr marL="457200" lvl="1" indent="0">
              <a:buNone/>
            </a:pPr>
            <a:endParaRPr lang="en-GB" altLang="en-US" dirty="0"/>
          </a:p>
        </p:txBody>
      </p:sp>
      <p:sp>
        <p:nvSpPr>
          <p:cNvPr id="12293" name="Footer Placeholder 4">
            <a:extLst>
              <a:ext uri="{FF2B5EF4-FFF2-40B4-BE49-F238E27FC236}">
                <a16:creationId xmlns:a16="http://schemas.microsoft.com/office/drawing/2014/main" id="{E17F3684-07F4-4FB6-9B39-90C13B90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53425" y="6475413"/>
            <a:ext cx="17145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Emily Qi, Intel Corporation</a:t>
            </a:r>
          </a:p>
        </p:txBody>
      </p:sp>
      <p:sp>
        <p:nvSpPr>
          <p:cNvPr id="12294" name="Slide Number Placeholder 5">
            <a:extLst>
              <a:ext uri="{FF2B5EF4-FFF2-40B4-BE49-F238E27FC236}">
                <a16:creationId xmlns:a16="http://schemas.microsoft.com/office/drawing/2014/main" id="{81C1EB43-0B3A-4672-9284-3E2B990CD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/>
              <a:t>Slide </a:t>
            </a:r>
            <a:fld id="{3FB54599-2023-4200-89BE-1ED51BA5C987}" type="slidenum">
              <a:rPr lang="en-US" altLang="en-US" smtClean="0"/>
              <a:pPr>
                <a:spcBef>
                  <a:spcPct val="0"/>
                </a:spcBef>
                <a:buFontTx/>
                <a:buNone/>
                <a:defRPr/>
              </a:pPr>
              <a:t>2</a:t>
            </a:fld>
            <a:endParaRPr lang="en-US" altLang="en-US" sz="1200" b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7E7040-DE40-4554-B820-77F721CCD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67742"/>
            <a:ext cx="5859744" cy="41176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6747BA-9BBD-46BB-B94E-4C3E29137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2681557"/>
            <a:ext cx="4714576" cy="32703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97DBEA-6725-4993-9085-D9C522F5F6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226741"/>
            <a:ext cx="5554460" cy="41799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9CA642D3-F1B8-4FFE-B788-5C4F2ADDBF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533400"/>
          </a:xfrm>
        </p:spPr>
        <p:txBody>
          <a:bodyPr/>
          <a:lstStyle/>
          <a:p>
            <a:r>
              <a:rPr lang="en-GB" altLang="en-US" dirty="0"/>
              <a:t>Problem Statement (2) 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671DB0C-FA31-4BBB-82F3-1DD53F52063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95400" y="1219201"/>
            <a:ext cx="9753599" cy="1066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However, in the ANA database (see </a:t>
            </a: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https://mentor.ieee.org/802.11/dcn/11/11-11-0270-56-0000-ana-database.xls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 Extended RSN Capabilities tab), bit 6 is assigned to WFA and used by existing 802.11 implementations.</a:t>
            </a:r>
            <a:endParaRPr lang="en-US" altLang="en-US" dirty="0"/>
          </a:p>
          <a:p>
            <a:pPr marL="457200" lvl="1" indent="0">
              <a:buNone/>
            </a:pPr>
            <a:endParaRPr lang="en-GB" altLang="en-US" dirty="0"/>
          </a:p>
        </p:txBody>
      </p:sp>
      <p:sp>
        <p:nvSpPr>
          <p:cNvPr id="12293" name="Footer Placeholder 4">
            <a:extLst>
              <a:ext uri="{FF2B5EF4-FFF2-40B4-BE49-F238E27FC236}">
                <a16:creationId xmlns:a16="http://schemas.microsoft.com/office/drawing/2014/main" id="{E17F3684-07F4-4FB6-9B39-90C13B90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53425" y="6475413"/>
            <a:ext cx="17145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Emily Qi, Intel Corporation</a:t>
            </a:r>
          </a:p>
        </p:txBody>
      </p:sp>
      <p:sp>
        <p:nvSpPr>
          <p:cNvPr id="12294" name="Slide Number Placeholder 5">
            <a:extLst>
              <a:ext uri="{FF2B5EF4-FFF2-40B4-BE49-F238E27FC236}">
                <a16:creationId xmlns:a16="http://schemas.microsoft.com/office/drawing/2014/main" id="{81C1EB43-0B3A-4672-9284-3E2B990CD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/>
              <a:t>Slide </a:t>
            </a:r>
            <a:fld id="{3FB54599-2023-4200-89BE-1ED51BA5C987}" type="slidenum">
              <a:rPr lang="en-US" altLang="en-US" smtClean="0"/>
              <a:pPr>
                <a:spcBef>
                  <a:spcPct val="0"/>
                </a:spcBef>
                <a:buFontTx/>
                <a:buNone/>
                <a:defRPr/>
              </a:pPr>
              <a:t>3</a:t>
            </a:fld>
            <a:endParaRPr lang="en-US" altLang="en-US" sz="1200" b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6711F7-595D-418E-85E7-6BAA8AE7C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414747"/>
            <a:ext cx="9448800" cy="387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32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9CA642D3-F1B8-4FFE-B788-5C4F2ADDBF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533400"/>
          </a:xfrm>
        </p:spPr>
        <p:txBody>
          <a:bodyPr/>
          <a:lstStyle/>
          <a:p>
            <a:r>
              <a:rPr lang="en-GB" altLang="en-US" dirty="0"/>
              <a:t>Proposed Solution 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671DB0C-FA31-4BBB-82F3-1DD53F52063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6800" y="1524001"/>
            <a:ext cx="10428287" cy="3810000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</a:rPr>
              <a:t>ANA assigns a different number for 11ay</a:t>
            </a:r>
          </a:p>
          <a:p>
            <a:pPr lvl="1"/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This might affect 11ay implementations. Any product with this  implementation in the field? 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</a:rPr>
              <a:t>If agreed,  </a:t>
            </a:r>
            <a:r>
              <a:rPr lang="en-US" sz="2400" dirty="0" err="1">
                <a:latin typeface="Calibri" panose="020F0502020204030204" pitchFamily="34" charset="0"/>
              </a:rPr>
              <a:t>REVme</a:t>
            </a:r>
            <a:r>
              <a:rPr lang="en-US" sz="2400" dirty="0">
                <a:latin typeface="Calibri" panose="020F0502020204030204" pitchFamily="34" charset="0"/>
              </a:rPr>
              <a:t> will update the draft with the new assignment. 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</a:rPr>
              <a:t>Do we need to revised the published standard IEEE 802.11ay-2021? </a:t>
            </a:r>
          </a:p>
          <a:p>
            <a:r>
              <a:rPr lang="en-US" sz="2800" dirty="0">
                <a:latin typeface="Calibri" panose="020F0502020204030204" pitchFamily="34" charset="0"/>
              </a:rPr>
              <a:t>Any other options? </a:t>
            </a:r>
          </a:p>
        </p:txBody>
      </p:sp>
      <p:sp>
        <p:nvSpPr>
          <p:cNvPr id="12293" name="Footer Placeholder 4">
            <a:extLst>
              <a:ext uri="{FF2B5EF4-FFF2-40B4-BE49-F238E27FC236}">
                <a16:creationId xmlns:a16="http://schemas.microsoft.com/office/drawing/2014/main" id="{E17F3684-07F4-4FB6-9B39-90C13B90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53425" y="6475413"/>
            <a:ext cx="1714500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Emily Qi, Intel Corporation</a:t>
            </a:r>
          </a:p>
        </p:txBody>
      </p:sp>
      <p:sp>
        <p:nvSpPr>
          <p:cNvPr id="12294" name="Slide Number Placeholder 5">
            <a:extLst>
              <a:ext uri="{FF2B5EF4-FFF2-40B4-BE49-F238E27FC236}">
                <a16:creationId xmlns:a16="http://schemas.microsoft.com/office/drawing/2014/main" id="{81C1EB43-0B3A-4672-9284-3E2B990CD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/>
              <a:t>Slide </a:t>
            </a:r>
            <a:fld id="{3FB54599-2023-4200-89BE-1ED51BA5C987}" type="slidenum">
              <a:rPr lang="en-US" altLang="en-US" smtClean="0"/>
              <a:pPr>
                <a:spcBef>
                  <a:spcPct val="0"/>
                </a:spcBef>
                <a:buFontTx/>
                <a:buNone/>
                <a:defRPr/>
              </a:pPr>
              <a:t>4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06466706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107634</TotalTime>
  <Words>220</Words>
  <Application>Microsoft Office PowerPoint</Application>
  <PresentationFormat>Widescreen</PresentationFormat>
  <Paragraphs>37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Times New Roman</vt:lpstr>
      <vt:lpstr>802-11-Submission</vt:lpstr>
      <vt:lpstr>Microsoft Word 97 - 2003 Document</vt:lpstr>
      <vt:lpstr>Extended RSN Capabilities Issues in IEEE 802.11ay-2021</vt:lpstr>
      <vt:lpstr>Problem Statement </vt:lpstr>
      <vt:lpstr>Problem Statement (2) </vt:lpstr>
      <vt:lpstr>Proposed Solution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11-21/687</dc:title>
  <dc:subject>Task Group AY November 2015 Meeting Agenda</dc:subject>
  <dc:creator>emily.h.qi@intel.com</dc:creator>
  <cp:keywords>May 2021</cp:keywords>
  <dc:description/>
  <cp:lastModifiedBy>Qi, Emily H</cp:lastModifiedBy>
  <cp:revision>4587</cp:revision>
  <cp:lastPrinted>2014-11-04T15:04:57Z</cp:lastPrinted>
  <dcterms:created xsi:type="dcterms:W3CDTF">2007-04-17T18:10:23Z</dcterms:created>
  <dcterms:modified xsi:type="dcterms:W3CDTF">2021-10-15T03:27:44Z</dcterms:modified>
  <cp:category>Contributions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_2015_ms_pID_725343">
    <vt:lpwstr>(3)MQ280qaauPybJRi62kUpZA41Bfd9s0tKU0L1gHYSXuruirnW+yggUxaM5lwCnXMYFeAu5LmE
EGt+ZYFA0mZ37Ikq5v9LbLZ7CLIpcwEf7a3Wsdc+OXbkMYbd2/pnYTSVvKs98qmWW6bS6wY7
v6zx1BiLMvevH6TxJdaBgHMJBUpTYVEQdkmjnLjxYHHw4HdzjFaoCmaQ+1lE4vsZzyePy9AY
4fn+21KMpWyAaI5gMM</vt:lpwstr>
  </property>
  <property fmtid="{D5CDD505-2E9C-101B-9397-08002B2CF9AE}" pid="27" name="_2015_ms_pID_7253431">
    <vt:lpwstr>MSLji7apc1dElFbOOZh69G3eK9lHGPPDbRohc7vQ0dRHT9QjgefLTK
Z9vWckHJjpkVFbIUJKmjejzu/JTPbbmQtrK9zbv+pb5mzwaJkB4FdR2Z6kkeeKZ8JkmVr1po
fy0xPFuthS93zpBH5HbjKHWMAdPTnHfw7Us5kCrYNMd5ZWipYz6kbw2sD07XbQKcT61BLa+I
ZWXAMy6geR7JLrbZsG3WXhEB6z8Xpxz8VVGC</vt:lpwstr>
  </property>
  <property fmtid="{D5CDD505-2E9C-101B-9397-08002B2CF9AE}" pid="28" name="_2015_ms_pID_7253432">
    <vt:lpwstr>Mw==</vt:lpwstr>
  </property>
  <property fmtid="{D5CDD505-2E9C-101B-9397-08002B2CF9AE}" pid="29" name="_readonly">
    <vt:lpwstr/>
  </property>
  <property fmtid="{D5CDD505-2E9C-101B-9397-08002B2CF9AE}" pid="30" name="_change">
    <vt:lpwstr/>
  </property>
  <property fmtid="{D5CDD505-2E9C-101B-9397-08002B2CF9AE}" pid="31" name="_full-control">
    <vt:lpwstr/>
  </property>
  <property fmtid="{D5CDD505-2E9C-101B-9397-08002B2CF9AE}" pid="32" name="sflag">
    <vt:lpwstr>1604929863</vt:lpwstr>
  </property>
</Properties>
</file>