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366" r:id="rId7"/>
    <p:sldId id="265" r:id="rId8"/>
    <p:sldId id="393" r:id="rId9"/>
    <p:sldId id="368" r:id="rId10"/>
    <p:sldId id="268" r:id="rId11"/>
    <p:sldId id="283" r:id="rId12"/>
    <p:sldId id="284" r:id="rId13"/>
    <p:sldId id="280" r:id="rId14"/>
    <p:sldId id="372" r:id="rId15"/>
    <p:sldId id="444" r:id="rId16"/>
    <p:sldId id="2367" r:id="rId17"/>
    <p:sldId id="2368" r:id="rId18"/>
    <p:sldId id="2369" r:id="rId19"/>
    <p:sldId id="27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13DD7C-1CD1-48EE-8ABF-782FFE3B4AC1}" v="18" dt="2021-11-08T06:31:38.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8" d="100"/>
          <a:sy n="68" d="100"/>
        </p:scale>
        <p:origin x="76" y="5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9613DD7C-1CD1-48EE-8ABF-782FFE3B4AC1}"/>
    <pc:docChg chg="undo custSel addSld delSld modSld modMainMaster">
      <pc:chgData name="Joseph Levy" userId="3766db8f-7892-44ce-ae9b-8fce39950acf" providerId="ADAL" clId="{9613DD7C-1CD1-48EE-8ABF-782FFE3B4AC1}" dt="2021-11-08T06:32:34.375" v="2402" actId="313"/>
      <pc:docMkLst>
        <pc:docMk/>
      </pc:docMkLst>
      <pc:sldChg chg="modSp mod">
        <pc:chgData name="Joseph Levy" userId="3766db8f-7892-44ce-ae9b-8fce39950acf" providerId="ADAL" clId="{9613DD7C-1CD1-48EE-8ABF-782FFE3B4AC1}" dt="2021-10-27T21:28:09.794" v="2279"/>
        <pc:sldMkLst>
          <pc:docMk/>
          <pc:sldMk cId="0" sldId="256"/>
        </pc:sldMkLst>
        <pc:spChg chg="mod">
          <ac:chgData name="Joseph Levy" userId="3766db8f-7892-44ce-ae9b-8fce39950acf" providerId="ADAL" clId="{9613DD7C-1CD1-48EE-8ABF-782FFE3B4AC1}" dt="2021-10-25T18:28:55.803" v="33" actId="20577"/>
          <ac:spMkLst>
            <pc:docMk/>
            <pc:sldMk cId="0" sldId="256"/>
            <ac:spMk id="3073" creationId="{00000000-0000-0000-0000-000000000000}"/>
          </ac:spMkLst>
        </pc:spChg>
        <pc:spChg chg="mod">
          <ac:chgData name="Joseph Levy" userId="3766db8f-7892-44ce-ae9b-8fce39950acf" providerId="ADAL" clId="{9613DD7C-1CD1-48EE-8ABF-782FFE3B4AC1}" dt="2021-10-25T18:28:41.093" v="19" actId="6549"/>
          <ac:spMkLst>
            <pc:docMk/>
            <pc:sldMk cId="0" sldId="256"/>
            <ac:spMk id="3074" creationId="{00000000-0000-0000-0000-000000000000}"/>
          </ac:spMkLst>
        </pc:spChg>
        <pc:graphicFrameChg chg="mod">
          <ac:chgData name="Joseph Levy" userId="3766db8f-7892-44ce-ae9b-8fce39950acf" providerId="ADAL" clId="{9613DD7C-1CD1-48EE-8ABF-782FFE3B4AC1}" dt="2021-10-27T21:28:09.794" v="2279"/>
          <ac:graphicFrameMkLst>
            <pc:docMk/>
            <pc:sldMk cId="0" sldId="256"/>
            <ac:graphicFrameMk id="9" creationId="{00000000-0000-0000-0000-000000000000}"/>
          </ac:graphicFrameMkLst>
        </pc:graphicFrameChg>
      </pc:sldChg>
      <pc:sldChg chg="modSp mod">
        <pc:chgData name="Joseph Levy" userId="3766db8f-7892-44ce-ae9b-8fce39950acf" providerId="ADAL" clId="{9613DD7C-1CD1-48EE-8ABF-782FFE3B4AC1}" dt="2021-10-25T18:29:06.488" v="34" actId="6549"/>
        <pc:sldMkLst>
          <pc:docMk/>
          <pc:sldMk cId="0" sldId="257"/>
        </pc:sldMkLst>
        <pc:spChg chg="mod">
          <ac:chgData name="Joseph Levy" userId="3766db8f-7892-44ce-ae9b-8fce39950acf" providerId="ADAL" clId="{9613DD7C-1CD1-48EE-8ABF-782FFE3B4AC1}" dt="2021-10-25T18:29:06.488" v="34" actId="6549"/>
          <ac:spMkLst>
            <pc:docMk/>
            <pc:sldMk cId="0" sldId="257"/>
            <ac:spMk id="3" creationId="{443B98C9-C847-4EA9-A208-0AE53C2FE4EA}"/>
          </ac:spMkLst>
        </pc:spChg>
      </pc:sldChg>
      <pc:sldChg chg="modSp mod">
        <pc:chgData name="Joseph Levy" userId="3766db8f-7892-44ce-ae9b-8fce39950acf" providerId="ADAL" clId="{9613DD7C-1CD1-48EE-8ABF-782FFE3B4AC1}" dt="2021-10-25T19:40:08.177" v="81" actId="20577"/>
        <pc:sldMkLst>
          <pc:docMk/>
          <pc:sldMk cId="3512326192" sldId="265"/>
        </pc:sldMkLst>
        <pc:spChg chg="mod">
          <ac:chgData name="Joseph Levy" userId="3766db8f-7892-44ce-ae9b-8fce39950acf" providerId="ADAL" clId="{9613DD7C-1CD1-48EE-8ABF-782FFE3B4AC1}" dt="2021-10-25T19:40:08.177" v="81" actId="20577"/>
          <ac:spMkLst>
            <pc:docMk/>
            <pc:sldMk cId="3512326192" sldId="265"/>
            <ac:spMk id="10243" creationId="{00000000-0000-0000-0000-000000000000}"/>
          </ac:spMkLst>
        </pc:spChg>
      </pc:sldChg>
      <pc:sldChg chg="modSp mod">
        <pc:chgData name="Joseph Levy" userId="3766db8f-7892-44ce-ae9b-8fce39950acf" providerId="ADAL" clId="{9613DD7C-1CD1-48EE-8ABF-782FFE3B4AC1}" dt="2021-10-25T20:45:19.096" v="2193" actId="6549"/>
        <pc:sldMkLst>
          <pc:docMk/>
          <pc:sldMk cId="884494122" sldId="274"/>
        </pc:sldMkLst>
        <pc:spChg chg="mod">
          <ac:chgData name="Joseph Levy" userId="3766db8f-7892-44ce-ae9b-8fce39950acf" providerId="ADAL" clId="{9613DD7C-1CD1-48EE-8ABF-782FFE3B4AC1}" dt="2021-10-25T20:45:19.096" v="2193" actId="6549"/>
          <ac:spMkLst>
            <pc:docMk/>
            <pc:sldMk cId="884494122" sldId="274"/>
            <ac:spMk id="37891" creationId="{00000000-0000-0000-0000-000000000000}"/>
          </ac:spMkLst>
        </pc:spChg>
      </pc:sldChg>
      <pc:sldChg chg="modSp mod">
        <pc:chgData name="Joseph Levy" userId="3766db8f-7892-44ce-ae9b-8fce39950acf" providerId="ADAL" clId="{9613DD7C-1CD1-48EE-8ABF-782FFE3B4AC1}" dt="2021-10-25T19:51:31.741" v="168" actId="6549"/>
        <pc:sldMkLst>
          <pc:docMk/>
          <pc:sldMk cId="228013750" sldId="372"/>
        </pc:sldMkLst>
        <pc:spChg chg="mod">
          <ac:chgData name="Joseph Levy" userId="3766db8f-7892-44ce-ae9b-8fce39950acf" providerId="ADAL" clId="{9613DD7C-1CD1-48EE-8ABF-782FFE3B4AC1}" dt="2021-10-25T19:51:31.741" v="168" actId="6549"/>
          <ac:spMkLst>
            <pc:docMk/>
            <pc:sldMk cId="228013750" sldId="372"/>
            <ac:spMk id="3" creationId="{FBED7279-1AEF-4601-9E91-E8A0F406CE2C}"/>
          </ac:spMkLst>
        </pc:spChg>
      </pc:sldChg>
      <pc:sldChg chg="modSp mod">
        <pc:chgData name="Joseph Levy" userId="3766db8f-7892-44ce-ae9b-8fce39950acf" providerId="ADAL" clId="{9613DD7C-1CD1-48EE-8ABF-782FFE3B4AC1}" dt="2021-10-27T19:14:36.842" v="2277" actId="20577"/>
        <pc:sldMkLst>
          <pc:docMk/>
          <pc:sldMk cId="1942127335" sldId="393"/>
        </pc:sldMkLst>
        <pc:spChg chg="mod">
          <ac:chgData name="Joseph Levy" userId="3766db8f-7892-44ce-ae9b-8fce39950acf" providerId="ADAL" clId="{9613DD7C-1CD1-48EE-8ABF-782FFE3B4AC1}" dt="2021-10-27T19:14:36.842" v="2277" actId="20577"/>
          <ac:spMkLst>
            <pc:docMk/>
            <pc:sldMk cId="1942127335" sldId="393"/>
            <ac:spMk id="20483" creationId="{00000000-0000-0000-0000-000000000000}"/>
          </ac:spMkLst>
        </pc:spChg>
      </pc:sldChg>
      <pc:sldChg chg="modSp mod">
        <pc:chgData name="Joseph Levy" userId="3766db8f-7892-44ce-ae9b-8fce39950acf" providerId="ADAL" clId="{9613DD7C-1CD1-48EE-8ABF-782FFE3B4AC1}" dt="2021-10-25T20:20:02.786" v="618" actId="20577"/>
        <pc:sldMkLst>
          <pc:docMk/>
          <pc:sldMk cId="2579674492" sldId="444"/>
        </pc:sldMkLst>
        <pc:spChg chg="mod">
          <ac:chgData name="Joseph Levy" userId="3766db8f-7892-44ce-ae9b-8fce39950acf" providerId="ADAL" clId="{9613DD7C-1CD1-48EE-8ABF-782FFE3B4AC1}" dt="2021-10-25T20:20:02.786" v="618" actId="20577"/>
          <ac:spMkLst>
            <pc:docMk/>
            <pc:sldMk cId="2579674492" sldId="444"/>
            <ac:spMk id="3" creationId="{8D0E50DF-6144-4031-AB0C-F5E542DA4BA7}"/>
          </ac:spMkLst>
        </pc:spChg>
      </pc:sldChg>
      <pc:sldChg chg="modSp mod">
        <pc:chgData name="Joseph Levy" userId="3766db8f-7892-44ce-ae9b-8fce39950acf" providerId="ADAL" clId="{9613DD7C-1CD1-48EE-8ABF-782FFE3B4AC1}" dt="2021-10-25T19:37:30.717" v="79" actId="6549"/>
        <pc:sldMkLst>
          <pc:docMk/>
          <pc:sldMk cId="1968720319" sldId="2366"/>
        </pc:sldMkLst>
        <pc:spChg chg="mod">
          <ac:chgData name="Joseph Levy" userId="3766db8f-7892-44ce-ae9b-8fce39950acf" providerId="ADAL" clId="{9613DD7C-1CD1-48EE-8ABF-782FFE3B4AC1}" dt="2021-10-25T19:37:30.717" v="79" actId="6549"/>
          <ac:spMkLst>
            <pc:docMk/>
            <pc:sldMk cId="1968720319" sldId="2366"/>
            <ac:spMk id="2" creationId="{00000000-0000-0000-0000-000000000000}"/>
          </ac:spMkLst>
        </pc:spChg>
        <pc:spChg chg="mod">
          <ac:chgData name="Joseph Levy" userId="3766db8f-7892-44ce-ae9b-8fce39950acf" providerId="ADAL" clId="{9613DD7C-1CD1-48EE-8ABF-782FFE3B4AC1}" dt="2021-10-25T19:37:16.328" v="65" actId="1076"/>
          <ac:spMkLst>
            <pc:docMk/>
            <pc:sldMk cId="1968720319" sldId="2366"/>
            <ac:spMk id="3" creationId="{00000000-0000-0000-0000-000000000000}"/>
          </ac:spMkLst>
        </pc:spChg>
      </pc:sldChg>
      <pc:sldChg chg="modSp new mod">
        <pc:chgData name="Joseph Levy" userId="3766db8f-7892-44ce-ae9b-8fce39950acf" providerId="ADAL" clId="{9613DD7C-1CD1-48EE-8ABF-782FFE3B4AC1}" dt="2021-11-08T06:32:34.375" v="2402" actId="313"/>
        <pc:sldMkLst>
          <pc:docMk/>
          <pc:sldMk cId="481510341" sldId="2367"/>
        </pc:sldMkLst>
        <pc:spChg chg="mod">
          <ac:chgData name="Joseph Levy" userId="3766db8f-7892-44ce-ae9b-8fce39950acf" providerId="ADAL" clId="{9613DD7C-1CD1-48EE-8ABF-782FFE3B4AC1}" dt="2021-10-25T20:20:31.849" v="625" actId="20577"/>
          <ac:spMkLst>
            <pc:docMk/>
            <pc:sldMk cId="481510341" sldId="2367"/>
            <ac:spMk id="2" creationId="{D51BA5DE-5333-4FD1-96D4-E8FF52D803DC}"/>
          </ac:spMkLst>
        </pc:spChg>
        <pc:spChg chg="mod">
          <ac:chgData name="Joseph Levy" userId="3766db8f-7892-44ce-ae9b-8fce39950acf" providerId="ADAL" clId="{9613DD7C-1CD1-48EE-8ABF-782FFE3B4AC1}" dt="2021-11-08T06:32:34.375" v="2402" actId="313"/>
          <ac:spMkLst>
            <pc:docMk/>
            <pc:sldMk cId="481510341" sldId="2367"/>
            <ac:spMk id="3" creationId="{CAD9050D-2C81-4869-8148-A28F22F71238}"/>
          </ac:spMkLst>
        </pc:spChg>
      </pc:sldChg>
      <pc:sldChg chg="modSp new mod">
        <pc:chgData name="Joseph Levy" userId="3766db8f-7892-44ce-ae9b-8fce39950acf" providerId="ADAL" clId="{9613DD7C-1CD1-48EE-8ABF-782FFE3B4AC1}" dt="2021-10-25T20:45:49.397" v="2195" actId="403"/>
        <pc:sldMkLst>
          <pc:docMk/>
          <pc:sldMk cId="1041246140" sldId="2368"/>
        </pc:sldMkLst>
        <pc:spChg chg="mod">
          <ac:chgData name="Joseph Levy" userId="3766db8f-7892-44ce-ae9b-8fce39950acf" providerId="ADAL" clId="{9613DD7C-1CD1-48EE-8ABF-782FFE3B4AC1}" dt="2021-10-25T20:32:45.252" v="1043" actId="20577"/>
          <ac:spMkLst>
            <pc:docMk/>
            <pc:sldMk cId="1041246140" sldId="2368"/>
            <ac:spMk id="2" creationId="{9F2D6CE6-5FD1-4936-9055-08D5DA3C865E}"/>
          </ac:spMkLst>
        </pc:spChg>
        <pc:spChg chg="mod">
          <ac:chgData name="Joseph Levy" userId="3766db8f-7892-44ce-ae9b-8fce39950acf" providerId="ADAL" clId="{9613DD7C-1CD1-48EE-8ABF-782FFE3B4AC1}" dt="2021-10-25T20:45:49.397" v="2195" actId="403"/>
          <ac:spMkLst>
            <pc:docMk/>
            <pc:sldMk cId="1041246140" sldId="2368"/>
            <ac:spMk id="3" creationId="{8987ED60-B779-405D-92F8-224A2003045B}"/>
          </ac:spMkLst>
        </pc:spChg>
      </pc:sldChg>
      <pc:sldChg chg="modSp add mod">
        <pc:chgData name="Joseph Levy" userId="3766db8f-7892-44ce-ae9b-8fce39950acf" providerId="ADAL" clId="{9613DD7C-1CD1-48EE-8ABF-782FFE3B4AC1}" dt="2021-10-25T20:49:23.807" v="2272" actId="6549"/>
        <pc:sldMkLst>
          <pc:docMk/>
          <pc:sldMk cId="1651840722" sldId="2369"/>
        </pc:sldMkLst>
        <pc:spChg chg="mod">
          <ac:chgData name="Joseph Levy" userId="3766db8f-7892-44ce-ae9b-8fce39950acf" providerId="ADAL" clId="{9613DD7C-1CD1-48EE-8ABF-782FFE3B4AC1}" dt="2021-10-25T20:46:00.288" v="2197" actId="14100"/>
          <ac:spMkLst>
            <pc:docMk/>
            <pc:sldMk cId="1651840722" sldId="2369"/>
            <ac:spMk id="2" creationId="{9F2D6CE6-5FD1-4936-9055-08D5DA3C865E}"/>
          </ac:spMkLst>
        </pc:spChg>
        <pc:spChg chg="mod">
          <ac:chgData name="Joseph Levy" userId="3766db8f-7892-44ce-ae9b-8fce39950acf" providerId="ADAL" clId="{9613DD7C-1CD1-48EE-8ABF-782FFE3B4AC1}" dt="2021-10-25T20:49:23.807" v="2272" actId="6549"/>
          <ac:spMkLst>
            <pc:docMk/>
            <pc:sldMk cId="1651840722" sldId="2369"/>
            <ac:spMk id="3" creationId="{8987ED60-B779-405D-92F8-224A2003045B}"/>
          </ac:spMkLst>
        </pc:spChg>
      </pc:sldChg>
      <pc:sldChg chg="del">
        <pc:chgData name="Joseph Levy" userId="3766db8f-7892-44ce-ae9b-8fce39950acf" providerId="ADAL" clId="{9613DD7C-1CD1-48EE-8ABF-782FFE3B4AC1}" dt="2021-10-25T20:00:31.112" v="369" actId="47"/>
        <pc:sldMkLst>
          <pc:docMk/>
          <pc:sldMk cId="2257585190" sldId="2370"/>
        </pc:sldMkLst>
      </pc:sldChg>
      <pc:sldChg chg="del">
        <pc:chgData name="Joseph Levy" userId="3766db8f-7892-44ce-ae9b-8fce39950acf" providerId="ADAL" clId="{9613DD7C-1CD1-48EE-8ABF-782FFE3B4AC1}" dt="2021-10-25T20:00:26.736" v="368" actId="47"/>
        <pc:sldMkLst>
          <pc:docMk/>
          <pc:sldMk cId="4188516591" sldId="2371"/>
        </pc:sldMkLst>
      </pc:sldChg>
      <pc:sldChg chg="del">
        <pc:chgData name="Joseph Levy" userId="3766db8f-7892-44ce-ae9b-8fce39950acf" providerId="ADAL" clId="{9613DD7C-1CD1-48EE-8ABF-782FFE3B4AC1}" dt="2021-10-25T20:00:39.099" v="371" actId="47"/>
        <pc:sldMkLst>
          <pc:docMk/>
          <pc:sldMk cId="2673522416" sldId="2372"/>
        </pc:sldMkLst>
      </pc:sldChg>
      <pc:sldChg chg="del">
        <pc:chgData name="Joseph Levy" userId="3766db8f-7892-44ce-ae9b-8fce39950acf" providerId="ADAL" clId="{9613DD7C-1CD1-48EE-8ABF-782FFE3B4AC1}" dt="2021-10-25T20:00:54.062" v="375" actId="47"/>
        <pc:sldMkLst>
          <pc:docMk/>
          <pc:sldMk cId="3753508535" sldId="2373"/>
        </pc:sldMkLst>
      </pc:sldChg>
      <pc:sldChg chg="del">
        <pc:chgData name="Joseph Levy" userId="3766db8f-7892-44ce-ae9b-8fce39950acf" providerId="ADAL" clId="{9613DD7C-1CD1-48EE-8ABF-782FFE3B4AC1}" dt="2021-10-25T20:00:34.197" v="370" actId="47"/>
        <pc:sldMkLst>
          <pc:docMk/>
          <pc:sldMk cId="3888423374" sldId="2374"/>
        </pc:sldMkLst>
      </pc:sldChg>
      <pc:sldChg chg="del">
        <pc:chgData name="Joseph Levy" userId="3766db8f-7892-44ce-ae9b-8fce39950acf" providerId="ADAL" clId="{9613DD7C-1CD1-48EE-8ABF-782FFE3B4AC1}" dt="2021-10-25T20:00:41.721" v="372" actId="47"/>
        <pc:sldMkLst>
          <pc:docMk/>
          <pc:sldMk cId="2658680927" sldId="2375"/>
        </pc:sldMkLst>
      </pc:sldChg>
      <pc:sldChg chg="del">
        <pc:chgData name="Joseph Levy" userId="3766db8f-7892-44ce-ae9b-8fce39950acf" providerId="ADAL" clId="{9613DD7C-1CD1-48EE-8ABF-782FFE3B4AC1}" dt="2021-10-25T20:00:45.396" v="373" actId="47"/>
        <pc:sldMkLst>
          <pc:docMk/>
          <pc:sldMk cId="3717720124" sldId="2376"/>
        </pc:sldMkLst>
      </pc:sldChg>
      <pc:sldChg chg="del">
        <pc:chgData name="Joseph Levy" userId="3766db8f-7892-44ce-ae9b-8fce39950acf" providerId="ADAL" clId="{9613DD7C-1CD1-48EE-8ABF-782FFE3B4AC1}" dt="2021-10-25T20:00:49.815" v="374" actId="47"/>
        <pc:sldMkLst>
          <pc:docMk/>
          <pc:sldMk cId="801546408" sldId="2378"/>
        </pc:sldMkLst>
      </pc:sldChg>
      <pc:sldChg chg="del">
        <pc:chgData name="Joseph Levy" userId="3766db8f-7892-44ce-ae9b-8fce39950acf" providerId="ADAL" clId="{9613DD7C-1CD1-48EE-8ABF-782FFE3B4AC1}" dt="2021-10-25T20:01:01.516" v="376" actId="47"/>
        <pc:sldMkLst>
          <pc:docMk/>
          <pc:sldMk cId="1886376895" sldId="2379"/>
        </pc:sldMkLst>
      </pc:sldChg>
      <pc:sldChg chg="del">
        <pc:chgData name="Joseph Levy" userId="3766db8f-7892-44ce-ae9b-8fce39950acf" providerId="ADAL" clId="{9613DD7C-1CD1-48EE-8ABF-782FFE3B4AC1}" dt="2021-10-25T20:01:08.861" v="377" actId="47"/>
        <pc:sldMkLst>
          <pc:docMk/>
          <pc:sldMk cId="2559022858" sldId="2380"/>
        </pc:sldMkLst>
      </pc:sldChg>
      <pc:sldChg chg="del">
        <pc:chgData name="Joseph Levy" userId="3766db8f-7892-44ce-ae9b-8fce39950acf" providerId="ADAL" clId="{9613DD7C-1CD1-48EE-8ABF-782FFE3B4AC1}" dt="2021-10-25T20:01:21.770" v="379" actId="47"/>
        <pc:sldMkLst>
          <pc:docMk/>
          <pc:sldMk cId="3792784879" sldId="2381"/>
        </pc:sldMkLst>
      </pc:sldChg>
      <pc:sldChg chg="del">
        <pc:chgData name="Joseph Levy" userId="3766db8f-7892-44ce-ae9b-8fce39950acf" providerId="ADAL" clId="{9613DD7C-1CD1-48EE-8ABF-782FFE3B4AC1}" dt="2021-10-25T20:01:17.888" v="378" actId="47"/>
        <pc:sldMkLst>
          <pc:docMk/>
          <pc:sldMk cId="1606769873" sldId="2382"/>
        </pc:sldMkLst>
      </pc:sldChg>
      <pc:sldChg chg="del">
        <pc:chgData name="Joseph Levy" userId="3766db8f-7892-44ce-ae9b-8fce39950acf" providerId="ADAL" clId="{9613DD7C-1CD1-48EE-8ABF-782FFE3B4AC1}" dt="2021-10-25T20:01:25.400" v="380" actId="47"/>
        <pc:sldMkLst>
          <pc:docMk/>
          <pc:sldMk cId="1236081576" sldId="2383"/>
        </pc:sldMkLst>
      </pc:sldChg>
      <pc:sldChg chg="del">
        <pc:chgData name="Joseph Levy" userId="3766db8f-7892-44ce-ae9b-8fce39950acf" providerId="ADAL" clId="{9613DD7C-1CD1-48EE-8ABF-782FFE3B4AC1}" dt="2021-10-25T20:01:28.713" v="381" actId="47"/>
        <pc:sldMkLst>
          <pc:docMk/>
          <pc:sldMk cId="3124305490" sldId="2384"/>
        </pc:sldMkLst>
      </pc:sldChg>
      <pc:sldChg chg="del">
        <pc:chgData name="Joseph Levy" userId="3766db8f-7892-44ce-ae9b-8fce39950acf" providerId="ADAL" clId="{9613DD7C-1CD1-48EE-8ABF-782FFE3B4AC1}" dt="2021-10-25T20:01:38.739" v="383" actId="47"/>
        <pc:sldMkLst>
          <pc:docMk/>
          <pc:sldMk cId="4104910756" sldId="2385"/>
        </pc:sldMkLst>
      </pc:sldChg>
      <pc:sldChg chg="del">
        <pc:chgData name="Joseph Levy" userId="3766db8f-7892-44ce-ae9b-8fce39950acf" providerId="ADAL" clId="{9613DD7C-1CD1-48EE-8ABF-782FFE3B4AC1}" dt="2021-10-25T20:01:37.008" v="382" actId="47"/>
        <pc:sldMkLst>
          <pc:docMk/>
          <pc:sldMk cId="3571600413" sldId="2386"/>
        </pc:sldMkLst>
      </pc:sldChg>
      <pc:sldChg chg="del">
        <pc:chgData name="Joseph Levy" userId="3766db8f-7892-44ce-ae9b-8fce39950acf" providerId="ADAL" clId="{9613DD7C-1CD1-48EE-8ABF-782FFE3B4AC1}" dt="2021-10-25T20:01:40.338" v="384" actId="47"/>
        <pc:sldMkLst>
          <pc:docMk/>
          <pc:sldMk cId="4022845474" sldId="2387"/>
        </pc:sldMkLst>
      </pc:sldChg>
      <pc:sldMasterChg chg="modSp mod">
        <pc:chgData name="Joseph Levy" userId="3766db8f-7892-44ce-ae9b-8fce39950acf" providerId="ADAL" clId="{9613DD7C-1CD1-48EE-8ABF-782FFE3B4AC1}" dt="2021-10-25T18:28:20.090" v="9" actId="6549"/>
        <pc:sldMasterMkLst>
          <pc:docMk/>
          <pc:sldMasterMk cId="0" sldId="2147483648"/>
        </pc:sldMasterMkLst>
        <pc:spChg chg="mod">
          <ac:chgData name="Joseph Levy" userId="3766db8f-7892-44ce-ae9b-8fce39950acf" providerId="ADAL" clId="{9613DD7C-1CD1-48EE-8ABF-782FFE3B4AC1}" dt="2021-10-25T18:28:20.090" v="9" actId="6549"/>
          <ac:spMkLst>
            <pc:docMk/>
            <pc:sldMasterMk cId="0" sldId="2147483648"/>
            <ac:spMk id="10" creationId="{00000000-0000-0000-0000-000000000000}"/>
          </ac:spMkLst>
        </pc:spChg>
      </pc:sldMasterChg>
    </pc:docChg>
  </pc:docChgLst>
  <pc:docChgLst>
    <pc:chgData name="Joseph Levy" userId="3766db8f-7892-44ce-ae9b-8fce39950acf" providerId="ADAL" clId="{F772D043-6732-49C5-BEA1-98BEE35FE68F}"/>
    <pc:docChg chg="undo custSel modSld modMainMaster">
      <pc:chgData name="Joseph Levy" userId="3766db8f-7892-44ce-ae9b-8fce39950acf" providerId="ADAL" clId="{F772D043-6732-49C5-BEA1-98BEE35FE68F}" dt="2021-09-17T14:12:34.077" v="104" actId="20577"/>
      <pc:docMkLst>
        <pc:docMk/>
      </pc:docMkLst>
      <pc:sldChg chg="modSp mod">
        <pc:chgData name="Joseph Levy" userId="3766db8f-7892-44ce-ae9b-8fce39950acf" providerId="ADAL" clId="{F772D043-6732-49C5-BEA1-98BEE35FE68F}" dt="2021-09-17T14:11:30.705" v="3" actId="6549"/>
        <pc:sldMkLst>
          <pc:docMk/>
          <pc:sldMk cId="0" sldId="256"/>
        </pc:sldMkLst>
        <pc:spChg chg="mod">
          <ac:chgData name="Joseph Levy" userId="3766db8f-7892-44ce-ae9b-8fce39950acf" providerId="ADAL" clId="{F772D043-6732-49C5-BEA1-98BEE35FE68F}" dt="2021-09-17T14:11:30.705" v="3" actId="6549"/>
          <ac:spMkLst>
            <pc:docMk/>
            <pc:sldMk cId="0" sldId="256"/>
            <ac:spMk id="3074" creationId="{00000000-0000-0000-0000-000000000000}"/>
          </ac:spMkLst>
        </pc:spChg>
      </pc:sldChg>
      <pc:sldChg chg="modSp mod">
        <pc:chgData name="Joseph Levy" userId="3766db8f-7892-44ce-ae9b-8fce39950acf" providerId="ADAL" clId="{F772D043-6732-49C5-BEA1-98BEE35FE68F}" dt="2021-09-17T14:12:34.077" v="104" actId="20577"/>
        <pc:sldMkLst>
          <pc:docMk/>
          <pc:sldMk cId="0" sldId="257"/>
        </pc:sldMkLst>
        <pc:spChg chg="mod">
          <ac:chgData name="Joseph Levy" userId="3766db8f-7892-44ce-ae9b-8fce39950acf" providerId="ADAL" clId="{F772D043-6732-49C5-BEA1-98BEE35FE68F}" dt="2021-09-17T14:12:34.077" v="104" actId="20577"/>
          <ac:spMkLst>
            <pc:docMk/>
            <pc:sldMk cId="0" sldId="257"/>
            <ac:spMk id="3" creationId="{443B98C9-C847-4EA9-A208-0AE53C2FE4EA}"/>
          </ac:spMkLst>
        </pc:spChg>
      </pc:sldChg>
      <pc:sldMasterChg chg="modSp mod">
        <pc:chgData name="Joseph Levy" userId="3766db8f-7892-44ce-ae9b-8fce39950acf" providerId="ADAL" clId="{F772D043-6732-49C5-BEA1-98BEE35FE68F}" dt="2021-09-17T14:11:17.980" v="1" actId="6549"/>
        <pc:sldMasterMkLst>
          <pc:docMk/>
          <pc:sldMasterMk cId="0" sldId="2147483648"/>
        </pc:sldMasterMkLst>
        <pc:spChg chg="mod">
          <ac:chgData name="Joseph Levy" userId="3766db8f-7892-44ce-ae9b-8fce39950acf" providerId="ADAL" clId="{F772D043-6732-49C5-BEA1-98BEE35FE68F}" dt="2021-09-17T14:11:17.980"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21/11-21-1312-00-AANI-aani-sc-meeting-minutes-september-2021-interim.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rouper.ieee.org/groups/802/11/Liaisons/2021-09-28-liaison-response-to-wba-qos-material.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16-AANI-draft-technical-report-on-interworking-between-3gpp-5g-network-wlan.docx" TargetMode="External"/><Relationship Id="rId5" Type="http://schemas.openxmlformats.org/officeDocument/2006/relationships/hyperlink" Target="https://mentor.ieee.org/802.11/dcn/20/11-20-0013-AANI-draft-technical-report-on-interworking-between-3gpp-5g-network-wlan.docx" TargetMode="External"/><Relationship Id="rId4" Type="http://schemas.openxmlformats.org/officeDocument/2006/relationships/hyperlink" Target="https://mentor.ieee.org/802.11/dcn/21/11-21-1198-03-AANI-draft-ls-response-to-wba-qos-material.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1809-00-AANI-itu-imt-2030-status.pptx" TargetMode="External"/><Relationship Id="rId2" Type="http://schemas.openxmlformats.org/officeDocument/2006/relationships/hyperlink" Target="https://mentor.ieee.org/802.11/dcn/21/11-21-1806-00-AANI-itu-imt-2020-status.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web.cvent.com/event/bce899db-425c-48d8-98c4-219a69ec0611/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Agenda November 2021 Plenary</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a:t>November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522303630"/>
              </p:ext>
            </p:extLst>
          </p:nvPr>
        </p:nvGraphicFramePr>
        <p:xfrm>
          <a:off x="461963" y="2490788"/>
          <a:ext cx="11333162" cy="3919537"/>
        </p:xfrm>
        <a:graphic>
          <a:graphicData uri="http://schemas.openxmlformats.org/presentationml/2006/ole">
            <mc:AlternateContent xmlns:mc="http://schemas.openxmlformats.org/markup-compatibility/2006">
              <mc:Choice xmlns:v="urn:schemas-microsoft-com:vml" Requires="v">
                <p:oleObj name="Document" r:id="rId3" imgW="8245386" imgH="2859946" progId="Word.Document.8">
                  <p:embed/>
                </p:oleObj>
              </mc:Choice>
              <mc:Fallback>
                <p:oleObj name="Document" r:id="rId3" imgW="8245386" imgH="2859946" progId="Word.Document.8">
                  <p:embed/>
                  <p:pic>
                    <p:nvPicPr>
                      <p:cNvPr id="9" name="Object 3"/>
                      <p:cNvPicPr>
                        <a:picLocks noChangeAspect="1" noChangeArrowheads="1"/>
                      </p:cNvPicPr>
                      <p:nvPr/>
                    </p:nvPicPr>
                    <p:blipFill>
                      <a:blip r:embed="rId4"/>
                      <a:srcRect/>
                      <a:stretch>
                        <a:fillRect/>
                      </a:stretch>
                    </p:blipFill>
                    <p:spPr bwMode="auto">
                      <a:xfrm>
                        <a:off x="461963" y="2490788"/>
                        <a:ext cx="11333162" cy="391953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a:t>November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September 2021 Interim </a:t>
            </a:r>
            <a:r>
              <a:rPr lang="en-US" dirty="0"/>
              <a:t>Telecons</a:t>
            </a:r>
            <a:r>
              <a:rPr lang="en-US" altLang="en-US" dirty="0"/>
              <a:t>:</a:t>
            </a:r>
            <a:br>
              <a:rPr lang="en-US" altLang="en-US" dirty="0"/>
            </a:br>
            <a:r>
              <a:rPr lang="en-US" altLang="en-US" dirty="0">
                <a:hlinkClick r:id="rId2"/>
              </a:rPr>
              <a:t>11-21/1312r0</a:t>
            </a:r>
            <a:r>
              <a:rPr lang="en-US" altLang="en-US" dirty="0"/>
              <a:t>  </a:t>
            </a:r>
            <a:r>
              <a:rPr lang="en-US" altLang="en-US" b="0" dirty="0"/>
              <a:t>“</a:t>
            </a:r>
            <a:r>
              <a:rPr lang="en-US" b="0" i="0" dirty="0">
                <a:solidFill>
                  <a:srgbClr val="000000"/>
                </a:solidFill>
                <a:effectLst/>
                <a:latin typeface="Verdana" panose="020B0604030504040204" pitchFamily="34" charset="0"/>
              </a:rPr>
              <a:t>AANI SC Meeting Minutes September 2021 - Interim</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a:t>
            </a:r>
          </a:p>
          <a:p>
            <a:r>
              <a:rPr lang="en-US" altLang="en-US" sz="2000" b="0" dirty="0"/>
              <a:t>Second: </a:t>
            </a:r>
            <a:r>
              <a:rPr lang="en-US" altLang="en-US" b="0" dirty="0"/>
              <a:t>	</a:t>
            </a:r>
          </a:p>
          <a:p>
            <a:r>
              <a:rPr lang="en-US" altLang="en-US" sz="2000" b="0" dirty="0"/>
              <a:t>Objections to approving the minutes by unanimous consent?  </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66799"/>
            <a:ext cx="10935229" cy="540861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Reply LS was sent to WBA: </a:t>
            </a:r>
            <a:br>
              <a:rPr lang="en-US" dirty="0">
                <a:latin typeface="+mj-lt"/>
                <a:ea typeface="Calibri" panose="020F0502020204030204" pitchFamily="34" charset="0"/>
              </a:rPr>
            </a:br>
            <a:r>
              <a:rPr lang="en-US" sz="1800" b="0" i="0" dirty="0">
                <a:effectLst/>
                <a:hlinkClick r:id="rId3"/>
              </a:rPr>
              <a:t>Liaison statement</a:t>
            </a:r>
            <a:r>
              <a:rPr lang="en-US" sz="1800" b="0" i="0" dirty="0">
                <a:solidFill>
                  <a:srgbClr val="000000"/>
                </a:solidFill>
                <a:effectLst/>
              </a:rPr>
              <a:t> re: 5G &amp; Wi-Fi RAN Convergence - QoS; WG approved document </a:t>
            </a:r>
            <a:r>
              <a:rPr lang="en-US" sz="1800" b="0" i="0" dirty="0">
                <a:effectLst/>
                <a:hlinkClick r:id="rId4"/>
              </a:rPr>
              <a:t>11-21-1198-03</a:t>
            </a:r>
            <a:endParaRPr lang="en-US" dirty="0">
              <a:effectLs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5"/>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sz="1600" b="0" dirty="0"/>
              <a:t>The following motion was passed in the AANI SC:</a:t>
            </a:r>
            <a:br>
              <a:rPr lang="en-US" sz="1600" b="0" dirty="0"/>
            </a:br>
            <a:r>
              <a:rPr lang="en-US" sz="2000" dirty="0">
                <a:solidFill>
                  <a:schemeClr val="tx1"/>
                </a:solidFill>
              </a:rPr>
              <a:t>The AANI SC requests 802.11 WG to review and consider the completed report in </a:t>
            </a:r>
            <a:r>
              <a:rPr lang="en-US" sz="2000" dirty="0">
                <a:solidFill>
                  <a:schemeClr val="tx1"/>
                </a:solidFill>
                <a:hlinkClick r:id="rId6"/>
              </a:rPr>
              <a:t>11-20/0013r16</a:t>
            </a:r>
            <a:r>
              <a:rPr lang="en-US" sz="2000" dirty="0">
                <a:solidFill>
                  <a:schemeClr val="tx1"/>
                </a:solidFill>
              </a:rPr>
              <a:t> the “Draft technical report on interworking between 3GPP 5G network &amp; WLAN”.   </a:t>
            </a:r>
            <a:br>
              <a:rPr lang="en-US" sz="2000" dirty="0">
                <a:solidFill>
                  <a:schemeClr val="tx1"/>
                </a:solidFill>
              </a:rPr>
            </a:br>
            <a:r>
              <a:rPr lang="en-US" b="0" dirty="0">
                <a:solidFill>
                  <a:schemeClr val="tx1"/>
                </a:solidFill>
              </a:rPr>
              <a:t>Moved: Stuart Kerry; Second: Marco Hernandez </a:t>
            </a:r>
            <a:br>
              <a:rPr lang="en-US" sz="2000" b="0" dirty="0">
                <a:solidFill>
                  <a:schemeClr val="tx1"/>
                </a:solidFill>
              </a:rPr>
            </a:br>
            <a:r>
              <a:rPr lang="en-US" sz="2000" b="0" dirty="0">
                <a:solidFill>
                  <a:schemeClr val="tx1"/>
                </a:solidFill>
              </a:rPr>
              <a:t>Yes 14, No 0, Abs 0, DNV 1 – unanimous</a:t>
            </a:r>
            <a:endParaRPr lang="en-US" sz="1800" b="0" dirty="0"/>
          </a:p>
          <a:p>
            <a:pPr marL="400050" lvl="1">
              <a:spcBef>
                <a:spcPts val="0"/>
              </a:spcBef>
              <a:spcAft>
                <a:spcPts val="0"/>
              </a:spcAft>
              <a:buFont typeface="+mj-lt"/>
              <a:buAutoNum type="arabicPeriod"/>
            </a:pPr>
            <a:r>
              <a:rPr lang="en-US" dirty="0">
                <a:effectLst/>
                <a:latin typeface="+mj-lt"/>
                <a:ea typeface="Calibri" panose="020F0502020204030204" pitchFamily="34" charset="0"/>
              </a:rPr>
              <a:t>The document was shared with the 802.11 WG during the September Interim Session Closing Plenary</a:t>
            </a:r>
          </a:p>
          <a:p>
            <a:pPr marL="400050" lvl="1">
              <a:spcBef>
                <a:spcPts val="0"/>
              </a:spcBef>
              <a:spcAft>
                <a:spcPts val="0"/>
              </a:spcAft>
              <a:buFont typeface="+mj-lt"/>
              <a:buAutoNum type="arabicPeriod"/>
            </a:pPr>
            <a:endParaRPr lang="en-US" altLang="en-US" sz="2000" dirty="0"/>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BA5DE-5333-4FD1-96D4-E8FF52D803DC}"/>
              </a:ext>
            </a:extLst>
          </p:cNvPr>
          <p:cNvSpPr>
            <a:spLocks noGrp="1"/>
          </p:cNvSpPr>
          <p:nvPr>
            <p:ph type="title"/>
          </p:nvPr>
        </p:nvSpPr>
        <p:spPr/>
        <p:txBody>
          <a:bodyPr/>
          <a:lstStyle/>
          <a:p>
            <a:r>
              <a:rPr lang="en-US" altLang="en-US" dirty="0"/>
              <a:t>Contributions/Discussion</a:t>
            </a:r>
            <a:endParaRPr lang="en-US" dirty="0"/>
          </a:p>
        </p:txBody>
      </p:sp>
      <p:sp>
        <p:nvSpPr>
          <p:cNvPr id="3" name="Content Placeholder 2">
            <a:extLst>
              <a:ext uri="{FF2B5EF4-FFF2-40B4-BE49-F238E27FC236}">
                <a16:creationId xmlns:a16="http://schemas.microsoft.com/office/drawing/2014/main" id="{CAD9050D-2C81-4869-8148-A28F22F71238}"/>
              </a:ext>
            </a:extLst>
          </p:cNvPr>
          <p:cNvSpPr>
            <a:spLocks noGrp="1"/>
          </p:cNvSpPr>
          <p:nvPr>
            <p:ph idx="1"/>
          </p:nvPr>
        </p:nvSpPr>
        <p:spPr/>
        <p:txBody>
          <a:bodyPr/>
          <a:lstStyle/>
          <a:p>
            <a:pPr marL="457200" indent="-457200">
              <a:buFont typeface="+mj-lt"/>
              <a:buAutoNum type="arabicPeriod"/>
            </a:pPr>
            <a:r>
              <a:rPr lang="en-US" dirty="0">
                <a:hlinkClick r:id="rId2"/>
              </a:rPr>
              <a:t>11-21/1806r0</a:t>
            </a:r>
            <a:r>
              <a:rPr lang="en-US" dirty="0"/>
              <a:t> “</a:t>
            </a:r>
            <a:r>
              <a:rPr lang="en-US" b="0" dirty="0"/>
              <a:t>ITU IMT 2020 Status”, Joseph LEVY (InterDigital)</a:t>
            </a:r>
          </a:p>
          <a:p>
            <a:pPr marL="457200" indent="-457200">
              <a:buFont typeface="+mj-lt"/>
              <a:buAutoNum type="arabicPeriod"/>
            </a:pPr>
            <a:r>
              <a:rPr lang="en-US">
                <a:hlinkClick r:id="rId3"/>
              </a:rPr>
              <a:t>11-21/1809r0</a:t>
            </a:r>
            <a:r>
              <a:rPr lang="en-US"/>
              <a:t> “</a:t>
            </a:r>
            <a:r>
              <a:rPr lang="en-US" b="0"/>
              <a:t>ITU </a:t>
            </a:r>
            <a:r>
              <a:rPr lang="en-US" b="0" dirty="0"/>
              <a:t>IMT </a:t>
            </a:r>
            <a:r>
              <a:rPr lang="en-US" b="0"/>
              <a:t>2030 Status”, </a:t>
            </a:r>
            <a:r>
              <a:rPr lang="en-US" b="0" dirty="0"/>
              <a:t>Joseph LEVY (InterDigital) </a:t>
            </a:r>
          </a:p>
          <a:p>
            <a:pPr marL="0" indent="0"/>
            <a:endParaRPr lang="en-US" dirty="0"/>
          </a:p>
        </p:txBody>
      </p:sp>
      <p:sp>
        <p:nvSpPr>
          <p:cNvPr id="4" name="Slide Number Placeholder 3">
            <a:extLst>
              <a:ext uri="{FF2B5EF4-FFF2-40B4-BE49-F238E27FC236}">
                <a16:creationId xmlns:a16="http://schemas.microsoft.com/office/drawing/2014/main" id="{672FBD40-A0DE-44AB-8106-6E79CF12C1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8DD26B1-D20E-4EA1-BE9F-A4F6A00B1BBE}"/>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5F1B3429-279C-4022-9BAA-8AECE96CB02A}"/>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481510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D6CE6-5FD1-4936-9055-08D5DA3C865E}"/>
              </a:ext>
            </a:extLst>
          </p:cNvPr>
          <p:cNvSpPr>
            <a:spLocks noGrp="1"/>
          </p:cNvSpPr>
          <p:nvPr>
            <p:ph type="title"/>
          </p:nvPr>
        </p:nvSpPr>
        <p:spPr/>
        <p:txBody>
          <a:bodyPr/>
          <a:lstStyle/>
          <a:p>
            <a:r>
              <a:rPr lang="en-US" dirty="0"/>
              <a:t>AANI SC – Shut Down? 1/2</a:t>
            </a:r>
          </a:p>
        </p:txBody>
      </p:sp>
      <p:sp>
        <p:nvSpPr>
          <p:cNvPr id="3" name="Content Placeholder 2">
            <a:extLst>
              <a:ext uri="{FF2B5EF4-FFF2-40B4-BE49-F238E27FC236}">
                <a16:creationId xmlns:a16="http://schemas.microsoft.com/office/drawing/2014/main" id="{8987ED60-B779-405D-92F8-224A2003045B}"/>
              </a:ext>
            </a:extLst>
          </p:cNvPr>
          <p:cNvSpPr>
            <a:spLocks noGrp="1"/>
          </p:cNvSpPr>
          <p:nvPr>
            <p:ph idx="1"/>
          </p:nvPr>
        </p:nvSpPr>
        <p:spPr>
          <a:xfrm>
            <a:off x="914401" y="1524001"/>
            <a:ext cx="10361084" cy="4570414"/>
          </a:xfrm>
        </p:spPr>
        <p:txBody>
          <a:bodyPr/>
          <a:lstStyle/>
          <a:p>
            <a:r>
              <a:rPr lang="en-US" sz="2800" dirty="0"/>
              <a:t>The AANI SC was formed in July 2016 to:</a:t>
            </a:r>
          </a:p>
          <a:p>
            <a:pPr>
              <a:buFont typeface="Arial" panose="020B0604020202020204" pitchFamily="34" charset="0"/>
              <a:buChar char="•"/>
            </a:pPr>
            <a:r>
              <a:rPr lang="en-US" dirty="0"/>
              <a:t>Coordinate and support an IMT-2020 proposal, external proposal (802 EC 5G/IMT2020 SC recommendation option B3)</a:t>
            </a:r>
          </a:p>
          <a:p>
            <a:pPr lvl="1">
              <a:buFont typeface="Arial" panose="020B0604020202020204" pitchFamily="34" charset="0"/>
              <a:buChar char="•"/>
            </a:pPr>
            <a:r>
              <a:rPr lang="en-US" sz="1800" dirty="0"/>
              <a:t>To generate 802.11 Liaisons to 3GPP RAN and/or SA to allow for one ore more 802.11 RAT(s) to be included in the 3GPP IMT-2020 proposal,</a:t>
            </a:r>
          </a:p>
          <a:p>
            <a:pPr lvl="1">
              <a:buFont typeface="Arial" panose="020B0604020202020204" pitchFamily="34" charset="0"/>
              <a:buChar char="•"/>
            </a:pPr>
            <a:r>
              <a:rPr lang="en-US" sz="1800" dirty="0"/>
              <a:t>Coordinate 802.11 activity to enable and support a 3GPP IMT-2020 proposal and specification.</a:t>
            </a:r>
          </a:p>
          <a:p>
            <a:pPr>
              <a:buFont typeface="Arial" panose="020B0604020202020204" pitchFamily="34" charset="0"/>
              <a:buChar char="•"/>
            </a:pPr>
            <a:r>
              <a:rPr lang="en-US" dirty="0"/>
              <a:t>Coordinate with and support 802.1 (lead) in meeting the actions towards “IEEE “5G” specification” (this activity formed NEDICA)</a:t>
            </a:r>
          </a:p>
          <a:p>
            <a:pPr lvl="1">
              <a:buFont typeface="Arial" panose="020B0604020202020204" pitchFamily="34" charset="0"/>
              <a:buChar char="•"/>
            </a:pPr>
            <a:r>
              <a:rPr lang="en-US" sz="1800" dirty="0"/>
              <a:t>Encourage review and technical analysis within the WGs</a:t>
            </a:r>
          </a:p>
          <a:p>
            <a:pPr lvl="1">
              <a:buFont typeface="Arial" panose="020B0604020202020204" pitchFamily="34" charset="0"/>
              <a:buChar char="•"/>
            </a:pPr>
            <a:r>
              <a:rPr lang="en-US" sz="1800" dirty="0"/>
              <a:t>Consider a common interface with Action B3 </a:t>
            </a:r>
          </a:p>
          <a:p>
            <a:pPr>
              <a:buFont typeface="Arial" panose="020B0604020202020204" pitchFamily="34" charset="0"/>
              <a:buChar char="•"/>
            </a:pPr>
            <a:r>
              <a:rPr lang="en-US" dirty="0"/>
              <a:t>Regularly report status to 802.11 </a:t>
            </a:r>
          </a:p>
        </p:txBody>
      </p:sp>
      <p:sp>
        <p:nvSpPr>
          <p:cNvPr id="4" name="Slide Number Placeholder 3">
            <a:extLst>
              <a:ext uri="{FF2B5EF4-FFF2-40B4-BE49-F238E27FC236}">
                <a16:creationId xmlns:a16="http://schemas.microsoft.com/office/drawing/2014/main" id="{D8546ED7-D754-45C2-86D5-FFA48955C19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5CE2C33D-C418-4801-8F01-505238B9B00A}"/>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BCF6B0F2-1591-4898-82B1-8ACE123C9E53}"/>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041246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D6CE6-5FD1-4936-9055-08D5DA3C865E}"/>
              </a:ext>
            </a:extLst>
          </p:cNvPr>
          <p:cNvSpPr>
            <a:spLocks noGrp="1"/>
          </p:cNvSpPr>
          <p:nvPr>
            <p:ph type="title"/>
          </p:nvPr>
        </p:nvSpPr>
        <p:spPr>
          <a:xfrm>
            <a:off x="914401" y="685801"/>
            <a:ext cx="10361084" cy="761999"/>
          </a:xfrm>
        </p:spPr>
        <p:txBody>
          <a:bodyPr/>
          <a:lstStyle/>
          <a:p>
            <a:r>
              <a:rPr lang="en-US" dirty="0"/>
              <a:t>AANI SC – Shut Down? 2/2</a:t>
            </a:r>
          </a:p>
        </p:txBody>
      </p:sp>
      <p:sp>
        <p:nvSpPr>
          <p:cNvPr id="3" name="Content Placeholder 2">
            <a:extLst>
              <a:ext uri="{FF2B5EF4-FFF2-40B4-BE49-F238E27FC236}">
                <a16:creationId xmlns:a16="http://schemas.microsoft.com/office/drawing/2014/main" id="{8987ED60-B779-405D-92F8-224A2003045B}"/>
              </a:ext>
            </a:extLst>
          </p:cNvPr>
          <p:cNvSpPr>
            <a:spLocks noGrp="1"/>
          </p:cNvSpPr>
          <p:nvPr>
            <p:ph idx="1"/>
          </p:nvPr>
        </p:nvSpPr>
        <p:spPr>
          <a:xfrm>
            <a:off x="914401" y="1524000"/>
            <a:ext cx="10361084" cy="4570415"/>
          </a:xfrm>
        </p:spPr>
        <p:txBody>
          <a:bodyPr/>
          <a:lstStyle/>
          <a:p>
            <a:r>
              <a:rPr lang="en-US" sz="2800" dirty="0"/>
              <a:t>The AANI SC has accomplished its work regarding IMT-2020:</a:t>
            </a:r>
          </a:p>
          <a:p>
            <a:pPr>
              <a:buFont typeface="Arial" panose="020B0604020202020204" pitchFamily="34" charset="0"/>
              <a:buChar char="•"/>
            </a:pPr>
            <a:r>
              <a:rPr lang="en-US" dirty="0"/>
              <a:t>Numerous LSs were sent and </a:t>
            </a:r>
            <a:r>
              <a:rPr lang="en-US" sz="2800" dirty="0"/>
              <a:t>received</a:t>
            </a:r>
            <a:r>
              <a:rPr lang="en-US" dirty="0"/>
              <a:t> on 802.11/3GPP Interworking.  </a:t>
            </a:r>
          </a:p>
          <a:p>
            <a:pPr>
              <a:buFont typeface="Arial" panose="020B0604020202020204" pitchFamily="34" charset="0"/>
              <a:buChar char="•"/>
            </a:pPr>
            <a:r>
              <a:rPr lang="en-US" dirty="0"/>
              <a:t>802.11/3GPP Interworking Report was created, </a:t>
            </a:r>
            <a:r>
              <a:rPr lang="en-US" b="0" dirty="0"/>
              <a:t>shared w/ 802.11 WG </a:t>
            </a:r>
          </a:p>
          <a:p>
            <a:pPr>
              <a:buFont typeface="Arial" panose="020B0604020202020204" pitchFamily="34" charset="0"/>
              <a:buChar char="•"/>
            </a:pPr>
            <a:r>
              <a:rPr lang="en-US" dirty="0"/>
              <a:t>802.11 did not submit an IMT-2020 proposal, </a:t>
            </a:r>
            <a:r>
              <a:rPr lang="en-US" b="0" dirty="0"/>
              <a:t>it agreed not to do so</a:t>
            </a:r>
            <a:endParaRPr lang="en-US" dirty="0"/>
          </a:p>
          <a:p>
            <a:pPr>
              <a:buFont typeface="Arial" panose="020B0604020202020204" pitchFamily="34" charset="0"/>
              <a:buChar char="•"/>
            </a:pPr>
            <a:r>
              <a:rPr lang="en-US" dirty="0"/>
              <a:t>The ITU IMT-2020 process has basically completed (see )</a:t>
            </a:r>
          </a:p>
          <a:p>
            <a:pPr>
              <a:buFont typeface="Arial" panose="020B0604020202020204" pitchFamily="34" charset="0"/>
              <a:buChar char="•"/>
            </a:pPr>
            <a:r>
              <a:rPr lang="en-US" dirty="0"/>
              <a:t>NEDICA is an active ICAD, </a:t>
            </a:r>
            <a:r>
              <a:rPr lang="en-US" b="0" dirty="0"/>
              <a:t>the AANI SC has not provided input to NEDICA since its formation.</a:t>
            </a:r>
            <a:r>
              <a:rPr lang="en-US" dirty="0"/>
              <a:t> </a:t>
            </a:r>
          </a:p>
          <a:p>
            <a:pPr marL="0" indent="0"/>
            <a:r>
              <a:rPr lang="en-US" sz="2800" dirty="0"/>
              <a:t>Is there any additional work that should be done by the AANI SC? </a:t>
            </a:r>
          </a:p>
          <a:p>
            <a:pPr>
              <a:buFont typeface="Arial" panose="020B0604020202020204" pitchFamily="34" charset="0"/>
              <a:buChar char="•"/>
            </a:pPr>
            <a:r>
              <a:rPr lang="en-US" dirty="0"/>
              <a:t>The Chair is unaware of any</a:t>
            </a:r>
          </a:p>
          <a:p>
            <a:pPr marL="0" indent="0"/>
            <a:r>
              <a:rPr lang="en-US" sz="2800" dirty="0"/>
              <a:t>If there is no additional work the AANI SC should shut down.</a:t>
            </a:r>
          </a:p>
        </p:txBody>
      </p:sp>
      <p:sp>
        <p:nvSpPr>
          <p:cNvPr id="4" name="Slide Number Placeholder 3">
            <a:extLst>
              <a:ext uri="{FF2B5EF4-FFF2-40B4-BE49-F238E27FC236}">
                <a16:creationId xmlns:a16="http://schemas.microsoft.com/office/drawing/2014/main" id="{D8546ED7-D754-45C2-86D5-FFA48955C19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5CE2C33D-C418-4801-8F01-505238B9B00A}"/>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BCF6B0F2-1591-4898-82B1-8ACE123C9E53}"/>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651840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dirty="0"/>
              <a:t>802.11 WG January Interim Meeting:</a:t>
            </a:r>
            <a:br>
              <a:rPr lang="it-IT" altLang="en-US" dirty="0"/>
            </a:br>
            <a:r>
              <a:rPr lang="it-IT" altLang="en-US" b="0" i="1" dirty="0"/>
              <a:t>AANI SC -  to be confirmed </a:t>
            </a:r>
            <a:endParaRPr lang="en-US" b="0" i="1" dirty="0"/>
          </a:p>
          <a:p>
            <a:pPr lvl="1" indent="-342900">
              <a:spcBef>
                <a:spcPts val="0"/>
              </a:spcBef>
              <a:spcAft>
                <a:spcPts val="0"/>
              </a:spcAft>
              <a:buSzPts val="1000"/>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rPr>
              <a:t>Propose 1 teleconference:</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18 Jan 2022 11:15-13:15 ET</a:t>
            </a:r>
          </a:p>
          <a:p>
            <a:pPr marL="0" indent="0">
              <a:spcBef>
                <a:spcPts val="0"/>
              </a:spcBef>
              <a:spcAft>
                <a:spcPts val="0"/>
              </a:spcAft>
              <a:buSzPts val="1000"/>
              <a:tabLst>
                <a:tab pos="457200" algn="l"/>
              </a:tabLst>
            </a:pPr>
            <a:r>
              <a:rPr lang="en-US"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No teleconferences prior to the January Interim, unless requested (10 days notice)</a:t>
            </a:r>
          </a:p>
          <a:p>
            <a:pPr lvl="1" indent="-342900">
              <a:spcBef>
                <a:spcPts val="0"/>
              </a:spcBef>
              <a:spcAft>
                <a:spcPts val="0"/>
              </a:spcAft>
              <a:buSzPts val="1000"/>
              <a:buFont typeface="Symbol" panose="05050102010706020507" pitchFamily="18" charset="2"/>
              <a:buChar char=""/>
              <a:tabLst>
                <a:tab pos="457200" algn="l"/>
              </a:tabLst>
            </a:pPr>
            <a:endParaRPr lang="en-US" sz="2000" dirty="0"/>
          </a:p>
          <a:p>
            <a:pPr marL="0" indent="0">
              <a:spcBef>
                <a:spcPts val="0"/>
              </a:spcBef>
              <a:spcAft>
                <a:spcPts val="0"/>
              </a:spcAft>
              <a:buSzPts val="1000"/>
              <a:tabLst>
                <a:tab pos="457200" algn="l"/>
              </a:tabLst>
            </a:pPr>
            <a:r>
              <a:rPr lang="en-US" dirty="0"/>
              <a:t>Topics for Discussion in the AANI SC</a:t>
            </a:r>
          </a:p>
          <a:p>
            <a:pPr marL="971550" lvl="1" indent="-457200">
              <a:buFont typeface="+mj-lt"/>
              <a:buAutoNum type="arabicPeriod"/>
            </a:pPr>
            <a:r>
              <a:rPr lang="en-US" dirty="0"/>
              <a:t>Contributions on 802.11ax/802.11 2020 capabilities related to IMT-2020</a:t>
            </a:r>
          </a:p>
          <a:p>
            <a:pPr marL="971550" lvl="1" indent="-457200">
              <a:buFont typeface="+mj-lt"/>
              <a:buAutoNum type="arabicPeriod"/>
            </a:pPr>
            <a:r>
              <a:rPr lang="en-US" dirty="0"/>
              <a:t>Contribution on 802.11 interworking addressing specific challengers identified in the WBA Report/LS  </a:t>
            </a:r>
          </a:p>
          <a:p>
            <a:pPr marL="971550" lvl="1" indent="-457200">
              <a:buFont typeface="+mj-lt"/>
              <a:buAutoNum type="arabicPeriod"/>
            </a:pPr>
            <a:r>
              <a:rPr lang="en-US" dirty="0"/>
              <a:t>Proposals for additional work, currently none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November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September Interim 2021</a:t>
            </a:r>
            <a:endParaRPr lang="en-GB" dirty="0"/>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November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November 802.11 electronic plenary session</a:t>
            </a:r>
          </a:p>
        </p:txBody>
      </p:sp>
      <p:sp>
        <p:nvSpPr>
          <p:cNvPr id="3" name="Content Placeholder 2"/>
          <p:cNvSpPr>
            <a:spLocks noGrp="1"/>
          </p:cNvSpPr>
          <p:nvPr>
            <p:ph idx="1"/>
          </p:nvPr>
        </p:nvSpPr>
        <p:spPr>
          <a:xfrm>
            <a:off x="838200" y="1830390"/>
            <a:ext cx="10361084" cy="4494213"/>
          </a:xfrm>
        </p:spPr>
        <p:txBody>
          <a:bodyPr/>
          <a:lstStyle/>
          <a:p>
            <a:pPr>
              <a:buFont typeface="Arial" panose="020B0604020202020204" pitchFamily="34" charset="0"/>
              <a:buChar char="•"/>
            </a:pPr>
            <a:r>
              <a:rPr lang="en-US" dirty="0"/>
              <a:t>This meeting is part of the November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6" name="Date Placeholder 5"/>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Motions are in order for this teleconference, as it is during an 802.11 Interim meeting.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November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222375"/>
            <a:ext cx="11582400" cy="5175989"/>
          </a:xfrm>
        </p:spPr>
        <p:txBody>
          <a:bodyPr/>
          <a:lstStyle/>
          <a:p>
            <a:pPr marL="0" lvl="1" indent="0">
              <a:spcBef>
                <a:spcPts val="200"/>
              </a:spcBef>
              <a:tabLst>
                <a:tab pos="457200" algn="l"/>
              </a:tabLst>
              <a:defRPr/>
            </a:pPr>
            <a:r>
              <a:rPr lang="en-US" sz="2800" b="1" dirty="0">
                <a:cs typeface="+mn-cs"/>
              </a:rPr>
              <a:t>Tuesday 9 November 2021 </a:t>
            </a:r>
            <a:r>
              <a:rPr lang="en-US" altLang="en-US" sz="2800" b="1" dirty="0">
                <a:cs typeface="+mn-cs"/>
              </a:rPr>
              <a:t>11:15-13:15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18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Approval of Minutes</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sz="2000" dirty="0"/>
              <a:t>??</a:t>
            </a:r>
            <a:endParaRPr lang="en-US" sz="2000" b="0" i="0" dirty="0">
              <a:solidFill>
                <a:srgbClr val="000000"/>
              </a:solidFill>
              <a:effectLst/>
              <a:latin typeface="+mj-lt"/>
            </a:endParaRPr>
          </a:p>
          <a:p>
            <a:pPr marL="0" indent="0">
              <a:spcBef>
                <a:spcPts val="200"/>
              </a:spcBef>
              <a:defRPr/>
            </a:pPr>
            <a:r>
              <a:rPr lang="en-US" altLang="en-US" sz="2800" dirty="0"/>
              <a:t>Wednesday 10 September 2021 </a:t>
            </a:r>
            <a:r>
              <a:rPr lang="en-US" sz="2800" b="1" dirty="0">
                <a:cs typeface="+mn-cs"/>
              </a:rPr>
              <a:t>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20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sz="2000" dirty="0"/>
              <a:t>??</a:t>
            </a:r>
            <a:endParaRPr lang="en-US" altLang="en-US" dirty="0"/>
          </a:p>
          <a:p>
            <a:pPr marL="857250" lvl="1" indent="-457200">
              <a:spcBef>
                <a:spcPts val="200"/>
              </a:spcBef>
              <a:buFont typeface="+mj-lt"/>
              <a:buAutoNum type="arabicPeriod"/>
              <a:defRPr/>
            </a:pPr>
            <a:r>
              <a:rPr lang="en-US" altLang="en-US" dirty="0"/>
              <a:t>Future Sessions Planning [5 min.]</a:t>
            </a:r>
            <a:endParaRPr lang="en-US" altLang="en-US" sz="2800" dirty="0"/>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November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a:t>November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a:t>November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a:t>November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38676</TotalTime>
  <Words>1894</Words>
  <Application>Microsoft Office PowerPoint</Application>
  <PresentationFormat>Widescreen</PresentationFormat>
  <Paragraphs>209</Paragraphs>
  <Slides>16</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vt:lpstr>
      <vt:lpstr>Calibri</vt:lpstr>
      <vt:lpstr>Monotype Sorts</vt:lpstr>
      <vt:lpstr>Symbol</vt:lpstr>
      <vt:lpstr>Times New Roman</vt:lpstr>
      <vt:lpstr>Verdana</vt:lpstr>
      <vt:lpstr>Office Theme</vt:lpstr>
      <vt:lpstr>Document</vt:lpstr>
      <vt:lpstr>AANI SC Agenda November 2021 Plenary</vt:lpstr>
      <vt:lpstr>Abstract</vt:lpstr>
      <vt:lpstr>Registration for the November 802.11 electronic plenary session</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Contributions/Discussion</vt:lpstr>
      <vt:lpstr>AANI SC – Shut Down? 1/2</vt:lpstr>
      <vt:lpstr>AANI SC – Shut Down? 2/2</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22</cp:revision>
  <dcterms:created xsi:type="dcterms:W3CDTF">2021-01-13T08:32:13Z</dcterms:created>
  <dcterms:modified xsi:type="dcterms:W3CDTF">2021-11-08T06:32:34Z</dcterms:modified>
</cp:coreProperties>
</file>