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530" r:id="rId3"/>
    <p:sldId id="580" r:id="rId4"/>
    <p:sldId id="618" r:id="rId5"/>
    <p:sldId id="615" r:id="rId6"/>
    <p:sldId id="645" r:id="rId7"/>
    <p:sldId id="639" r:id="rId8"/>
    <p:sldId id="648" r:id="rId9"/>
    <p:sldId id="647" r:id="rId10"/>
    <p:sldId id="646" r:id="rId11"/>
    <p:sldId id="640" r:id="rId12"/>
    <p:sldId id="635" r:id="rId13"/>
    <p:sldId id="649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45" autoAdjust="0"/>
    <p:restoredTop sz="96563" autoAdjust="0"/>
  </p:normalViewPr>
  <p:slideViewPr>
    <p:cSldViewPr>
      <p:cViewPr varScale="1">
        <p:scale>
          <a:sx n="94" d="100"/>
          <a:sy n="94" d="100"/>
        </p:scale>
        <p:origin x="114" y="28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398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802.11-21/1624r1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November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802.11-21/1624r1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802.11-21/1624r1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802.11-21/1624r1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802.11-21/1624r1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1-1296-06-00bd-tgbd-lb251-comments.xls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750-01-000m-par-corrigendum-1-correct-802-11ay-assignment-of-protected-announce-support-bit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58-15-000m-revme-motions.ppt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837-01-00az-response-to-communication-from-wfa-re-p802-11az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876-00-00bb-ieee-802-11tgbb-coexistence-assessment-document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1603-09-00lc-a-csd-proposal-for-light-communications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November 2021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2021-11-17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Document" r:id="rId4" imgW="10459112" imgH="2541140" progId="Word.Document.8">
                  <p:embed/>
                </p:oleObj>
              </mc:Choice>
              <mc:Fallback>
                <p:oleObj name="Document" r:id="rId4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GB" dirty="0" err="1"/>
              <a:t>TGbb</a:t>
            </a:r>
            <a:r>
              <a:rPr lang="en-GB" dirty="0"/>
              <a:t> Initial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Instruct the </a:t>
            </a:r>
            <a:r>
              <a:rPr lang="en-US" dirty="0" err="1">
                <a:solidFill>
                  <a:schemeClr val="tx1"/>
                </a:solidFill>
              </a:rPr>
              <a:t>TGbb</a:t>
            </a:r>
            <a:r>
              <a:rPr lang="en-US" dirty="0">
                <a:solidFill>
                  <a:schemeClr val="tx1"/>
                </a:solidFill>
              </a:rPr>
              <a:t> editor to prepare P802.11bb D1.0 by incorporating P802.11bb D0.7 and all accepted changes as contained in 11-21/1813r3 and 11-21/1783r2,</a:t>
            </a:r>
          </a:p>
          <a:p>
            <a:r>
              <a:rPr lang="en-US" dirty="0">
                <a:solidFill>
                  <a:schemeClr val="tx1"/>
                </a:solidFill>
              </a:rPr>
              <a:t>and</a:t>
            </a:r>
          </a:p>
          <a:p>
            <a:r>
              <a:rPr lang="en-US" dirty="0">
                <a:solidFill>
                  <a:schemeClr val="tx1"/>
                </a:solidFill>
              </a:rPr>
              <a:t>Approve a 40-day Working Group Technical Letter Ballot asking the question ‘‘Should P802.11bb D1.0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Nikola Serafimovski on behalf of </a:t>
            </a:r>
            <a:r>
              <a:rPr lang="en-US" dirty="0" err="1"/>
              <a:t>TGbb</a:t>
            </a:r>
            <a:r>
              <a:rPr lang="en-US" dirty="0"/>
              <a:t>, Second: </a:t>
            </a:r>
            <a:r>
              <a:rPr lang="en-US" sz="2400" dirty="0"/>
              <a:t>Matthias Wendt</a:t>
            </a:r>
            <a:endParaRPr lang="en-US" dirty="0"/>
          </a:p>
          <a:p>
            <a:r>
              <a:rPr lang="en-US" dirty="0"/>
              <a:t>Result: Yes: 84, No: 2, Abstain: 16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TGbb</a:t>
            </a:r>
            <a:r>
              <a:rPr lang="en-US" sz="2000" dirty="0"/>
              <a:t>: Moved: Volker </a:t>
            </a:r>
            <a:r>
              <a:rPr lang="en-US" sz="2000" dirty="0" err="1"/>
              <a:t>Jungnickel</a:t>
            </a:r>
            <a:r>
              <a:rPr lang="en-US" sz="2000" dirty="0"/>
              <a:t>, 2</a:t>
            </a:r>
            <a:r>
              <a:rPr lang="en-US" sz="2000" baseline="30000" dirty="0"/>
              <a:t>nd</a:t>
            </a:r>
            <a:r>
              <a:rPr lang="en-US" sz="2000" dirty="0"/>
              <a:t>: Matthias Wendt, Results (Y/N/A): 7/0/1]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78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</a:t>
            </a:r>
            <a:r>
              <a:rPr lang="en-US" dirty="0" err="1"/>
              <a:t>TGbc</a:t>
            </a:r>
            <a:r>
              <a:rPr lang="en-US" dirty="0"/>
              <a:t> Move D2.0 to IEEE Store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Approve making P802.11bc D2.0 available for purchase.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Marc </a:t>
            </a:r>
            <a:r>
              <a:rPr lang="en-US" dirty="0" err="1"/>
              <a:t>Emmelmann</a:t>
            </a:r>
            <a:r>
              <a:rPr lang="en-US" dirty="0"/>
              <a:t> on behalf of </a:t>
            </a:r>
            <a:r>
              <a:rPr lang="en-US" dirty="0" err="1"/>
              <a:t>TGbc</a:t>
            </a:r>
            <a:r>
              <a:rPr lang="en-US" dirty="0"/>
              <a:t>, Second: Nikola Serafimovski</a:t>
            </a:r>
          </a:p>
          <a:p>
            <a:r>
              <a:rPr lang="en-US" dirty="0"/>
              <a:t>Result: Yes: 90, No: 1, Abstain: 9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TGbc</a:t>
            </a:r>
            <a:r>
              <a:rPr lang="en-US" sz="2000" dirty="0"/>
              <a:t>: Moved: Stephen McCann, 2</a:t>
            </a:r>
            <a:r>
              <a:rPr lang="en-US" sz="2000" baseline="30000" dirty="0"/>
              <a:t>nd</a:t>
            </a:r>
            <a:r>
              <a:rPr lang="en-US" sz="2000" dirty="0"/>
              <a:t>: Hitoshi Morioka, Result: unanimous]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1021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</a:t>
            </a:r>
            <a:r>
              <a:rPr lang="en-GB" dirty="0" err="1"/>
              <a:t>TGbd</a:t>
            </a:r>
            <a:r>
              <a:rPr lang="en-GB" dirty="0"/>
              <a:t> Re-circulation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Having approved comment resolutions for all of the comments received from LB 254 on P802.11bd D2.0 as contained in document </a:t>
            </a:r>
          </a:p>
          <a:p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https://mentor.ieee.org/802.11/dcn/20/11-21-1296-06-00bd-tgbd-lb251-comments.xlsx</a:t>
            </a:r>
            <a:r>
              <a:rPr lang="en-US" dirty="0">
                <a:solidFill>
                  <a:schemeClr val="tx1"/>
                </a:solidFill>
              </a:rPr>
              <a:t> ,</a:t>
            </a:r>
          </a:p>
          <a:p>
            <a:r>
              <a:rPr lang="en-US" dirty="0">
                <a:solidFill>
                  <a:schemeClr val="tx1"/>
                </a:solidFill>
              </a:rPr>
              <a:t>instruct the </a:t>
            </a:r>
            <a:r>
              <a:rPr lang="en-US" dirty="0" err="1">
                <a:solidFill>
                  <a:schemeClr val="tx1"/>
                </a:solidFill>
              </a:rPr>
              <a:t>TGbd</a:t>
            </a:r>
            <a:r>
              <a:rPr lang="en-US" dirty="0">
                <a:solidFill>
                  <a:schemeClr val="tx1"/>
                </a:solidFill>
              </a:rPr>
              <a:t> editor to create P802.11bd D3.0 and approve a 15-day Working Group Recirculation Ballot asking the question “Should P802.11bd D3.0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Bo Sun on behalf of </a:t>
            </a:r>
            <a:r>
              <a:rPr lang="en-US" dirty="0" err="1"/>
              <a:t>TGbd</a:t>
            </a:r>
            <a:endParaRPr lang="en-US" dirty="0"/>
          </a:p>
          <a:p>
            <a:r>
              <a:rPr lang="en-US" dirty="0"/>
              <a:t>Result: Unanimous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TGbd</a:t>
            </a:r>
            <a:r>
              <a:rPr lang="en-US" sz="2000" dirty="0"/>
              <a:t>: Moved: Joseph Levy, 2</a:t>
            </a:r>
            <a:r>
              <a:rPr lang="en-US" sz="2000" baseline="30000" dirty="0"/>
              <a:t>nd</a:t>
            </a:r>
            <a:r>
              <a:rPr lang="en-US" sz="2000" dirty="0"/>
              <a:t>: John Kenney, Results (Y/N/A): 16/0/3]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6658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</a:t>
            </a:r>
            <a:r>
              <a:rPr lang="en-GB" b="1" dirty="0"/>
              <a:t>P802.11-2020/Cor 1  PAR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Believing that the PAR contained in the document referenced below meets IEEE-SA guidelines,</a:t>
            </a:r>
          </a:p>
          <a:p>
            <a:r>
              <a:rPr lang="en-US" dirty="0">
                <a:solidFill>
                  <a:schemeClr val="tx1"/>
                </a:solidFill>
              </a:rPr>
              <a:t> Request that the PAR contained in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https://mentor.ieee.org/802.11/dcn/21/11-21-1750-01-000m-par-corrigendum-1-correct-802-11ay-assignment-of-protected-announce-support-bit.docx</a:t>
            </a:r>
            <a:r>
              <a:rPr lang="en-US" dirty="0">
                <a:solidFill>
                  <a:schemeClr val="tx1"/>
                </a:solidFill>
              </a:rPr>
              <a:t>  be posted to the IEEE 802 Executive Committee (EC) agenda for EC approval to submit to </a:t>
            </a:r>
            <a:r>
              <a:rPr lang="en-US" dirty="0" err="1">
                <a:solidFill>
                  <a:schemeClr val="tx1"/>
                </a:solidFill>
              </a:rPr>
              <a:t>NesCom</a:t>
            </a:r>
            <a:r>
              <a:rPr lang="en-US" dirty="0">
                <a:solidFill>
                  <a:schemeClr val="tx1"/>
                </a:solidFill>
              </a:rPr>
              <a:t>, granting the WG chair editorial license.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Michael Montemurro, Second: Jon Rosdahl</a:t>
            </a:r>
          </a:p>
          <a:p>
            <a:r>
              <a:rPr lang="en-US" dirty="0"/>
              <a:t>Result: Yes: 78, No: 3, Abstain: 13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888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motions that are brought to the November 2021 802.11 WG electronic plenary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Draft motions for closing plenary</a:t>
            </a:r>
          </a:p>
          <a:p>
            <a:r>
              <a:rPr lang="en-US" b="0" dirty="0"/>
              <a:t>R1 Verified results of motions from closing plenary</a:t>
            </a:r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(November 08)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3200" dirty="0"/>
              <a:t>Are you a new attendee to IEEE 802.11?</a:t>
            </a:r>
          </a:p>
          <a:p>
            <a:r>
              <a:rPr lang="en-US" sz="2800" dirty="0"/>
              <a:t>Y:  20</a:t>
            </a:r>
          </a:p>
          <a:p>
            <a:r>
              <a:rPr lang="en-US" sz="2800" dirty="0"/>
              <a:t>N:  120</a:t>
            </a:r>
          </a:p>
          <a:p>
            <a:r>
              <a:rPr lang="en-US" sz="2800" dirty="0"/>
              <a:t>No answer: 148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Note: New Attendees session: Tuesday November 9</a:t>
            </a:r>
            <a:r>
              <a:rPr lang="en-US" sz="2800" baseline="30000" dirty="0"/>
              <a:t>th</a:t>
            </a:r>
            <a:r>
              <a:rPr lang="en-US" sz="2800" dirty="0"/>
              <a:t> 09:00 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TUESDAY (November 16)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US" dirty="0" err="1"/>
              <a:t>REVme</a:t>
            </a:r>
            <a:r>
              <a:rPr lang="en-US" dirty="0"/>
              <a:t> Initial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 marL="0" indent="0" algn="l" rtl="0" eaLnBrk="0" fontAlgn="base" hangingPunct="0">
              <a:spcBef>
                <a:spcPts val="432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nstruct the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TGme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editors to prepare P802.11REVme D1.0 by incorporating P802.11REVme D0.4 and all accepted changes per motions contained in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  <a:hlinkClick r:id="rId2"/>
              </a:rPr>
              <a:t>https://mentor.ieee.org/802.11/dcn/21/11-21-0758-15-000m-revme-motions.pptx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,</a:t>
            </a:r>
            <a:endParaRPr lang="en-GB" dirty="0">
              <a:effectLst/>
            </a:endParaRPr>
          </a:p>
          <a:p>
            <a:pPr marL="0" indent="0" algn="l" rtl="0" eaLnBrk="0" fontAlgn="base" hangingPunct="0">
              <a:spcBef>
                <a:spcPts val="432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and</a:t>
            </a:r>
            <a:endParaRPr lang="en-GB" dirty="0">
              <a:effectLst/>
            </a:endParaRPr>
          </a:p>
          <a:p>
            <a:pPr marL="0" indent="0" algn="l" rtl="0" eaLnBrk="0" fontAlgn="base" hangingPunct="0">
              <a:spcBef>
                <a:spcPts val="432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Approve a 40-day Working Group Technical Letter Ballot asking the question “Should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REVme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D1.0 be forwarded to SA Ballot?”</a:t>
            </a:r>
            <a:endParaRPr lang="en-GB" dirty="0">
              <a:effectLst/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</a:t>
            </a:r>
            <a:r>
              <a:rPr lang="en-US" b="1" dirty="0"/>
              <a:t>Michael Montemurro on behalf of </a:t>
            </a:r>
            <a:r>
              <a:rPr lang="en-US" b="1" dirty="0" err="1"/>
              <a:t>TGme</a:t>
            </a:r>
            <a:r>
              <a:rPr lang="en-US" b="1" dirty="0"/>
              <a:t>, </a:t>
            </a:r>
            <a:r>
              <a:rPr lang="en-US" dirty="0"/>
              <a:t>Second: Stephen Palm</a:t>
            </a:r>
          </a:p>
          <a:p>
            <a:r>
              <a:rPr lang="en-US" dirty="0"/>
              <a:t>Result: Unanimous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TGme</a:t>
            </a:r>
            <a:r>
              <a:rPr lang="en-US" sz="2000" dirty="0"/>
              <a:t>: Moved: </a:t>
            </a:r>
            <a:r>
              <a:rPr lang="en-GB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Emily Qi</a:t>
            </a:r>
            <a:r>
              <a:rPr lang="en-US" sz="2000" dirty="0"/>
              <a:t>, 2</a:t>
            </a:r>
            <a:r>
              <a:rPr lang="en-US" sz="2000" baseline="30000" dirty="0"/>
              <a:t>nd</a:t>
            </a:r>
            <a:r>
              <a:rPr lang="en-US" sz="2000" dirty="0"/>
              <a:t>: Stephen McCann, Result: Y:18, N:0, A:1]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0784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US" dirty="0" err="1"/>
              <a:t>TGaz</a:t>
            </a:r>
            <a:r>
              <a:rPr lang="en-US" dirty="0"/>
              <a:t> Response to WFA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Move to approve document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11-21-1837-01-00az-response to communication from WFA RE 802.11az.docx</a:t>
            </a:r>
            <a:r>
              <a:rPr lang="en-US" dirty="0">
                <a:solidFill>
                  <a:schemeClr val="tx1"/>
                </a:solidFill>
              </a:rPr>
              <a:t> as the IEEE 802.11 response to Wi-Fi Alliance Location Task Group Communication to IEEE 802.11 WG,  and grant the chair editorial license.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</a:t>
            </a:r>
            <a:r>
              <a:rPr lang="en-US" b="1" dirty="0"/>
              <a:t>Jonathan </a:t>
            </a:r>
            <a:r>
              <a:rPr lang="en-US" b="1" dirty="0" err="1"/>
              <a:t>Segev</a:t>
            </a:r>
            <a:r>
              <a:rPr lang="en-US" b="1" dirty="0"/>
              <a:t> on behalf of </a:t>
            </a:r>
            <a:r>
              <a:rPr lang="en-US" dirty="0" err="1"/>
              <a:t>TGaz</a:t>
            </a:r>
            <a:r>
              <a:rPr lang="en-US" dirty="0"/>
              <a:t>, Second: Harry </a:t>
            </a:r>
            <a:r>
              <a:rPr lang="en-US" dirty="0" err="1"/>
              <a:t>Bims</a:t>
            </a:r>
            <a:endParaRPr lang="en-US" dirty="0"/>
          </a:p>
          <a:p>
            <a:r>
              <a:rPr lang="en-US" dirty="0"/>
              <a:t>Result: Yes: 86, No: 1, Abstain: 25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TGaz</a:t>
            </a:r>
            <a:r>
              <a:rPr lang="en-US" sz="2000" dirty="0"/>
              <a:t>: Moved: Peter Yee, 2</a:t>
            </a:r>
            <a:r>
              <a:rPr lang="en-US" sz="2000" baseline="30000" dirty="0"/>
              <a:t>nd</a:t>
            </a:r>
            <a:r>
              <a:rPr lang="en-US" sz="2000" dirty="0"/>
              <a:t>: Ian Sherlock, Result: Y:17, N:0, A:1]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3003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dirty="0" err="1"/>
              <a:t>TGbb</a:t>
            </a:r>
            <a:r>
              <a:rPr lang="en-GB" dirty="0"/>
              <a:t> CAD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Move to approve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https://mentor.ieee.org/802.11/dcn/21/11-21-1876-00-00bb-ieee-802-11tgbb-coexistence-assessment-document.docx</a:t>
            </a:r>
            <a:r>
              <a:rPr lang="en-US" dirty="0">
                <a:solidFill>
                  <a:schemeClr val="tx1"/>
                </a:solidFill>
              </a:rPr>
              <a:t>, as the P802.11bb Coexistence Assessment Document.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Nikola Serafimovski, Second: </a:t>
            </a:r>
            <a:r>
              <a:rPr lang="en-US" dirty="0" err="1"/>
              <a:t>Tuncer</a:t>
            </a:r>
            <a:r>
              <a:rPr lang="en-US" dirty="0"/>
              <a:t> </a:t>
            </a:r>
            <a:r>
              <a:rPr lang="en-US" dirty="0" err="1"/>
              <a:t>Baykas</a:t>
            </a:r>
            <a:endParaRPr lang="en-US" dirty="0"/>
          </a:p>
          <a:p>
            <a:r>
              <a:rPr lang="en-US" dirty="0"/>
              <a:t>Result: Yes: 64, No: 3, Abstain: 40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9449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GB" dirty="0" err="1"/>
              <a:t>TGbb</a:t>
            </a:r>
            <a:r>
              <a:rPr lang="en-GB" dirty="0"/>
              <a:t> Re-affirm 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Move to reaffirm the </a:t>
            </a:r>
            <a:r>
              <a:rPr lang="en-US" dirty="0" err="1">
                <a:solidFill>
                  <a:schemeClr val="tx1"/>
                </a:solidFill>
              </a:rPr>
              <a:t>TGbb</a:t>
            </a:r>
            <a:r>
              <a:rPr lang="en-US" dirty="0">
                <a:solidFill>
                  <a:schemeClr val="tx1"/>
                </a:solidFill>
              </a:rPr>
              <a:t> CSD as contained in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https://mentor.ieee.org/802.11/dcn/17/11-17-1603-09-00lc-a-csd-proposal-for-light-communications.docx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Nikola Serafimovski on behalf of </a:t>
            </a:r>
            <a:r>
              <a:rPr lang="en-US" dirty="0" err="1"/>
              <a:t>TGbb</a:t>
            </a:r>
            <a:endParaRPr lang="en-US" dirty="0"/>
          </a:p>
          <a:p>
            <a:r>
              <a:rPr lang="en-US" dirty="0"/>
              <a:t>Result: Unanimous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TGbb</a:t>
            </a:r>
            <a:r>
              <a:rPr lang="en-US" sz="2000" dirty="0"/>
              <a:t>: Moved: Matthias Wendt, 2</a:t>
            </a:r>
            <a:r>
              <a:rPr lang="en-US" sz="2000" baseline="30000" dirty="0"/>
              <a:t>nd</a:t>
            </a:r>
            <a:r>
              <a:rPr lang="en-US" sz="2000" dirty="0"/>
              <a:t>: Marc </a:t>
            </a:r>
            <a:r>
              <a:rPr lang="en-US" sz="2000" dirty="0" err="1"/>
              <a:t>Emmelmann</a:t>
            </a:r>
            <a:r>
              <a:rPr lang="en-US" sz="2000" dirty="0"/>
              <a:t>, Results (Y/N/A): 8/0/0]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7246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909</Words>
  <Application>Microsoft Office PowerPoint</Application>
  <PresentationFormat>Widescreen</PresentationFormat>
  <Paragraphs>146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Times New Roman</vt:lpstr>
      <vt:lpstr>Office Theme</vt:lpstr>
      <vt:lpstr>Document</vt:lpstr>
      <vt:lpstr>802.11 November 2021 WG Motions</vt:lpstr>
      <vt:lpstr>Abstract</vt:lpstr>
      <vt:lpstr>MONDAY (November 08)</vt:lpstr>
      <vt:lpstr>Straw Poll: New Attendees</vt:lpstr>
      <vt:lpstr>TUESDAY (November 16) </vt:lpstr>
      <vt:lpstr>Motion 1: REVme Initial Letter Ballot</vt:lpstr>
      <vt:lpstr>Motion 2: TGaz Response to WFA</vt:lpstr>
      <vt:lpstr>Motion 3: TGbb CAD approval</vt:lpstr>
      <vt:lpstr>Motion 4: TGbb Re-affirm CSD</vt:lpstr>
      <vt:lpstr>Motion 5: TGbb Initial Letter Ballot</vt:lpstr>
      <vt:lpstr>Motion 6: TGbc Move D2.0 to IEEE Store</vt:lpstr>
      <vt:lpstr>Motion 7: TGbd Re-circulation Letter Ballot</vt:lpstr>
      <vt:lpstr>Motion 8: P802.11-2020/Cor 1  PAR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2021 WG Motions</dc:title>
  <dc:creator>Stephen McCann</dc:creator>
  <cp:keywords>11-21-0966r0</cp:keywords>
  <cp:lastModifiedBy>Stephen McCann</cp:lastModifiedBy>
  <cp:revision>993</cp:revision>
  <cp:lastPrinted>1601-01-01T00:00:00Z</cp:lastPrinted>
  <dcterms:created xsi:type="dcterms:W3CDTF">2018-05-10T16:45:22Z</dcterms:created>
  <dcterms:modified xsi:type="dcterms:W3CDTF">2021-11-17T17:42:15Z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