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83" r:id="rId4"/>
    <p:sldId id="2366" r:id="rId5"/>
    <p:sldId id="281" r:id="rId6"/>
    <p:sldId id="262" r:id="rId7"/>
    <p:sldId id="265" r:id="rId8"/>
    <p:sldId id="266" r:id="rId9"/>
    <p:sldId id="267" r:id="rId10"/>
    <p:sldId id="269" r:id="rId11"/>
    <p:sldId id="293" r:id="rId12"/>
    <p:sldId id="270" r:id="rId13"/>
    <p:sldId id="278" r:id="rId14"/>
    <p:sldId id="271" r:id="rId15"/>
    <p:sldId id="272" r:id="rId16"/>
    <p:sldId id="273" r:id="rId17"/>
    <p:sldId id="274" r:id="rId18"/>
    <p:sldId id="282" r:id="rId19"/>
    <p:sldId id="277" r:id="rId20"/>
    <p:sldId id="275" r:id="rId21"/>
    <p:sldId id="276" r:id="rId22"/>
    <p:sldId id="279" r:id="rId23"/>
    <p:sldId id="263" r:id="rId24"/>
    <p:sldId id="286" r:id="rId25"/>
    <p:sldId id="288" r:id="rId26"/>
    <p:sldId id="289" r:id="rId27"/>
    <p:sldId id="287" r:id="rId28"/>
    <p:sldId id="290" r:id="rId29"/>
    <p:sldId id="268" r:id="rId30"/>
    <p:sldId id="29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50" autoAdjust="0"/>
    <p:restoredTop sz="94660"/>
  </p:normalViewPr>
  <p:slideViewPr>
    <p:cSldViewPr>
      <p:cViewPr varScale="1">
        <p:scale>
          <a:sx n="112" d="100"/>
          <a:sy n="112" d="100"/>
        </p:scale>
        <p:origin x="120"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Ecclesine (pecclesi)" userId="8026f3ca-466d-45df-ae34-64ba14570b27" providerId="ADAL" clId="{0CE5B7BC-4DDD-4A17-AA23-147FFE89A045}"/>
    <pc:docChg chg="undo custSel modSld modMainMaster">
      <pc:chgData name="Peter Ecclesine (pecclesi)" userId="8026f3ca-466d-45df-ae34-64ba14570b27" providerId="ADAL" clId="{0CE5B7BC-4DDD-4A17-AA23-147FFE89A045}" dt="2021-11-15T12:49:38.733" v="1564" actId="20577"/>
      <pc:docMkLst>
        <pc:docMk/>
      </pc:docMkLst>
      <pc:sldChg chg="modSp mod">
        <pc:chgData name="Peter Ecclesine (pecclesi)" userId="8026f3ca-466d-45df-ae34-64ba14570b27" providerId="ADAL" clId="{0CE5B7BC-4DDD-4A17-AA23-147FFE89A045}" dt="2021-11-15T12:49:38.733" v="1564" actId="20577"/>
        <pc:sldMkLst>
          <pc:docMk/>
          <pc:sldMk cId="0" sldId="256"/>
        </pc:sldMkLst>
        <pc:spChg chg="mod">
          <ac:chgData name="Peter Ecclesine (pecclesi)" userId="8026f3ca-466d-45df-ae34-64ba14570b27" providerId="ADAL" clId="{0CE5B7BC-4DDD-4A17-AA23-147FFE89A045}" dt="2021-11-15T12:49:38.733" v="1564" actId="20577"/>
          <ac:spMkLst>
            <pc:docMk/>
            <pc:sldMk cId="0" sldId="256"/>
            <ac:spMk id="3074" creationId="{00000000-0000-0000-0000-000000000000}"/>
          </ac:spMkLst>
        </pc:spChg>
      </pc:sldChg>
      <pc:sldChg chg="modSp mod">
        <pc:chgData name="Peter Ecclesine (pecclesi)" userId="8026f3ca-466d-45df-ae34-64ba14570b27" providerId="ADAL" clId="{0CE5B7BC-4DDD-4A17-AA23-147FFE89A045}" dt="2021-11-08T21:07:59.461" v="44" actId="20577"/>
        <pc:sldMkLst>
          <pc:docMk/>
          <pc:sldMk cId="0" sldId="262"/>
        </pc:sldMkLst>
        <pc:spChg chg="mod">
          <ac:chgData name="Peter Ecclesine (pecclesi)" userId="8026f3ca-466d-45df-ae34-64ba14570b27" providerId="ADAL" clId="{0CE5B7BC-4DDD-4A17-AA23-147FFE89A045}" dt="2021-11-08T21:07:59.461" v="44" actId="20577"/>
          <ac:spMkLst>
            <pc:docMk/>
            <pc:sldMk cId="0" sldId="262"/>
            <ac:spMk id="8" creationId="{00000000-0000-0000-0000-000000000000}"/>
          </ac:spMkLst>
        </pc:spChg>
      </pc:sldChg>
      <pc:sldChg chg="modSp mod">
        <pc:chgData name="Peter Ecclesine (pecclesi)" userId="8026f3ca-466d-45df-ae34-64ba14570b27" providerId="ADAL" clId="{0CE5B7BC-4DDD-4A17-AA23-147FFE89A045}" dt="2021-11-09T14:11:05.702" v="1508" actId="404"/>
        <pc:sldMkLst>
          <pc:docMk/>
          <pc:sldMk cId="0" sldId="263"/>
        </pc:sldMkLst>
        <pc:spChg chg="mod">
          <ac:chgData name="Peter Ecclesine (pecclesi)" userId="8026f3ca-466d-45df-ae34-64ba14570b27" providerId="ADAL" clId="{0CE5B7BC-4DDD-4A17-AA23-147FFE89A045}" dt="2021-11-09T14:11:05.702" v="1508" actId="404"/>
          <ac:spMkLst>
            <pc:docMk/>
            <pc:sldMk cId="0" sldId="263"/>
            <ac:spMk id="3" creationId="{00000000-0000-0000-0000-000000000000}"/>
          </ac:spMkLst>
        </pc:spChg>
      </pc:sldChg>
      <pc:sldChg chg="modSp mod">
        <pc:chgData name="Peter Ecclesine (pecclesi)" userId="8026f3ca-466d-45df-ae34-64ba14570b27" providerId="ADAL" clId="{0CE5B7BC-4DDD-4A17-AA23-147FFE89A045}" dt="2021-11-09T14:15:01.950" v="1530" actId="20577"/>
        <pc:sldMkLst>
          <pc:docMk/>
          <pc:sldMk cId="1753890201" sldId="265"/>
        </pc:sldMkLst>
        <pc:spChg chg="mod">
          <ac:chgData name="Peter Ecclesine (pecclesi)" userId="8026f3ca-466d-45df-ae34-64ba14570b27" providerId="ADAL" clId="{0CE5B7BC-4DDD-4A17-AA23-147FFE89A045}" dt="2021-11-09T14:15:01.950" v="1530" actId="20577"/>
          <ac:spMkLst>
            <pc:docMk/>
            <pc:sldMk cId="1753890201" sldId="265"/>
            <ac:spMk id="9218" creationId="{00000000-0000-0000-0000-000000000000}"/>
          </ac:spMkLst>
        </pc:spChg>
      </pc:sldChg>
      <pc:sldChg chg="modSp mod">
        <pc:chgData name="Peter Ecclesine (pecclesi)" userId="8026f3ca-466d-45df-ae34-64ba14570b27" providerId="ADAL" clId="{0CE5B7BC-4DDD-4A17-AA23-147FFE89A045}" dt="2021-11-08T21:24:12.359" v="984" actId="20577"/>
        <pc:sldMkLst>
          <pc:docMk/>
          <pc:sldMk cId="3096812942" sldId="269"/>
        </pc:sldMkLst>
        <pc:spChg chg="mod">
          <ac:chgData name="Peter Ecclesine (pecclesi)" userId="8026f3ca-466d-45df-ae34-64ba14570b27" providerId="ADAL" clId="{0CE5B7BC-4DDD-4A17-AA23-147FFE89A045}" dt="2021-11-08T21:24:12.359" v="984" actId="20577"/>
          <ac:spMkLst>
            <pc:docMk/>
            <pc:sldMk cId="3096812942" sldId="269"/>
            <ac:spMk id="9218" creationId="{00000000-0000-0000-0000-000000000000}"/>
          </ac:spMkLst>
        </pc:spChg>
      </pc:sldChg>
      <pc:sldChg chg="modSp mod">
        <pc:chgData name="Peter Ecclesine (pecclesi)" userId="8026f3ca-466d-45df-ae34-64ba14570b27" providerId="ADAL" clId="{0CE5B7BC-4DDD-4A17-AA23-147FFE89A045}" dt="2021-11-09T14:14:13.288" v="1528" actId="6549"/>
        <pc:sldMkLst>
          <pc:docMk/>
          <pc:sldMk cId="1372385444" sldId="281"/>
        </pc:sldMkLst>
        <pc:spChg chg="mod">
          <ac:chgData name="Peter Ecclesine (pecclesi)" userId="8026f3ca-466d-45df-ae34-64ba14570b27" providerId="ADAL" clId="{0CE5B7BC-4DDD-4A17-AA23-147FFE89A045}" dt="2021-11-09T14:14:13.288" v="1528" actId="6549"/>
          <ac:spMkLst>
            <pc:docMk/>
            <pc:sldMk cId="1372385444" sldId="281"/>
            <ac:spMk id="9218" creationId="{00000000-0000-0000-0000-000000000000}"/>
          </ac:spMkLst>
        </pc:spChg>
      </pc:sldChg>
      <pc:sldChg chg="modSp mod">
        <pc:chgData name="Peter Ecclesine (pecclesi)" userId="8026f3ca-466d-45df-ae34-64ba14570b27" providerId="ADAL" clId="{0CE5B7BC-4DDD-4A17-AA23-147FFE89A045}" dt="2021-11-15T12:46:20.772" v="1562" actId="404"/>
        <pc:sldMkLst>
          <pc:docMk/>
          <pc:sldMk cId="3884957953" sldId="282"/>
        </pc:sldMkLst>
        <pc:graphicFrameChg chg="modGraphic">
          <ac:chgData name="Peter Ecclesine (pecclesi)" userId="8026f3ca-466d-45df-ae34-64ba14570b27" providerId="ADAL" clId="{0CE5B7BC-4DDD-4A17-AA23-147FFE89A045}" dt="2021-11-15T12:46:20.772" v="1562" actId="404"/>
          <ac:graphicFrameMkLst>
            <pc:docMk/>
            <pc:sldMk cId="3884957953" sldId="282"/>
            <ac:graphicFrameMk id="10" creationId="{00000000-0000-0000-0000-000000000000}"/>
          </ac:graphicFrameMkLst>
        </pc:graphicFrameChg>
      </pc:sldChg>
      <pc:sldChg chg="modSp mod">
        <pc:chgData name="Peter Ecclesine (pecclesi)" userId="8026f3ca-466d-45df-ae34-64ba14570b27" providerId="ADAL" clId="{0CE5B7BC-4DDD-4A17-AA23-147FFE89A045}" dt="2021-11-09T14:12:10.155" v="1513" actId="6549"/>
        <pc:sldMkLst>
          <pc:docMk/>
          <pc:sldMk cId="92982801" sldId="286"/>
        </pc:sldMkLst>
        <pc:spChg chg="mod">
          <ac:chgData name="Peter Ecclesine (pecclesi)" userId="8026f3ca-466d-45df-ae34-64ba14570b27" providerId="ADAL" clId="{0CE5B7BC-4DDD-4A17-AA23-147FFE89A045}" dt="2021-11-09T14:12:10.155" v="1513" actId="6549"/>
          <ac:spMkLst>
            <pc:docMk/>
            <pc:sldMk cId="92982801" sldId="286"/>
            <ac:spMk id="3" creationId="{B35E45FD-9FA1-4E6D-818A-38E342C9400E}"/>
          </ac:spMkLst>
        </pc:spChg>
      </pc:sldChg>
      <pc:sldChg chg="modSp mod">
        <pc:chgData name="Peter Ecclesine (pecclesi)" userId="8026f3ca-466d-45df-ae34-64ba14570b27" providerId="ADAL" clId="{0CE5B7BC-4DDD-4A17-AA23-147FFE89A045}" dt="2021-11-09T14:08:03.013" v="1477" actId="20577"/>
        <pc:sldMkLst>
          <pc:docMk/>
          <pc:sldMk cId="1130369888" sldId="293"/>
        </pc:sldMkLst>
        <pc:spChg chg="mod">
          <ac:chgData name="Peter Ecclesine (pecclesi)" userId="8026f3ca-466d-45df-ae34-64ba14570b27" providerId="ADAL" clId="{0CE5B7BC-4DDD-4A17-AA23-147FFE89A045}" dt="2021-11-09T14:08:03.013" v="1477" actId="20577"/>
          <ac:spMkLst>
            <pc:docMk/>
            <pc:sldMk cId="1130369888" sldId="293"/>
            <ac:spMk id="3" creationId="{9E8181F9-FE4E-4B5B-A2BC-D06A058731DB}"/>
          </ac:spMkLst>
        </pc:spChg>
      </pc:sldChg>
      <pc:sldMasterChg chg="modSp mod">
        <pc:chgData name="Peter Ecclesine (pecclesi)" userId="8026f3ca-466d-45df-ae34-64ba14570b27" providerId="ADAL" clId="{0CE5B7BC-4DDD-4A17-AA23-147FFE89A045}" dt="2021-11-08T16:09:53.665" v="1" actId="6549"/>
        <pc:sldMasterMkLst>
          <pc:docMk/>
          <pc:sldMasterMk cId="0" sldId="2147483648"/>
        </pc:sldMasterMkLst>
        <pc:spChg chg="mod">
          <ac:chgData name="Peter Ecclesine (pecclesi)" userId="8026f3ca-466d-45df-ae34-64ba14570b27" providerId="ADAL" clId="{0CE5B7BC-4DDD-4A17-AA23-147FFE89A045}" dt="2021-11-08T16:09:53.665"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2021</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2021</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2021</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802.11-21/1620r1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1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19" Type="http://schemas.openxmlformats.org/officeDocument/2006/relationships/hyperlink" Target="mailto:bahareh.sagedhi@inte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harrybims@me.com" TargetMode="External"/><Relationship Id="rId13"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volker.jungnickel@hhi.fraunhofer.de" TargetMode="External"/><Relationship Id="rId12" Type="http://schemas.openxmlformats.org/officeDocument/2006/relationships/hyperlink" Target="mailto:claudiodasilva@fb.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edward.ks.au@huawei.com" TargetMode="External"/><Relationship Id="rId5" Type="http://schemas.openxmlformats.org/officeDocument/2006/relationships/hyperlink" Target="mailto:RoyWant@google.com" TargetMode="External"/><Relationship Id="rId10" Type="http://schemas.openxmlformats.org/officeDocument/2006/relationships/hyperlink" Target="mailto:Yujin.Noh@senscomm.com" TargetMode="External"/><Relationship Id="rId4" Type="http://schemas.openxmlformats.org/officeDocument/2006/relationships/hyperlink" Target="mailto:pecclesi@cisco.com" TargetMode="External"/><Relationship Id="rId9" Type="http://schemas.openxmlformats.org/officeDocument/2006/relationships/hyperlink" Target="mailto:carol@ansley.com" TargetMode="External"/><Relationship Id="rId14" Type="http://schemas.openxmlformats.org/officeDocument/2006/relationships/hyperlink" Target="mailto:emily.h.qi@inte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(November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2021-11-15</a:t>
            </a:r>
            <a:endParaRPr lang="en-GB" sz="2000" b="0" dirty="0"/>
          </a:p>
        </p:txBody>
      </p:sp>
      <p:sp>
        <p:nvSpPr>
          <p:cNvPr id="6" name="Date Placeholder 3"/>
          <p:cNvSpPr>
            <a:spLocks noGrp="1"/>
          </p:cNvSpPr>
          <p:nvPr>
            <p:ph type="dt" idx="10"/>
          </p:nvPr>
        </p:nvSpPr>
        <p:spPr/>
        <p:txBody>
          <a:bodyPr/>
          <a:lstStyle/>
          <a:p>
            <a:r>
              <a:rPr lang="en-US"/>
              <a:t>November 2021</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err="1"/>
              <a:t>REVmd</a:t>
            </a:r>
            <a:r>
              <a:rPr lang="en-US" sz="1400" dirty="0"/>
              <a:t> on Draft 2.1 was started out of February 2019 (Robert Stacey, Joseph Levy, Carol Ansley, Menzo Wentink, </a:t>
            </a:r>
            <a:r>
              <a:rPr lang="en-US" sz="1400" dirty="0" err="1"/>
              <a:t>Bahar</a:t>
            </a:r>
            <a:r>
              <a:rPr lang="en-US" sz="1400" dirty="0"/>
              <a:t> Sadeghi, Mark Hamilton, Yongho Seok, Emily Qi, Edward Au, Peter Ecclesine) 19/260r15 – IEEE SA staff - mixing normative and informative, see 19/1444r4 MDR complete</a:t>
            </a:r>
          </a:p>
          <a:p>
            <a:r>
              <a:rPr lang="en-US" sz="1400" dirty="0"/>
              <a:t>P802.11ay was started on D3.1 out of March 2019 (Robert Stacey, Solomon </a:t>
            </a:r>
            <a:r>
              <a:rPr lang="en-US" sz="1400" dirty="0" err="1"/>
              <a:t>Trainin</a:t>
            </a:r>
            <a:r>
              <a:rPr lang="en-US" sz="1400" dirty="0"/>
              <a:t>, Edward Au, Emily Qi, Yongho Seok, Peter Ecclesine) 19/681r6 MDR complete</a:t>
            </a:r>
          </a:p>
          <a:p>
            <a:r>
              <a:rPr lang="en-US" sz="1400" dirty="0"/>
              <a:t>P802.11ax was started on D4.1 out of May 2019 (Robert Stacey, Edward Au, Yongho Seok, Naveen Kakani, Perry </a:t>
            </a:r>
            <a:r>
              <a:rPr lang="en-US" sz="1400" dirty="0" err="1"/>
              <a:t>Correll</a:t>
            </a:r>
            <a:r>
              <a:rPr lang="en-US" sz="1400" dirty="0"/>
              <a:t>, Peter Ecclesine, Po-Kai Huang) 19/1015r4 MDR complete</a:t>
            </a:r>
          </a:p>
          <a:p>
            <a:r>
              <a:rPr lang="en-US" sz="1400" dirty="0"/>
              <a:t>P802.11ba was started on D4.0 out of September 2019 (Robert Stacey, Po-Kai Huang, </a:t>
            </a:r>
            <a:r>
              <a:rPr lang="en-US" sz="1400" dirty="0" err="1"/>
              <a:t>Rojan</a:t>
            </a:r>
            <a:r>
              <a:rPr lang="en-US" sz="1400" dirty="0"/>
              <a:t> </a:t>
            </a:r>
            <a:r>
              <a:rPr lang="en-US" sz="1400" dirty="0" err="1"/>
              <a:t>Chitrakar</a:t>
            </a:r>
            <a:r>
              <a:rPr lang="en-US" sz="1400" dirty="0"/>
              <a:t>, </a:t>
            </a:r>
            <a:r>
              <a:rPr lang="en-US" sz="1400" dirty="0" err="1"/>
              <a:t>Yunsong</a:t>
            </a:r>
            <a:r>
              <a:rPr lang="en-US" sz="1400" dirty="0"/>
              <a:t> Yang, </a:t>
            </a:r>
            <a:r>
              <a:rPr lang="en-US" sz="1400" dirty="0" err="1"/>
              <a:t>Yongho</a:t>
            </a:r>
            <a:r>
              <a:rPr lang="en-US" sz="1400" dirty="0"/>
              <a:t> Seok, Mark Hamilton ) 19/176</a:t>
            </a:r>
            <a:r>
              <a:rPr lang="en-US" sz="1400" dirty="0">
                <a:solidFill>
                  <a:schemeClr val="tx1"/>
                </a:solidFill>
              </a:rPr>
              <a:t>5r6 </a:t>
            </a:r>
            <a:r>
              <a:rPr lang="en-US" sz="1400" dirty="0"/>
              <a:t>MDR complete</a:t>
            </a:r>
          </a:p>
          <a:p>
            <a:r>
              <a:rPr lang="en-US" sz="1400" dirty="0"/>
              <a:t>P802.11az was started on D3.0 out of January 2021 (Robert Stacey,  Emily Qi, Edward Au, Carol Ansley, Peter Ecclesine, Yongho Seok, Mark Hamilton) </a:t>
            </a:r>
            <a:r>
              <a:rPr lang="en-US" sz="1400" dirty="0">
                <a:solidFill>
                  <a:schemeClr val="tx1"/>
                </a:solidFill>
              </a:rPr>
              <a:t>21/0329r7 July 15, 2021 MDR complete</a:t>
            </a:r>
          </a:p>
          <a:p>
            <a:r>
              <a:rPr lang="en-US" sz="1800" dirty="0"/>
              <a:t>P802.11bd was started on D3.0 out of November 2021 (Robert Stacey, Emily Qi, Peter Ecclesine)</a:t>
            </a:r>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 ANA assignments. </a:t>
            </a:r>
            <a:r>
              <a:rPr lang="en-US" sz="1800" dirty="0">
                <a:solidFill>
                  <a:schemeClr val="tx1"/>
                </a:solidFill>
                <a:ea typeface="Times New Roman" panose="02020603050405020304" pitchFamily="18" charset="0"/>
              </a:rPr>
              <a:t>In October we detected a duplicated assignment. </a:t>
            </a:r>
          </a:p>
          <a:p>
            <a:pPr marL="0" marR="0">
              <a:spcBef>
                <a:spcPts val="0"/>
              </a:spcBef>
              <a:spcAft>
                <a:spcPts val="0"/>
              </a:spcAft>
            </a:pPr>
            <a:endParaRPr lang="en-US" sz="1800" dirty="0">
              <a:solidFill>
                <a:schemeClr val="tx1"/>
              </a:solidFill>
              <a:effectLst/>
              <a:ea typeface="Times New Roman" panose="02020603050405020304" pitchFamily="18" charset="0"/>
            </a:endParaRPr>
          </a:p>
          <a:p>
            <a:pPr marL="0" marR="0">
              <a:spcBef>
                <a:spcPts val="0"/>
              </a:spcBef>
              <a:spcAft>
                <a:spcPts val="0"/>
              </a:spcAft>
            </a:pPr>
            <a:r>
              <a:rPr lang="en-US" sz="1800" dirty="0">
                <a:solidFill>
                  <a:schemeClr val="tx1"/>
                </a:solidFill>
                <a:ea typeface="Times New Roman" panose="02020603050405020304" pitchFamily="18" charset="0"/>
              </a:rPr>
              <a:t>   Always include the latest ANA assignments in Editors meeting on an ANA slide. </a:t>
            </a:r>
            <a:endParaRPr lang="en-US" sz="1800" dirty="0">
              <a:solidFill>
                <a:schemeClr val="tx1"/>
              </a:solidFill>
              <a:effectLst/>
              <a:ea typeface="Times New Roman" panose="02020603050405020304" pitchFamily="18" charset="0"/>
            </a:endParaRPr>
          </a:p>
          <a:p>
            <a:r>
              <a:rPr lang="en-US" dirty="0"/>
              <a:t>  Request every meeting there is an Editor’s review of ANA assignments. </a:t>
            </a:r>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13036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19</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we’ve added </a:t>
            </a:r>
            <a:r>
              <a:rPr lang="en-US" b="0"/>
              <a:t>the particular use of </a:t>
            </a:r>
            <a:r>
              <a:rPr lang="en-US" b="0" dirty="0"/>
              <a:t>“Tail” and explained our practice in acronyms.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Once a draft is stable then request number allocation.</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Nov 2021</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January, 2022. Changes are usually based on MDR suitability</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736163330"/>
              </p:ext>
            </p:extLst>
          </p:nvPr>
        </p:nvGraphicFramePr>
        <p:xfrm>
          <a:off x="838200" y="2057400"/>
          <a:ext cx="10546268" cy="5018069"/>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282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86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Mar 2023</a:t>
                      </a:r>
                    </a:p>
                  </a:txBody>
                  <a:tcPr horzOverflow="overflow">
                    <a:noFill/>
                  </a:tcPr>
                </a:tc>
                <a:extLst>
                  <a:ext uri="{0D108BD9-81ED-4DB2-BD59-A6C34878D82A}">
                    <a16:rowId xmlns:a16="http://schemas.microsoft.com/office/drawing/2014/main" val="198238003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138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Nov 2022</a:t>
                      </a:r>
                    </a:p>
                  </a:txBody>
                  <a:tcPr horzOverflow="overflow">
                    <a:noFill/>
                  </a:tcPr>
                </a:tc>
                <a:extLst>
                  <a:ext uri="{0D108BD9-81ED-4DB2-BD59-A6C34878D82A}">
                    <a16:rowId xmlns:a16="http://schemas.microsoft.com/office/drawing/2014/main" val="3514100842"/>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27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42252420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802.11-2024 </a:t>
                      </a:r>
                      <a:r>
                        <a:rPr kumimoji="0" lang="en-US" sz="1600" b="0" i="0" u="none" strike="noStrike" cap="none" normalizeH="0" baseline="0" dirty="0">
                          <a:ln>
                            <a:noFill/>
                          </a:ln>
                          <a:solidFill>
                            <a:schemeClr val="tx1"/>
                          </a:solidFill>
                          <a:effectLst/>
                          <a:latin typeface="Times New Roman" pitchFamily="18" charset="0"/>
                        </a:rPr>
                        <a:t>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6085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735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a:t>
            </a:r>
            <a:r>
              <a:rPr lang="en-US">
                <a:solidFill>
                  <a:srgbClr val="FF0000"/>
                </a:solidFill>
              </a:rPr>
              <a:t>Monday end of am1 (8am ET) </a:t>
            </a:r>
            <a:r>
              <a:rPr lang="en-US" dirty="0">
                <a:solidFill>
                  <a:srgbClr val="FF0000"/>
                </a:solidFill>
              </a:rPr>
              <a:t>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987409025"/>
              </p:ext>
            </p:extLst>
          </p:nvPr>
        </p:nvGraphicFramePr>
        <p:xfrm>
          <a:off x="737392" y="1374227"/>
          <a:ext cx="9395946" cy="5390379"/>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436886">
                  <a:extLst>
                    <a:ext uri="{9D8B030D-6E8A-4147-A177-3AD203B41FA5}">
                      <a16:colId xmlns:a16="http://schemas.microsoft.com/office/drawing/2014/main" val="1625024730"/>
                    </a:ext>
                  </a:extLst>
                </a:gridCol>
                <a:gridCol w="477514">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effectLst/>
                        </a:rPr>
                        <a:t>az</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effectLst/>
                        </a:rPr>
                        <a:t>bc</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effectLst/>
                        </a:rPr>
                        <a:t>bd</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effectLst/>
                        </a:rPr>
                        <a:t>bb</a:t>
                      </a:r>
                      <a:endParaRPr kumimoji="0" lang="en-US" sz="14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FF0000"/>
                          </a:solidFill>
                          <a:effectLst/>
                        </a:rPr>
                        <a:t>me</a:t>
                      </a:r>
                      <a:endParaRPr kumimoji="0" lang="en-US" sz="1400" b="1"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FF0000"/>
                          </a:solidFill>
                          <a:effectLst/>
                        </a:rPr>
                        <a:t>be</a:t>
                      </a:r>
                      <a:endParaRPr kumimoji="0" lang="en-US" sz="1400" b="1"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a:ln>
                          <a:noFill/>
                        </a:ln>
                        <a:solidFill>
                          <a:schemeClr val="accent4"/>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Roy Want, Chao Chun Wang, </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7-Nov</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Times New Roman" pitchFamily="18" charset="0"/>
                        </a:rPr>
                        <a:t>N</a:t>
                      </a:r>
                      <a:endParaRPr kumimoji="0" lang="en-US" sz="1600" b="0"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FrameMaker 2020 release</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7-Nov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1.04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FrameMaker</a:t>
                      </a:r>
                    </a:p>
                    <a:p>
                      <a:pPr algn="ctr"/>
                      <a:r>
                        <a:rPr lang="en-US" sz="1200" kern="1200" dirty="0">
                          <a:solidFill>
                            <a:schemeClr val="tx1">
                              <a:lumMod val="95000"/>
                              <a:lumOff val="5000"/>
                            </a:schemeClr>
                          </a:solidFill>
                          <a:effectLst/>
                          <a:latin typeface="+mn-lt"/>
                          <a:ea typeface="+mn-ea"/>
                          <a:cs typeface="+mn-cs"/>
                        </a:rPr>
                        <a:t>2020 release</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a:solidFill>
                            <a:schemeClr val="tx1"/>
                          </a:solidFill>
                        </a:rPr>
                        <a:t>Yujin</a:t>
                      </a:r>
                      <a:r>
                        <a:rPr lang="en-US" sz="1400" dirty="0">
                          <a:solidFill>
                            <a:schemeClr val="tx1"/>
                          </a:solidFill>
                        </a:rPr>
                        <a:t> Noh</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7-Nov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1.02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0.7</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lumMod val="95000"/>
                              <a:lumOff val="5000"/>
                            </a:schemeClr>
                          </a:solidFill>
                          <a:effectLst/>
                          <a:latin typeface="+mn-lt"/>
                          <a:ea typeface="+mn-ea"/>
                          <a:cs typeface="+mn-cs"/>
                        </a:rPr>
                        <a:t>Word</a:t>
                      </a:r>
                      <a:endParaRPr lang="en-US" sz="12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Volker Jungnickel, Harry </a:t>
                      </a:r>
                      <a:r>
                        <a:rPr lang="en-US" sz="1400" dirty="0" err="1">
                          <a:solidFill>
                            <a:schemeClr val="tx1"/>
                          </a:solidFill>
                        </a:rPr>
                        <a:t>Bims</a:t>
                      </a:r>
                      <a:endParaRPr lang="en-US" sz="14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7-Nov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FrameMaker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7-Nov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0.7</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1.3 (to be posted)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FrameMaker</a:t>
                      </a:r>
                    </a:p>
                    <a:p>
                      <a:pPr algn="ctr"/>
                      <a:r>
                        <a:rPr lang="en-US" sz="1200" dirty="0">
                          <a:solidFill>
                            <a:schemeClr val="tx1">
                              <a:lumMod val="95000"/>
                              <a:lumOff val="5000"/>
                            </a:schemeClr>
                          </a:solidFill>
                        </a:rPr>
                        <a:t>(old)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14-Nov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November 2021</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Nov 2021</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2022 – </a:t>
            </a:r>
            <a:r>
              <a:rPr lang="en-GB" sz="2000" dirty="0" err="1"/>
              <a:t>imeetcentral</a:t>
            </a:r>
            <a:r>
              <a:rPr lang="en-GB" sz="2000" dirty="0"/>
              <a:t> assess to the file system and management</a:t>
            </a:r>
          </a:p>
          <a:p>
            <a:r>
              <a:rPr lang="en-GB" sz="2000" dirty="0"/>
              <a:t>Volker asks about Word macro issues on version numbers? Figure numbers. Carol Ansley volunteers. </a:t>
            </a:r>
          </a:p>
          <a:p>
            <a:r>
              <a:rPr lang="en-GB" sz="1800" dirty="0"/>
              <a:t>Jan 21 - MIB normative text that should be in the main body? The default values are used outside the standard</a:t>
            </a:r>
          </a:p>
          <a:p>
            <a:r>
              <a:rPr lang="en-GB" sz="1800" dirty="0"/>
              <a:t>Jan 21 - MIB deprecation topic – should be a project, how to proceed?</a:t>
            </a:r>
          </a:p>
          <a:p>
            <a:r>
              <a:rPr lang="en-GB" sz="1800" dirty="0"/>
              <a:t>	Note that in ARC, YANG is a pending topic. </a:t>
            </a:r>
          </a:p>
          <a:p>
            <a:r>
              <a:rPr lang="en-GB" sz="1800" dirty="0"/>
              <a:t>Sept 21 - How well the MAC description supports multiple PHY descriptions? </a:t>
            </a:r>
          </a:p>
          <a:p>
            <a:r>
              <a:rPr lang="en-GB" sz="1800" dirty="0"/>
              <a:t>	11ba is a mix; security is in baseline clause, remainder is more modular. </a:t>
            </a:r>
          </a:p>
          <a:p>
            <a:r>
              <a:rPr lang="en-GB" sz="1800" dirty="0"/>
              <a:t>	11az has no separate MAC</a:t>
            </a:r>
          </a:p>
          <a:p>
            <a:r>
              <a:rPr lang="en-GB" sz="1800" dirty="0"/>
              <a:t>	11bb three PHYs and separate MAC, keep the MAC close to the PHYs</a:t>
            </a:r>
          </a:p>
          <a:p>
            <a:r>
              <a:rPr lang="en-GB" sz="1800" dirty="0"/>
              <a:t> 	11bc not far enough along –</a:t>
            </a:r>
          </a:p>
          <a:p>
            <a:r>
              <a:rPr lang="en-GB" sz="18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p>
          <a:p>
            <a:pPr lvl="1"/>
            <a:r>
              <a:rPr lang="en-US" sz="1400" dirty="0" err="1"/>
              <a:t>TGax</a:t>
            </a:r>
            <a:r>
              <a:rPr lang="en-US" sz="1400" dirty="0"/>
              <a:t> – Robert Stacey – </a:t>
            </a:r>
            <a:r>
              <a:rPr lang="en-US" sz="1400" dirty="0">
                <a:hlinkClick r:id="rId3"/>
              </a:rPr>
              <a:t>robert.stacey@intel.com</a:t>
            </a:r>
            <a:r>
              <a:rPr lang="en-US" sz="1400" dirty="0"/>
              <a:t> </a:t>
            </a:r>
          </a:p>
          <a:p>
            <a:pPr lvl="1"/>
            <a:r>
              <a:rPr lang="en-US" sz="1400" dirty="0" err="1"/>
              <a:t>TGay</a:t>
            </a:r>
            <a:r>
              <a:rPr lang="en-US" sz="1400" dirty="0"/>
              <a:t> – Carlos Cordeiro – </a:t>
            </a:r>
            <a:r>
              <a:rPr lang="en-US" sz="1400" dirty="0">
                <a:hlinkClick r:id="rId4"/>
              </a:rPr>
              <a:t>carlos.cordeiro@intel.com</a:t>
            </a:r>
            <a:r>
              <a:rPr lang="en-US" sz="1400" dirty="0"/>
              <a:t>  </a:t>
            </a:r>
          </a:p>
          <a:p>
            <a:pPr lvl="1"/>
            <a:r>
              <a:rPr lang="en-US" sz="1400" dirty="0" err="1"/>
              <a:t>TGba</a:t>
            </a:r>
            <a:r>
              <a:rPr lang="en-US" sz="1400" dirty="0"/>
              <a:t> – Po-kai Huang – </a:t>
            </a:r>
            <a:r>
              <a:rPr lang="en-US" sz="1400" dirty="0">
                <a:hlinkClick r:id="rId18"/>
              </a:rPr>
              <a:t>po-kai.huang@intel.com</a:t>
            </a:r>
            <a:r>
              <a:rPr lang="en-US" sz="1400" dirty="0"/>
              <a:t> </a:t>
            </a:r>
          </a:p>
          <a:p>
            <a:pPr lvl="1"/>
            <a:r>
              <a:rPr lang="en-US" sz="1400" dirty="0" err="1"/>
              <a:t>TGbd</a:t>
            </a:r>
            <a:r>
              <a:rPr lang="en-US" sz="1400" dirty="0"/>
              <a:t> – </a:t>
            </a:r>
            <a:r>
              <a:rPr lang="en-US" sz="1400" dirty="0" err="1"/>
              <a:t>Bahar</a:t>
            </a:r>
            <a:r>
              <a:rPr lang="en-US" sz="1400" dirty="0"/>
              <a:t> Sadeghi –</a:t>
            </a:r>
            <a:r>
              <a:rPr lang="en-US" sz="1400" b="1" dirty="0"/>
              <a:t> </a:t>
            </a:r>
            <a:r>
              <a:rPr lang="en-US" sz="1400" dirty="0">
                <a:hlinkClick r:id="rId19"/>
              </a:rPr>
              <a:t>bahareh.sagedhi@intel.com</a:t>
            </a:r>
            <a:r>
              <a:rPr lang="en-US" sz="1400" dirty="0"/>
              <a:t> </a:t>
            </a:r>
          </a:p>
          <a:p>
            <a:pPr lvl="1"/>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2021-11-08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Mandatory Draft Review for 11bd</a:t>
            </a:r>
          </a:p>
          <a:p>
            <a:r>
              <a:rPr lang="en-US" dirty="0"/>
              <a:t>Review WG Style Guide, 11be and </a:t>
            </a:r>
            <a:r>
              <a:rPr lang="en-US" dirty="0" err="1"/>
              <a:t>REVme</a:t>
            </a:r>
            <a:r>
              <a:rPr lang="en-US" dirty="0"/>
              <a:t> practice</a:t>
            </a:r>
          </a:p>
          <a:p>
            <a:r>
              <a:rPr lang="en-US" dirty="0"/>
              <a:t>WG Style Guide for 802.11 draft </a:t>
            </a:r>
            <a:r>
              <a:rPr lang="en-US" dirty="0">
                <a:solidFill>
                  <a:schemeClr val="tx1"/>
                </a:solidFill>
              </a:rPr>
              <a:t>09/1034r19</a:t>
            </a:r>
          </a:p>
          <a:p>
            <a:r>
              <a:rPr lang="en-US" dirty="0"/>
              <a:t>Draft and Amendment alignments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interim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November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30331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2021-11-08</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Bims</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Yujin</a:t>
            </a:r>
            <a:r>
              <a:rPr lang="en-US" sz="1600" dirty="0"/>
              <a:t> Noh</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a:t>P802.11bh Amendment (RCM) – Carol Ansley</a:t>
            </a:r>
          </a:p>
          <a:p>
            <a:pPr lvl="1">
              <a:lnSpc>
                <a:spcPct val="80000"/>
              </a:lnSpc>
              <a:buFontTx/>
              <a:buChar char="•"/>
              <a:defRPr/>
            </a:pPr>
            <a:r>
              <a:rPr lang="en-US" sz="1600" dirty="0"/>
              <a:t>P802.11bi Amendment (EDP) – Po-kai Huang</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WG – Robert Stacey</a:t>
            </a:r>
          </a:p>
          <a:p>
            <a:pPr lvl="1">
              <a:lnSpc>
                <a:spcPct val="80000"/>
              </a:lnSpc>
              <a:buFont typeface="Arial" panose="020B0604020202020204" pitchFamily="34" charset="0"/>
              <a:buChar char="•"/>
              <a:defRPr/>
            </a:pPr>
            <a:r>
              <a:rPr lang="en-US" sz="1400" dirty="0"/>
              <a:t>P802.11az Amendment (NGP) – Chao-Chun Wang,</a:t>
            </a:r>
          </a:p>
          <a:p>
            <a:pPr lvl="1">
              <a:lnSpc>
                <a:spcPct val="80000"/>
              </a:lnSpc>
              <a:buFont typeface="Arial" panose="020B0604020202020204" pitchFamily="34" charset="0"/>
              <a:buChar char="•"/>
              <a:defRPr/>
            </a:pPr>
            <a:r>
              <a:rPr lang="en-US" sz="1400" dirty="0"/>
              <a:t>P802.11be Amendment (EHT) – Edward Au </a:t>
            </a:r>
          </a:p>
          <a:p>
            <a:pPr>
              <a:lnSpc>
                <a:spcPct val="80000"/>
              </a:lnSpc>
              <a:buFont typeface="Arial" panose="020B0604020202020204" pitchFamily="34" charset="0"/>
              <a:buChar char="•"/>
              <a:defRPr/>
            </a:pPr>
            <a:r>
              <a:rPr lang="en-US" sz="1800" dirty="0"/>
              <a:t>Also present:</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600" dirty="0"/>
              <a:t>Michelle Turner</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Peter Ecclesine -</a:t>
            </a:r>
            <a:r>
              <a:rPr lang="en-US" sz="1600" dirty="0"/>
              <a:t> </a:t>
            </a:r>
            <a:r>
              <a:rPr lang="it-IT" sz="1600" dirty="0">
                <a:hlinkClick r:id="rId4"/>
              </a:rPr>
              <a:t>pecclesi@cisco.com</a:t>
            </a:r>
            <a:r>
              <a:rPr lang="it-IT" sz="1600" b="1" dirty="0"/>
              <a:t> </a:t>
            </a:r>
            <a:endParaRPr lang="en-US" sz="1600" b="1" dirty="0"/>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TGbb</a:t>
            </a:r>
            <a:r>
              <a:rPr lang="en-US" sz="1600" b="1" dirty="0"/>
              <a:t> – Volker Jungnickel </a:t>
            </a:r>
            <a:r>
              <a:rPr lang="en-US" sz="1600" dirty="0"/>
              <a:t>– </a:t>
            </a:r>
            <a:r>
              <a:rPr lang="en-US" sz="1600" dirty="0">
                <a:hlinkClick r:id="rId7"/>
              </a:rPr>
              <a:t>volker.jungnickel@hhi.fraunhofer.de</a:t>
            </a:r>
            <a:r>
              <a:rPr lang="en-US" sz="1600" dirty="0"/>
              <a:t> , </a:t>
            </a:r>
            <a:r>
              <a:rPr lang="en-US" sz="1600" b="1" dirty="0"/>
              <a:t>Harry </a:t>
            </a:r>
            <a:r>
              <a:rPr lang="en-US" sz="1600" b="1" dirty="0" err="1"/>
              <a:t>Bims</a:t>
            </a:r>
            <a:r>
              <a:rPr lang="en-US" sz="1600" b="1" dirty="0"/>
              <a:t> </a:t>
            </a:r>
            <a:r>
              <a:rPr lang="en-US" sz="1600" dirty="0">
                <a:hlinkClick r:id="rId8"/>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 </a:t>
            </a:r>
            <a:r>
              <a:rPr lang="en-US" sz="1600" dirty="0"/>
              <a:t>–</a:t>
            </a:r>
            <a:r>
              <a:rPr lang="en-US" sz="1600" b="1" dirty="0"/>
              <a:t> </a:t>
            </a:r>
            <a:r>
              <a:rPr lang="fi-FI" sz="1600" dirty="0">
                <a:hlinkClick r:id="rId10"/>
              </a:rPr>
              <a:t>Yujin.Noh@senscomm.com</a:t>
            </a:r>
            <a:r>
              <a:rPr lang="fi-FI" sz="1600" dirty="0"/>
              <a:t> </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edward.ks.au@huawei.com</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2"/>
              </a:rPr>
              <a:t>claudiodasilva@fb.com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13"/>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1"/>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November 8</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800" dirty="0"/>
              <a:t>11az – </a:t>
            </a:r>
            <a:r>
              <a:rPr lang="en-GB" sz="1800" b="0" dirty="0"/>
              <a:t>11 SA Initial Ballot with 93% approval, 364 comments, 193 editorial, 166 technical, 6 general. Hope to recirc out of March.</a:t>
            </a:r>
          </a:p>
          <a:p>
            <a:r>
              <a:rPr lang="en-GB" sz="1800" dirty="0"/>
              <a:t>11bb – </a:t>
            </a:r>
            <a:r>
              <a:rPr lang="en-GB" sz="1800" b="0" dirty="0"/>
              <a:t>D0.7 (27 pages) created and is under review, hope to </a:t>
            </a:r>
            <a:r>
              <a:rPr lang="en-GB" sz="1800" b="0"/>
              <a:t>have initial </a:t>
            </a:r>
            <a:r>
              <a:rPr lang="en-GB" sz="1800" b="0" dirty="0"/>
              <a:t>WG Letter Ballot out of November.</a:t>
            </a:r>
          </a:p>
          <a:p>
            <a:r>
              <a:rPr lang="en-GB" sz="1800" dirty="0"/>
              <a:t>11bc –  </a:t>
            </a:r>
            <a:r>
              <a:rPr lang="en-GB" sz="1800" b="0" dirty="0"/>
              <a:t>recirculation of D2.0, 90% approval, 294 comments, hope to MDR on D3.0 out of January. </a:t>
            </a:r>
          </a:p>
          <a:p>
            <a:r>
              <a:rPr lang="en-GB" sz="1800" dirty="0"/>
              <a:t>11bd –  </a:t>
            </a:r>
            <a:r>
              <a:rPr lang="en-GB" sz="1800" b="0" dirty="0"/>
              <a:t>89% of comments resolved so far, 30 comments this week. Hope to create D3.0 out of November.   </a:t>
            </a:r>
          </a:p>
          <a:p>
            <a:r>
              <a:rPr lang="en-GB" sz="1800" dirty="0"/>
              <a:t>11be – </a:t>
            </a:r>
            <a:r>
              <a:rPr lang="en-US" sz="1800" dirty="0"/>
              <a:t> </a:t>
            </a:r>
            <a:r>
              <a:rPr lang="en-US" sz="1800" b="0" dirty="0">
                <a:solidFill>
                  <a:schemeClr val="tx1"/>
                </a:solidFill>
                <a:effectLst/>
                <a:ea typeface="Times New Roman" panose="02020603050405020304" pitchFamily="18" charset="0"/>
              </a:rPr>
              <a:t>Continue comment resolution.  Expect to publish D1.3 after the November 2021 plenary.</a:t>
            </a:r>
            <a:endParaRPr lang="en-US" sz="1800" dirty="0"/>
          </a:p>
          <a:p>
            <a:r>
              <a:rPr lang="en-US" sz="1800" dirty="0"/>
              <a:t>11bf </a:t>
            </a:r>
            <a:r>
              <a:rPr lang="en-GB" sz="1800" dirty="0"/>
              <a:t>–</a:t>
            </a:r>
            <a:r>
              <a:rPr lang="en-US" sz="1800" dirty="0"/>
              <a:t>  </a:t>
            </a:r>
            <a:r>
              <a:rPr lang="en-US" sz="1800" b="0" dirty="0"/>
              <a:t>working on SF, hope is to have D0.1 out of March. </a:t>
            </a:r>
          </a:p>
          <a:p>
            <a:r>
              <a:rPr lang="en-GB" sz="1800" dirty="0"/>
              <a:t>11bh – </a:t>
            </a:r>
            <a:r>
              <a:rPr lang="en-GB" sz="1800" b="0" dirty="0"/>
              <a:t>hoping to start getting text from Nov meeting, hoping for D0.1 out of January.</a:t>
            </a:r>
          </a:p>
          <a:p>
            <a:r>
              <a:rPr lang="en-GB" sz="1800" dirty="0"/>
              <a:t>11bi – </a:t>
            </a:r>
            <a:r>
              <a:rPr lang="en-GB" sz="1800" b="0" dirty="0"/>
              <a:t>working on issues document, hope to finish that in January, 2022, then to requirements.  </a:t>
            </a:r>
          </a:p>
          <a:p>
            <a:r>
              <a:rPr lang="en-GB" sz="1800" dirty="0" err="1"/>
              <a:t>REVme</a:t>
            </a:r>
            <a:r>
              <a:rPr lang="en-GB" sz="1800" dirty="0"/>
              <a:t> – </a:t>
            </a:r>
            <a:r>
              <a:rPr lang="en-GB" sz="1800" b="0" dirty="0"/>
              <a:t>D0.4 is posted, with 11ax, 11ay, and 11ba. Goal is to have D1.0 out of November for initial WG Letter Ballot. The comments on initial WGLB will reveal the actual timeline for 11me.   </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was February 26, 2021</a:t>
            </a:r>
          </a:p>
          <a:p>
            <a:r>
              <a:rPr lang="en-US" sz="2000" dirty="0"/>
              <a:t>Publication of 11ax was May 19, 2021</a:t>
            </a:r>
          </a:p>
          <a:p>
            <a:r>
              <a:rPr lang="en-US" sz="2000" dirty="0"/>
              <a:t>Publication of 11ay was July 28, 2021</a:t>
            </a:r>
          </a:p>
          <a:p>
            <a:r>
              <a:rPr lang="en-US" sz="2000" dirty="0"/>
              <a:t>Publication of 11ba was October 11,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11527</TotalTime>
  <Words>3995</Words>
  <Application>Microsoft Office PowerPoint</Application>
  <PresentationFormat>Widescreen</PresentationFormat>
  <Paragraphs>517</Paragraphs>
  <Slides>30</Slides>
  <Notes>24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Office Theme</vt:lpstr>
      <vt:lpstr>Document</vt:lpstr>
      <vt:lpstr>802.11 WG Editor’s Meeting (November 2021)</vt:lpstr>
      <vt:lpstr>Abstract</vt:lpstr>
      <vt:lpstr>Agenda for 2021-11-08 meeting</vt:lpstr>
      <vt:lpstr>Registration for the November 802.11 electronic interim session</vt:lpstr>
      <vt:lpstr>Roll Call – 2021-11-08</vt:lpstr>
      <vt:lpstr>Volunteer Editor Contacts</vt:lpstr>
      <vt:lpstr>November 8th roundtable status report</vt:lpstr>
      <vt:lpstr>Reflector Updates</vt:lpstr>
      <vt:lpstr>IEEE Publication Status</vt:lpstr>
      <vt:lpstr>MDR Status</vt:lpstr>
      <vt:lpstr>WG Style Guide, 11be and REVme practice</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429</cp:revision>
  <cp:lastPrinted>1601-01-01T00:00:00Z</cp:lastPrinted>
  <dcterms:created xsi:type="dcterms:W3CDTF">2018-01-07T18:30:13Z</dcterms:created>
  <dcterms:modified xsi:type="dcterms:W3CDTF">2021-11-15T12:49:40Z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