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modSld modMainMaster">
      <pc:chgData name="Alfred Asterjadhi" userId="39de57b9-85c0-4fd1-aaac-8ca2b6560ad0" providerId="ADAL" clId="{E5A84010-E63B-432C-9BE1-C12FE21A1995}" dt="2021-10-08T15:58:33.121" v="11" actId="20577"/>
      <pc:docMkLst>
        <pc:docMk/>
      </pc:docMkLst>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MasterChg chg="modSp mod">
        <pc:chgData name="Alfred Asterjadhi" userId="39de57b9-85c0-4fd1-aaac-8ca2b6560ad0" providerId="ADAL" clId="{E5A84010-E63B-432C-9BE1-C12FE21A1995}" dt="2021-10-08T15:58:33.121" v="11" actId="20577"/>
        <pc:sldMasterMkLst>
          <pc:docMk/>
          <pc:sldMasterMk cId="0" sldId="2147483648"/>
        </pc:sldMasterMkLst>
        <pc:spChg chg="mod">
          <ac:chgData name="Alfred Asterjadhi" userId="39de57b9-85c0-4fd1-aaac-8ca2b6560ad0" providerId="ADAL" clId="{E5A84010-E63B-432C-9BE1-C12FE21A1995}" dt="2021-10-08T15:58:33.121" v="1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8,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11,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solidFill>
                  <a:schemeClr val="tx1"/>
                </a:solidFill>
              </a:rPr>
              <a:t>Motions (during 2</a:t>
            </a:r>
            <a:r>
              <a:rPr lang="en-GB" sz="2000" baseline="30000" dirty="0">
                <a:solidFill>
                  <a:schemeClr val="tx1"/>
                </a:solidFill>
              </a:rPr>
              <a:t>nd</a:t>
            </a:r>
            <a:r>
              <a:rPr lang="en-GB" sz="2000" dirty="0">
                <a:solidFill>
                  <a:schemeClr val="tx1"/>
                </a:solidFill>
              </a:rPr>
              <a:t> half of meeting):</a:t>
            </a:r>
            <a:endParaRPr lang="en-GB" sz="2000" b="0" dirty="0">
              <a:solidFill>
                <a:schemeClr val="tx1"/>
              </a:solidFill>
            </a:endParaRPr>
          </a:p>
          <a:p>
            <a:pPr lvl="0">
              <a:buFont typeface="Arial" panose="020B0604020202020204" pitchFamily="34" charset="0"/>
              <a:buChar char="•"/>
            </a:pPr>
            <a:r>
              <a:rPr lang="en-GB" sz="2000" dirty="0"/>
              <a:t>MAC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4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a:t>
            </a:r>
            <a:r>
              <a:rPr lang="en-GB" sz="2000" dirty="0">
                <a:solidFill>
                  <a:schemeClr val="tx1"/>
                </a:solidFill>
              </a:rPr>
              <a:t>(during 2</a:t>
            </a:r>
            <a:r>
              <a:rPr lang="en-GB" sz="2000" baseline="30000" dirty="0">
                <a:solidFill>
                  <a:schemeClr val="tx1"/>
                </a:solidFill>
              </a:rPr>
              <a:t>nd</a:t>
            </a:r>
            <a:r>
              <a:rPr lang="en-GB" sz="2000" dirty="0">
                <a:solidFill>
                  <a:schemeClr val="tx1"/>
                </a:solidFill>
              </a:rPr>
              <a:t> half of meeting)</a:t>
            </a:r>
            <a:r>
              <a:rPr lang="en-GB" sz="2000" dirty="0"/>
              <a:t>:</a:t>
            </a:r>
            <a:endParaRPr lang="en-GB" sz="2000" b="0" dirty="0">
              <a:solidFill>
                <a:srgbClr val="00B050"/>
              </a:solidFill>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77517</TotalTime>
  <Words>2363</Words>
  <Application>Microsoft Office PowerPoint</Application>
  <PresentationFormat>On-screen Show (4:3)</PresentationFormat>
  <Paragraphs>291</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2021-10-08T15:58:39Z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