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96" r:id="rId53"/>
    <p:sldId id="2384" r:id="rId54"/>
    <p:sldId id="2379" r:id="rId55"/>
    <p:sldId id="2385" r:id="rId56"/>
    <p:sldId id="709"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96"/>
            <p14:sldId id="2384"/>
            <p14:sldId id="2379"/>
            <p14:sldId id="2385"/>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265EE-B83D-417D-86B0-2B6B7F6B8F8D}" v="2" dt="2021-12-02T18:50:16.65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15265EE-B83D-417D-86B0-2B6B7F6B8F8D}"/>
    <pc:docChg chg="undo custSel modSld modMainMaster">
      <pc:chgData name="Segev, Jonathan" userId="7c67a1b0-8725-4553-8055-0888dbcaef94" providerId="ADAL" clId="{415265EE-B83D-417D-86B0-2B6B7F6B8F8D}" dt="2021-12-02T18:50:53.062" v="33" actId="20577"/>
      <pc:docMkLst>
        <pc:docMk/>
      </pc:docMkLst>
      <pc:sldChg chg="modSp mod">
        <pc:chgData name="Segev, Jonathan" userId="7c67a1b0-8725-4553-8055-0888dbcaef94" providerId="ADAL" clId="{415265EE-B83D-417D-86B0-2B6B7F6B8F8D}" dt="2021-12-02T18:50:53.062" v="33" actId="20577"/>
        <pc:sldMkLst>
          <pc:docMk/>
          <pc:sldMk cId="2737070199" sldId="2379"/>
        </pc:sldMkLst>
        <pc:graphicFrameChg chg="mod modGraphic">
          <ac:chgData name="Segev, Jonathan" userId="7c67a1b0-8725-4553-8055-0888dbcaef94" providerId="ADAL" clId="{415265EE-B83D-417D-86B0-2B6B7F6B8F8D}" dt="2021-12-02T18:50:53.062" v="33" actId="20577"/>
          <ac:graphicFrameMkLst>
            <pc:docMk/>
            <pc:sldMk cId="2737070199" sldId="2379"/>
            <ac:graphicFrameMk id="7" creationId="{00000000-0000-0000-0000-000000000000}"/>
          </ac:graphicFrameMkLst>
        </pc:graphicFrameChg>
      </pc:sldChg>
      <pc:sldChg chg="modSp mod">
        <pc:chgData name="Segev, Jonathan" userId="7c67a1b0-8725-4553-8055-0888dbcaef94" providerId="ADAL" clId="{415265EE-B83D-417D-86B0-2B6B7F6B8F8D}" dt="2021-12-02T18:49:54.301" v="10" actId="20577"/>
        <pc:sldMkLst>
          <pc:docMk/>
          <pc:sldMk cId="2987268304" sldId="2384"/>
        </pc:sldMkLst>
        <pc:spChg chg="mod">
          <ac:chgData name="Segev, Jonathan" userId="7c67a1b0-8725-4553-8055-0888dbcaef94" providerId="ADAL" clId="{415265EE-B83D-417D-86B0-2B6B7F6B8F8D}" dt="2021-12-02T18:49:54.301" v="10" actId="20577"/>
          <ac:spMkLst>
            <pc:docMk/>
            <pc:sldMk cId="2987268304" sldId="2384"/>
            <ac:spMk id="8" creationId="{CC5B7EB9-3DEF-4981-89A9-614127FF9327}"/>
          </ac:spMkLst>
        </pc:spChg>
      </pc:sldChg>
      <pc:sldMasterChg chg="modSp mod">
        <pc:chgData name="Segev, Jonathan" userId="7c67a1b0-8725-4553-8055-0888dbcaef94" providerId="ADAL" clId="{415265EE-B83D-417D-86B0-2B6B7F6B8F8D}" dt="2021-12-02T18:18:15.081" v="1" actId="20577"/>
        <pc:sldMasterMkLst>
          <pc:docMk/>
          <pc:sldMasterMk cId="0" sldId="2147483648"/>
        </pc:sldMasterMkLst>
        <pc:spChg chg="mod">
          <ac:chgData name="Segev, Jonathan" userId="7c67a1b0-8725-4553-8055-0888dbcaef94" providerId="ADAL" clId="{415265EE-B83D-417D-86B0-2B6B7F6B8F8D}" dt="2021-12-02T18:18:15.081"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2021-12-02</a:t>
            </a:r>
          </a:p>
        </p:txBody>
      </p:sp>
      <p:sp>
        <p:nvSpPr>
          <p:cNvPr id="6" name="Date Placeholder 3"/>
          <p:cNvSpPr>
            <a:spLocks noGrp="1"/>
          </p:cNvSpPr>
          <p:nvPr>
            <p:ph type="dt" idx="10"/>
          </p:nvPr>
        </p:nvSpPr>
        <p:spPr/>
        <p:txBody>
          <a:bodyPr/>
          <a:lstStyle/>
          <a:p>
            <a:r>
              <a:rPr lang="en-US"/>
              <a:t>Dec.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Dec.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50 min)</a:t>
            </a:r>
          </a:p>
          <a:p>
            <a:pPr lvl="1" algn="just">
              <a:spcBef>
                <a:spcPct val="20000"/>
              </a:spcBef>
              <a:buFontTx/>
              <a:buChar char="•"/>
            </a:pPr>
            <a:r>
              <a:rPr lang="en-US" altLang="en-US" sz="1600" b="0" kern="0" dirty="0"/>
              <a:t>11-21-1841 Comment resolution SA1 HE LTF Repetitions (Christian Berger – 45 min) </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67C7-29D7-4B6F-B39A-C3326072CB9F}"/>
              </a:ext>
            </a:extLst>
          </p:cNvPr>
          <p:cNvSpPr>
            <a:spLocks noGrp="1"/>
          </p:cNvSpPr>
          <p:nvPr>
            <p:ph type="title"/>
          </p:nvPr>
        </p:nvSpPr>
        <p:spPr/>
        <p:txBody>
          <a:bodyPr/>
          <a:lstStyle/>
          <a:p>
            <a:r>
              <a:rPr lang="en-US" dirty="0"/>
              <a:t>11-21-1944</a:t>
            </a:r>
          </a:p>
        </p:txBody>
      </p:sp>
      <p:sp>
        <p:nvSpPr>
          <p:cNvPr id="3" name="Content Placeholder 2">
            <a:extLst>
              <a:ext uri="{FF2B5EF4-FFF2-40B4-BE49-F238E27FC236}">
                <a16:creationId xmlns:a16="http://schemas.microsoft.com/office/drawing/2014/main" id="{A703F316-FCC3-474F-B508-A24FF76FE0C3}"/>
              </a:ext>
            </a:extLst>
          </p:cNvPr>
          <p:cNvSpPr>
            <a:spLocks noGrp="1"/>
          </p:cNvSpPr>
          <p:nvPr>
            <p:ph idx="1"/>
          </p:nvPr>
        </p:nvSpPr>
        <p:spPr>
          <a:xfrm>
            <a:off x="914401" y="1628801"/>
            <a:ext cx="10361084" cy="4465614"/>
          </a:xfrm>
        </p:spPr>
        <p:txBody>
          <a:bodyPr/>
          <a:lstStyle/>
          <a:p>
            <a:r>
              <a:rPr lang="en-US" dirty="0" err="1"/>
              <a:t>Strawpoll</a:t>
            </a:r>
            <a:endParaRPr lang="en-US" dirty="0"/>
          </a:p>
          <a:p>
            <a:r>
              <a:rPr lang="en-US" dirty="0"/>
              <a:t>Which of the solutions described in the comment resolution for CID 287875 document 11-21-1944r0 do you prefer?</a:t>
            </a:r>
          </a:p>
          <a:p>
            <a:endParaRPr lang="en-US" dirty="0"/>
          </a:p>
          <a:p>
            <a:r>
              <a:rPr lang="en-US" dirty="0"/>
              <a:t>O1) Solution 1 - 2</a:t>
            </a:r>
          </a:p>
          <a:p>
            <a:r>
              <a:rPr lang="en-US" dirty="0"/>
              <a:t>O2) Solution 2 - 6</a:t>
            </a:r>
          </a:p>
          <a:p>
            <a:r>
              <a:rPr lang="en-US" dirty="0"/>
              <a:t>O3) Either O1 or O2 is fine -2 </a:t>
            </a:r>
          </a:p>
          <a:p>
            <a:r>
              <a:rPr lang="en-US" dirty="0"/>
              <a:t>O4) Neither - 1</a:t>
            </a:r>
          </a:p>
          <a:p>
            <a:r>
              <a:rPr lang="en-US" dirty="0"/>
              <a:t>O5) Abstain - 1 </a:t>
            </a:r>
          </a:p>
          <a:p>
            <a:r>
              <a:rPr lang="en-US" dirty="0"/>
              <a:t>Did not respond - 4</a:t>
            </a:r>
          </a:p>
          <a:p>
            <a:endParaRPr lang="en-US" dirty="0"/>
          </a:p>
        </p:txBody>
      </p:sp>
      <p:sp>
        <p:nvSpPr>
          <p:cNvPr id="4" name="Slide Number Placeholder 3">
            <a:extLst>
              <a:ext uri="{FF2B5EF4-FFF2-40B4-BE49-F238E27FC236}">
                <a16:creationId xmlns:a16="http://schemas.microsoft.com/office/drawing/2014/main" id="{32CF6E87-9F94-409E-8FE7-9E835A7FE6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D5845C7-7B6F-4EEE-B152-D8533BD7A6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4545478-5B73-449E-B99D-E13FB77B638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669297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0074253"/>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109949</TotalTime>
  <Words>6065</Words>
  <Application>Microsoft Office PowerPoint</Application>
  <PresentationFormat>Widescreen</PresentationFormat>
  <Paragraphs>931</Paragraphs>
  <Slides>66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11-21-1944</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2021-12-02T18:50:57Z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